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5.xml" ContentType="application/inkml+xml"/>
  <Override PartName="/ppt/notesSlides/notesSlide9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notesSlides/notesSlide10.xml" ContentType="application/vnd.openxmlformats-officedocument.presentationml.notesSlide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notesSlides/notesSlide11.xml" ContentType="application/vnd.openxmlformats-officedocument.presentationml.notesSlide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notesSlides/notesSlide12.xml" ContentType="application/vnd.openxmlformats-officedocument.presentationml.notesSlide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notesSlides/notesSlide20.xml" ContentType="application/vnd.openxmlformats-officedocument.presentationml.notesSlide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1"/>
  </p:notesMasterIdLst>
  <p:sldIdLst>
    <p:sldId id="1566" r:id="rId3"/>
    <p:sldId id="2012" r:id="rId4"/>
    <p:sldId id="379" r:id="rId5"/>
    <p:sldId id="1788" r:id="rId6"/>
    <p:sldId id="608" r:id="rId7"/>
    <p:sldId id="2009" r:id="rId8"/>
    <p:sldId id="389" r:id="rId9"/>
    <p:sldId id="393" r:id="rId10"/>
    <p:sldId id="366" r:id="rId11"/>
    <p:sldId id="699" r:id="rId12"/>
    <p:sldId id="694" r:id="rId13"/>
    <p:sldId id="626" r:id="rId14"/>
    <p:sldId id="691" r:id="rId15"/>
    <p:sldId id="692" r:id="rId16"/>
    <p:sldId id="693" r:id="rId17"/>
    <p:sldId id="2024" r:id="rId18"/>
    <p:sldId id="2025" r:id="rId19"/>
    <p:sldId id="2014" r:id="rId20"/>
    <p:sldId id="364" r:id="rId21"/>
    <p:sldId id="365" r:id="rId22"/>
    <p:sldId id="367" r:id="rId23"/>
    <p:sldId id="368" r:id="rId24"/>
    <p:sldId id="369" r:id="rId25"/>
    <p:sldId id="383" r:id="rId26"/>
    <p:sldId id="303" r:id="rId27"/>
    <p:sldId id="304" r:id="rId28"/>
    <p:sldId id="384" r:id="rId29"/>
    <p:sldId id="696" r:id="rId30"/>
    <p:sldId id="2022" r:id="rId31"/>
    <p:sldId id="2010" r:id="rId32"/>
    <p:sldId id="394" r:id="rId33"/>
    <p:sldId id="2011" r:id="rId34"/>
    <p:sldId id="2026" r:id="rId35"/>
    <p:sldId id="695" r:id="rId36"/>
    <p:sldId id="397" r:id="rId37"/>
    <p:sldId id="396" r:id="rId38"/>
    <p:sldId id="398" r:id="rId39"/>
    <p:sldId id="402" r:id="rId40"/>
    <p:sldId id="2023" r:id="rId41"/>
    <p:sldId id="2003" r:id="rId42"/>
    <p:sldId id="2016" r:id="rId43"/>
    <p:sldId id="413" r:id="rId44"/>
    <p:sldId id="316" r:id="rId45"/>
    <p:sldId id="317" r:id="rId46"/>
    <p:sldId id="2005" r:id="rId47"/>
    <p:sldId id="2018" r:id="rId48"/>
    <p:sldId id="2017" r:id="rId49"/>
    <p:sldId id="200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496690-51A2-45B9-BDE8-A2D2665E6DC0}" v="144" dt="2023-10-12T17:27:48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9777" autoAdjust="0"/>
  </p:normalViewPr>
  <p:slideViewPr>
    <p:cSldViewPr snapToGrid="0">
      <p:cViewPr varScale="1">
        <p:scale>
          <a:sx n="58" d="100"/>
          <a:sy n="58" d="100"/>
        </p:scale>
        <p:origin x="14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microsoft.com/office/2016/11/relationships/changesInfo" Target="changesInfos/changesInfo1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5/10/relationships/revisionInfo" Target="revisionInfo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owei Wang" userId="e596398d-db6e-4c6b-9fe5-24de495b6c4d" providerId="ADAL" clId="{14496690-51A2-45B9-BDE8-A2D2665E6DC0}"/>
    <pc:docChg chg="undo custSel addSld delSld modSld sldOrd">
      <pc:chgData name="Shaowei Wang" userId="e596398d-db6e-4c6b-9fe5-24de495b6c4d" providerId="ADAL" clId="{14496690-51A2-45B9-BDE8-A2D2665E6DC0}" dt="2023-10-12T17:31:57.700" v="830" actId="20577"/>
      <pc:docMkLst>
        <pc:docMk/>
      </pc:docMkLst>
      <pc:sldChg chg="del">
        <pc:chgData name="Shaowei Wang" userId="e596398d-db6e-4c6b-9fe5-24de495b6c4d" providerId="ADAL" clId="{14496690-51A2-45B9-BDE8-A2D2665E6DC0}" dt="2023-10-12T00:38:46.553" v="1" actId="47"/>
        <pc:sldMkLst>
          <pc:docMk/>
          <pc:sldMk cId="925194498" sldId="263"/>
        </pc:sldMkLst>
      </pc:sldChg>
      <pc:sldChg chg="delSp mod">
        <pc:chgData name="Shaowei Wang" userId="e596398d-db6e-4c6b-9fe5-24de495b6c4d" providerId="ADAL" clId="{14496690-51A2-45B9-BDE8-A2D2665E6DC0}" dt="2023-10-12T15:30:05.547" v="642" actId="478"/>
        <pc:sldMkLst>
          <pc:docMk/>
          <pc:sldMk cId="2702960700" sldId="303"/>
        </pc:sldMkLst>
        <pc:inkChg chg="del">
          <ac:chgData name="Shaowei Wang" userId="e596398d-db6e-4c6b-9fe5-24de495b6c4d" providerId="ADAL" clId="{14496690-51A2-45B9-BDE8-A2D2665E6DC0}" dt="2023-10-12T15:30:05.547" v="642" actId="478"/>
          <ac:inkMkLst>
            <pc:docMk/>
            <pc:sldMk cId="2702960700" sldId="303"/>
            <ac:inkMk id="3" creationId="{AFCDED41-2C70-411D-ADFB-400155CD720F}"/>
          </ac:inkMkLst>
        </pc:inkChg>
      </pc:sldChg>
      <pc:sldChg chg="delSp modSp mod">
        <pc:chgData name="Shaowei Wang" userId="e596398d-db6e-4c6b-9fe5-24de495b6c4d" providerId="ADAL" clId="{14496690-51A2-45B9-BDE8-A2D2665E6DC0}" dt="2023-10-12T17:26:47.168" v="688" actId="20577"/>
        <pc:sldMkLst>
          <pc:docMk/>
          <pc:sldMk cId="4021701359" sldId="316"/>
        </pc:sldMkLst>
        <pc:spChg chg="mod">
          <ac:chgData name="Shaowei Wang" userId="e596398d-db6e-4c6b-9fe5-24de495b6c4d" providerId="ADAL" clId="{14496690-51A2-45B9-BDE8-A2D2665E6DC0}" dt="2023-10-12T17:26:39.693" v="669" actId="20577"/>
          <ac:spMkLst>
            <pc:docMk/>
            <pc:sldMk cId="4021701359" sldId="316"/>
            <ac:spMk id="8" creationId="{EF1E9243-C975-4108-906F-395216ED15FC}"/>
          </ac:spMkLst>
        </pc:spChg>
        <pc:spChg chg="mod">
          <ac:chgData name="Shaowei Wang" userId="e596398d-db6e-4c6b-9fe5-24de495b6c4d" providerId="ADAL" clId="{14496690-51A2-45B9-BDE8-A2D2665E6DC0}" dt="2023-10-12T17:26:47.168" v="688" actId="20577"/>
          <ac:spMkLst>
            <pc:docMk/>
            <pc:sldMk cId="4021701359" sldId="316"/>
            <ac:spMk id="9" creationId="{621366D5-DE5D-48F9-8165-8C4437D9CB56}"/>
          </ac:spMkLst>
        </pc:spChg>
        <pc:inkChg chg="del">
          <ac:chgData name="Shaowei Wang" userId="e596398d-db6e-4c6b-9fe5-24de495b6c4d" providerId="ADAL" clId="{14496690-51A2-45B9-BDE8-A2D2665E6DC0}" dt="2023-10-12T15:28:21.032" v="640" actId="478"/>
          <ac:inkMkLst>
            <pc:docMk/>
            <pc:sldMk cId="4021701359" sldId="316"/>
            <ac:inkMk id="3" creationId="{258911BA-F482-4B73-A91D-0135FEAAEEE9}"/>
          </ac:inkMkLst>
        </pc:inkChg>
      </pc:sldChg>
      <pc:sldChg chg="modSp mod">
        <pc:chgData name="Shaowei Wang" userId="e596398d-db6e-4c6b-9fe5-24de495b6c4d" providerId="ADAL" clId="{14496690-51A2-45B9-BDE8-A2D2665E6DC0}" dt="2023-10-12T00:40:35.835" v="47" actId="5793"/>
        <pc:sldMkLst>
          <pc:docMk/>
          <pc:sldMk cId="330420132" sldId="389"/>
        </pc:sldMkLst>
        <pc:spChg chg="mod">
          <ac:chgData name="Shaowei Wang" userId="e596398d-db6e-4c6b-9fe5-24de495b6c4d" providerId="ADAL" clId="{14496690-51A2-45B9-BDE8-A2D2665E6DC0}" dt="2023-10-12T00:39:58.077" v="4" actId="20577"/>
          <ac:spMkLst>
            <pc:docMk/>
            <pc:sldMk cId="330420132" sldId="389"/>
            <ac:spMk id="4" creationId="{06B265CA-A87C-48B2-9F02-3AADA44A565C}"/>
          </ac:spMkLst>
        </pc:spChg>
        <pc:spChg chg="mod">
          <ac:chgData name="Shaowei Wang" userId="e596398d-db6e-4c6b-9fe5-24de495b6c4d" providerId="ADAL" clId="{14496690-51A2-45B9-BDE8-A2D2665E6DC0}" dt="2023-10-12T00:40:35.835" v="47" actId="5793"/>
          <ac:spMkLst>
            <pc:docMk/>
            <pc:sldMk cId="330420132" sldId="389"/>
            <ac:spMk id="8" creationId="{F71D1779-F50F-4DAC-A00D-88F9F70FB1A6}"/>
          </ac:spMkLst>
        </pc:spChg>
      </pc:sldChg>
      <pc:sldChg chg="modSp del">
        <pc:chgData name="Shaowei Wang" userId="e596398d-db6e-4c6b-9fe5-24de495b6c4d" providerId="ADAL" clId="{14496690-51A2-45B9-BDE8-A2D2665E6DC0}" dt="2023-10-12T14:23:10.102" v="213" actId="47"/>
        <pc:sldMkLst>
          <pc:docMk/>
          <pc:sldMk cId="2176753082" sldId="391"/>
        </pc:sldMkLst>
        <pc:picChg chg="mod">
          <ac:chgData name="Shaowei Wang" userId="e596398d-db6e-4c6b-9fe5-24de495b6c4d" providerId="ADAL" clId="{14496690-51A2-45B9-BDE8-A2D2665E6DC0}" dt="2023-10-12T14:23:07.849" v="212" actId="1076"/>
          <ac:picMkLst>
            <pc:docMk/>
            <pc:sldMk cId="2176753082" sldId="391"/>
            <ac:picMk id="1026" creationId="{BA8C1AE7-3DED-4678-9694-711D4D6E7A93}"/>
          </ac:picMkLst>
        </pc:picChg>
      </pc:sldChg>
      <pc:sldChg chg="modSp mod">
        <pc:chgData name="Shaowei Wang" userId="e596398d-db6e-4c6b-9fe5-24de495b6c4d" providerId="ADAL" clId="{14496690-51A2-45B9-BDE8-A2D2665E6DC0}" dt="2023-10-12T15:03:52.021" v="285" actId="20577"/>
        <pc:sldMkLst>
          <pc:docMk/>
          <pc:sldMk cId="564996680" sldId="393"/>
        </pc:sldMkLst>
        <pc:spChg chg="mod">
          <ac:chgData name="Shaowei Wang" userId="e596398d-db6e-4c6b-9fe5-24de495b6c4d" providerId="ADAL" clId="{14496690-51A2-45B9-BDE8-A2D2665E6DC0}" dt="2023-10-12T15:03:52.021" v="285" actId="20577"/>
          <ac:spMkLst>
            <pc:docMk/>
            <pc:sldMk cId="564996680" sldId="393"/>
            <ac:spMk id="289" creationId="{00000000-0000-0000-0000-000000000000}"/>
          </ac:spMkLst>
        </pc:spChg>
      </pc:sldChg>
      <pc:sldChg chg="addSp modSp mod">
        <pc:chgData name="Shaowei Wang" userId="e596398d-db6e-4c6b-9fe5-24de495b6c4d" providerId="ADAL" clId="{14496690-51A2-45B9-BDE8-A2D2665E6DC0}" dt="2023-10-12T14:28:56.303" v="231" actId="1076"/>
        <pc:sldMkLst>
          <pc:docMk/>
          <pc:sldMk cId="2602763987" sldId="394"/>
        </pc:sldMkLst>
        <pc:picChg chg="add mod">
          <ac:chgData name="Shaowei Wang" userId="e596398d-db6e-4c6b-9fe5-24de495b6c4d" providerId="ADAL" clId="{14496690-51A2-45B9-BDE8-A2D2665E6DC0}" dt="2023-10-12T14:28:56.303" v="231" actId="1076"/>
          <ac:picMkLst>
            <pc:docMk/>
            <pc:sldMk cId="2602763987" sldId="394"/>
            <ac:picMk id="4" creationId="{6CD59259-A7BD-DE93-DD7E-157D81C5C1E1}"/>
          </ac:picMkLst>
        </pc:picChg>
      </pc:sldChg>
      <pc:sldChg chg="modSp mod modAnim">
        <pc:chgData name="Shaowei Wang" userId="e596398d-db6e-4c6b-9fe5-24de495b6c4d" providerId="ADAL" clId="{14496690-51A2-45B9-BDE8-A2D2665E6DC0}" dt="2023-10-12T15:06:55.553" v="401" actId="404"/>
        <pc:sldMkLst>
          <pc:docMk/>
          <pc:sldMk cId="3746171670" sldId="396"/>
        </pc:sldMkLst>
        <pc:spChg chg="mod">
          <ac:chgData name="Shaowei Wang" userId="e596398d-db6e-4c6b-9fe5-24de495b6c4d" providerId="ADAL" clId="{14496690-51A2-45B9-BDE8-A2D2665E6DC0}" dt="2023-10-12T15:06:55.553" v="401" actId="404"/>
          <ac:spMkLst>
            <pc:docMk/>
            <pc:sldMk cId="3746171670" sldId="396"/>
            <ac:spMk id="294" creationId="{00000000-0000-0000-0000-000000000000}"/>
          </ac:spMkLst>
        </pc:spChg>
      </pc:sldChg>
      <pc:sldChg chg="delSp modSp mod">
        <pc:chgData name="Shaowei Wang" userId="e596398d-db6e-4c6b-9fe5-24de495b6c4d" providerId="ADAL" clId="{14496690-51A2-45B9-BDE8-A2D2665E6DC0}" dt="2023-10-12T15:04:10.808" v="311" actId="20577"/>
        <pc:sldMkLst>
          <pc:docMk/>
          <pc:sldMk cId="436569102" sldId="397"/>
        </pc:sldMkLst>
        <pc:spChg chg="mod">
          <ac:chgData name="Shaowei Wang" userId="e596398d-db6e-4c6b-9fe5-24de495b6c4d" providerId="ADAL" clId="{14496690-51A2-45B9-BDE8-A2D2665E6DC0}" dt="2023-10-12T15:04:10.808" v="311" actId="20577"/>
          <ac:spMkLst>
            <pc:docMk/>
            <pc:sldMk cId="436569102" sldId="397"/>
            <ac:spMk id="289" creationId="{00000000-0000-0000-0000-000000000000}"/>
          </ac:spMkLst>
        </pc:spChg>
        <pc:spChg chg="del">
          <ac:chgData name="Shaowei Wang" userId="e596398d-db6e-4c6b-9fe5-24de495b6c4d" providerId="ADAL" clId="{14496690-51A2-45B9-BDE8-A2D2665E6DC0}" dt="2023-10-12T01:54:46.446" v="211" actId="478"/>
          <ac:spMkLst>
            <pc:docMk/>
            <pc:sldMk cId="436569102" sldId="397"/>
            <ac:spMk id="291" creationId="{00000000-0000-0000-0000-000000000000}"/>
          </ac:spMkLst>
        </pc:spChg>
      </pc:sldChg>
      <pc:sldChg chg="modSp add del mod">
        <pc:chgData name="Shaowei Wang" userId="e596398d-db6e-4c6b-9fe5-24de495b6c4d" providerId="ADAL" clId="{14496690-51A2-45B9-BDE8-A2D2665E6DC0}" dt="2023-10-12T15:26:11.465" v="562" actId="47"/>
        <pc:sldMkLst>
          <pc:docMk/>
          <pc:sldMk cId="2898745716" sldId="401"/>
        </pc:sldMkLst>
        <pc:spChg chg="mod">
          <ac:chgData name="Shaowei Wang" userId="e596398d-db6e-4c6b-9fe5-24de495b6c4d" providerId="ADAL" clId="{14496690-51A2-45B9-BDE8-A2D2665E6DC0}" dt="2023-10-12T15:25:06.397" v="552"/>
          <ac:spMkLst>
            <pc:docMk/>
            <pc:sldMk cId="2898745716" sldId="401"/>
            <ac:spMk id="4" creationId="{00000000-0000-0000-0000-000000000000}"/>
          </ac:spMkLst>
        </pc:spChg>
      </pc:sldChg>
      <pc:sldChg chg="modSp mod ord">
        <pc:chgData name="Shaowei Wang" userId="e596398d-db6e-4c6b-9fe5-24de495b6c4d" providerId="ADAL" clId="{14496690-51A2-45B9-BDE8-A2D2665E6DC0}" dt="2023-10-12T15:23:46.621" v="548" actId="20577"/>
        <pc:sldMkLst>
          <pc:docMk/>
          <pc:sldMk cId="85901645" sldId="402"/>
        </pc:sldMkLst>
        <pc:spChg chg="mod">
          <ac:chgData name="Shaowei Wang" userId="e596398d-db6e-4c6b-9fe5-24de495b6c4d" providerId="ADAL" clId="{14496690-51A2-45B9-BDE8-A2D2665E6DC0}" dt="2023-10-12T15:23:46.621" v="548" actId="20577"/>
          <ac:spMkLst>
            <pc:docMk/>
            <pc:sldMk cId="85901645" sldId="402"/>
            <ac:spMk id="34821" creationId="{00000000-0000-0000-0000-000000000000}"/>
          </ac:spMkLst>
        </pc:spChg>
      </pc:sldChg>
      <pc:sldChg chg="modSp mod">
        <pc:chgData name="Shaowei Wang" userId="e596398d-db6e-4c6b-9fe5-24de495b6c4d" providerId="ADAL" clId="{14496690-51A2-45B9-BDE8-A2D2665E6DC0}" dt="2023-10-12T01:45:01.585" v="131" actId="20577"/>
        <pc:sldMkLst>
          <pc:docMk/>
          <pc:sldMk cId="1300767788" sldId="626"/>
        </pc:sldMkLst>
        <pc:spChg chg="mod">
          <ac:chgData name="Shaowei Wang" userId="e596398d-db6e-4c6b-9fe5-24de495b6c4d" providerId="ADAL" clId="{14496690-51A2-45B9-BDE8-A2D2665E6DC0}" dt="2023-10-12T01:45:01.585" v="131" actId="20577"/>
          <ac:spMkLst>
            <pc:docMk/>
            <pc:sldMk cId="1300767788" sldId="626"/>
            <ac:spMk id="3" creationId="{00000000-0000-0000-0000-000000000000}"/>
          </ac:spMkLst>
        </pc:spChg>
      </pc:sldChg>
      <pc:sldChg chg="delSp mod">
        <pc:chgData name="Shaowei Wang" userId="e596398d-db6e-4c6b-9fe5-24de495b6c4d" providerId="ADAL" clId="{14496690-51A2-45B9-BDE8-A2D2665E6DC0}" dt="2023-10-12T00:42:37.428" v="78" actId="478"/>
        <pc:sldMkLst>
          <pc:docMk/>
          <pc:sldMk cId="1743347032" sldId="691"/>
        </pc:sldMkLst>
        <pc:inkChg chg="del">
          <ac:chgData name="Shaowei Wang" userId="e596398d-db6e-4c6b-9fe5-24de495b6c4d" providerId="ADAL" clId="{14496690-51A2-45B9-BDE8-A2D2665E6DC0}" dt="2023-10-12T00:42:37.428" v="78" actId="478"/>
          <ac:inkMkLst>
            <pc:docMk/>
            <pc:sldMk cId="1743347032" sldId="691"/>
            <ac:inkMk id="6" creationId="{0CBE6DAB-2771-4198-962F-0A01A982DF0D}"/>
          </ac:inkMkLst>
        </pc:inkChg>
      </pc:sldChg>
      <pc:sldChg chg="delSp mod">
        <pc:chgData name="Shaowei Wang" userId="e596398d-db6e-4c6b-9fe5-24de495b6c4d" providerId="ADAL" clId="{14496690-51A2-45B9-BDE8-A2D2665E6DC0}" dt="2023-10-12T00:42:56.711" v="79" actId="478"/>
        <pc:sldMkLst>
          <pc:docMk/>
          <pc:sldMk cId="4151299171" sldId="692"/>
        </pc:sldMkLst>
        <pc:inkChg chg="del">
          <ac:chgData name="Shaowei Wang" userId="e596398d-db6e-4c6b-9fe5-24de495b6c4d" providerId="ADAL" clId="{14496690-51A2-45B9-BDE8-A2D2665E6DC0}" dt="2023-10-12T00:42:56.711" v="79" actId="478"/>
          <ac:inkMkLst>
            <pc:docMk/>
            <pc:sldMk cId="4151299171" sldId="692"/>
            <ac:inkMk id="7" creationId="{6DA6600F-3084-4919-914F-C02869856C1E}"/>
          </ac:inkMkLst>
        </pc:inkChg>
      </pc:sldChg>
      <pc:sldChg chg="delSp mod">
        <pc:chgData name="Shaowei Wang" userId="e596398d-db6e-4c6b-9fe5-24de495b6c4d" providerId="ADAL" clId="{14496690-51A2-45B9-BDE8-A2D2665E6DC0}" dt="2023-10-12T00:43:17.731" v="80" actId="478"/>
        <pc:sldMkLst>
          <pc:docMk/>
          <pc:sldMk cId="3189463411" sldId="693"/>
        </pc:sldMkLst>
        <pc:inkChg chg="del">
          <ac:chgData name="Shaowei Wang" userId="e596398d-db6e-4c6b-9fe5-24de495b6c4d" providerId="ADAL" clId="{14496690-51A2-45B9-BDE8-A2D2665E6DC0}" dt="2023-10-12T00:43:17.731" v="80" actId="478"/>
          <ac:inkMkLst>
            <pc:docMk/>
            <pc:sldMk cId="3189463411" sldId="693"/>
            <ac:inkMk id="3" creationId="{9D168028-48BC-4057-9ABD-03FDDFB00D43}"/>
          </ac:inkMkLst>
        </pc:inkChg>
      </pc:sldChg>
      <pc:sldChg chg="delSp mod ord">
        <pc:chgData name="Shaowei Wang" userId="e596398d-db6e-4c6b-9fe5-24de495b6c4d" providerId="ADAL" clId="{14496690-51A2-45B9-BDE8-A2D2665E6DC0}" dt="2023-10-12T00:52:02.941" v="119"/>
        <pc:sldMkLst>
          <pc:docMk/>
          <pc:sldMk cId="3239597683" sldId="694"/>
        </pc:sldMkLst>
        <pc:inkChg chg="del">
          <ac:chgData name="Shaowei Wang" userId="e596398d-db6e-4c6b-9fe5-24de495b6c4d" providerId="ADAL" clId="{14496690-51A2-45B9-BDE8-A2D2665E6DC0}" dt="2023-10-12T00:42:25.627" v="77" actId="478"/>
          <ac:inkMkLst>
            <pc:docMk/>
            <pc:sldMk cId="3239597683" sldId="694"/>
            <ac:inkMk id="2" creationId="{EFC730A7-99D7-48E2-B4CB-5FE6905B9F17}"/>
          </ac:inkMkLst>
        </pc:inkChg>
      </pc:sldChg>
      <pc:sldChg chg="modSp mod">
        <pc:chgData name="Shaowei Wang" userId="e596398d-db6e-4c6b-9fe5-24de495b6c4d" providerId="ADAL" clId="{14496690-51A2-45B9-BDE8-A2D2665E6DC0}" dt="2023-10-12T14:24:10.907" v="227" actId="20577"/>
        <pc:sldMkLst>
          <pc:docMk/>
          <pc:sldMk cId="2507341378" sldId="699"/>
        </pc:sldMkLst>
        <pc:spChg chg="mod">
          <ac:chgData name="Shaowei Wang" userId="e596398d-db6e-4c6b-9fe5-24de495b6c4d" providerId="ADAL" clId="{14496690-51A2-45B9-BDE8-A2D2665E6DC0}" dt="2023-10-12T14:24:10.907" v="227" actId="20577"/>
          <ac:spMkLst>
            <pc:docMk/>
            <pc:sldMk cId="2507341378" sldId="699"/>
            <ac:spMk id="3" creationId="{E8280C97-F95E-4CF9-A0D5-8DF1F45B500B}"/>
          </ac:spMkLst>
        </pc:spChg>
      </pc:sldChg>
      <pc:sldChg chg="del">
        <pc:chgData name="Shaowei Wang" userId="e596398d-db6e-4c6b-9fe5-24de495b6c4d" providerId="ADAL" clId="{14496690-51A2-45B9-BDE8-A2D2665E6DC0}" dt="2023-10-12T00:38:53.270" v="2" actId="47"/>
        <pc:sldMkLst>
          <pc:docMk/>
          <pc:sldMk cId="754768173" sldId="1789"/>
        </pc:sldMkLst>
      </pc:sldChg>
      <pc:sldChg chg="modSp mod">
        <pc:chgData name="Shaowei Wang" userId="e596398d-db6e-4c6b-9fe5-24de495b6c4d" providerId="ADAL" clId="{14496690-51A2-45B9-BDE8-A2D2665E6DC0}" dt="2023-10-12T15:27:55.810" v="639" actId="20577"/>
        <pc:sldMkLst>
          <pc:docMk/>
          <pc:sldMk cId="2501236698" sldId="2003"/>
        </pc:sldMkLst>
        <pc:spChg chg="mod">
          <ac:chgData name="Shaowei Wang" userId="e596398d-db6e-4c6b-9fe5-24de495b6c4d" providerId="ADAL" clId="{14496690-51A2-45B9-BDE8-A2D2665E6DC0}" dt="2023-10-12T15:27:30.223" v="568" actId="20577"/>
          <ac:spMkLst>
            <pc:docMk/>
            <pc:sldMk cId="2501236698" sldId="2003"/>
            <ac:spMk id="458" creationId="{00000000-0000-0000-0000-000000000000}"/>
          </ac:spMkLst>
        </pc:spChg>
        <pc:spChg chg="mod">
          <ac:chgData name="Shaowei Wang" userId="e596398d-db6e-4c6b-9fe5-24de495b6c4d" providerId="ADAL" clId="{14496690-51A2-45B9-BDE8-A2D2665E6DC0}" dt="2023-10-12T15:27:55.810" v="639" actId="20577"/>
          <ac:spMkLst>
            <pc:docMk/>
            <pc:sldMk cId="2501236698" sldId="2003"/>
            <ac:spMk id="459" creationId="{00000000-0000-0000-0000-000000000000}"/>
          </ac:spMkLst>
        </pc:spChg>
      </pc:sldChg>
      <pc:sldChg chg="delSp modSp mod">
        <pc:chgData name="Shaowei Wang" userId="e596398d-db6e-4c6b-9fe5-24de495b6c4d" providerId="ADAL" clId="{14496690-51A2-45B9-BDE8-A2D2665E6DC0}" dt="2023-10-12T17:31:57.700" v="830" actId="20577"/>
        <pc:sldMkLst>
          <pc:docMk/>
          <pc:sldMk cId="1159334120" sldId="2005"/>
        </pc:sldMkLst>
        <pc:spChg chg="mod">
          <ac:chgData name="Shaowei Wang" userId="e596398d-db6e-4c6b-9fe5-24de495b6c4d" providerId="ADAL" clId="{14496690-51A2-45B9-BDE8-A2D2665E6DC0}" dt="2023-10-12T17:31:57.700" v="830" actId="20577"/>
          <ac:spMkLst>
            <pc:docMk/>
            <pc:sldMk cId="1159334120" sldId="2005"/>
            <ac:spMk id="9" creationId="{17ECE39E-5C05-45B7-BD44-C1BF8C845AB7}"/>
          </ac:spMkLst>
        </pc:spChg>
        <pc:inkChg chg="del">
          <ac:chgData name="Shaowei Wang" userId="e596398d-db6e-4c6b-9fe5-24de495b6c4d" providerId="ADAL" clId="{14496690-51A2-45B9-BDE8-A2D2665E6DC0}" dt="2023-10-12T15:28:30.396" v="641" actId="478"/>
          <ac:inkMkLst>
            <pc:docMk/>
            <pc:sldMk cId="1159334120" sldId="2005"/>
            <ac:inkMk id="2" creationId="{F114C0DA-1A86-4944-AE6A-D2E671A13AAD}"/>
          </ac:inkMkLst>
        </pc:inkChg>
      </pc:sldChg>
      <pc:sldChg chg="modSp mod">
        <pc:chgData name="Shaowei Wang" userId="e596398d-db6e-4c6b-9fe5-24de495b6c4d" providerId="ADAL" clId="{14496690-51A2-45B9-BDE8-A2D2665E6DC0}" dt="2023-10-12T14:30:27.288" v="238" actId="20577"/>
        <pc:sldMkLst>
          <pc:docMk/>
          <pc:sldMk cId="4044861704" sldId="2010"/>
        </pc:sldMkLst>
        <pc:spChg chg="mod">
          <ac:chgData name="Shaowei Wang" userId="e596398d-db6e-4c6b-9fe5-24de495b6c4d" providerId="ADAL" clId="{14496690-51A2-45B9-BDE8-A2D2665E6DC0}" dt="2023-10-12T14:30:27.288" v="238" actId="20577"/>
          <ac:spMkLst>
            <pc:docMk/>
            <pc:sldMk cId="4044861704" sldId="2010"/>
            <ac:spMk id="13" creationId="{761BDBD2-BA1D-AD49-A107-865E333107DE}"/>
          </ac:spMkLst>
        </pc:spChg>
      </pc:sldChg>
      <pc:sldChg chg="ord">
        <pc:chgData name="Shaowei Wang" userId="e596398d-db6e-4c6b-9fe5-24de495b6c4d" providerId="ADAL" clId="{14496690-51A2-45B9-BDE8-A2D2665E6DC0}" dt="2023-10-12T14:33:14.157" v="259"/>
        <pc:sldMkLst>
          <pc:docMk/>
          <pc:sldMk cId="1278391903" sldId="2011"/>
        </pc:sldMkLst>
      </pc:sldChg>
      <pc:sldChg chg="modSp mod">
        <pc:chgData name="Shaowei Wang" userId="e596398d-db6e-4c6b-9fe5-24de495b6c4d" providerId="ADAL" clId="{14496690-51A2-45B9-BDE8-A2D2665E6DC0}" dt="2023-10-12T17:28:55.955" v="778"/>
        <pc:sldMkLst>
          <pc:docMk/>
          <pc:sldMk cId="1722283490" sldId="2017"/>
        </pc:sldMkLst>
        <pc:spChg chg="mod">
          <ac:chgData name="Shaowei Wang" userId="e596398d-db6e-4c6b-9fe5-24de495b6c4d" providerId="ADAL" clId="{14496690-51A2-45B9-BDE8-A2D2665E6DC0}" dt="2023-10-12T17:28:55.955" v="778"/>
          <ac:spMkLst>
            <pc:docMk/>
            <pc:sldMk cId="1722283490" sldId="2017"/>
            <ac:spMk id="11" creationId="{6B4A91AB-D8B0-4854-8FB9-2956DAA0B423}"/>
          </ac:spMkLst>
        </pc:spChg>
      </pc:sldChg>
      <pc:sldChg chg="modSp mod">
        <pc:chgData name="Shaowei Wang" userId="e596398d-db6e-4c6b-9fe5-24de495b6c4d" providerId="ADAL" clId="{14496690-51A2-45B9-BDE8-A2D2665E6DC0}" dt="2023-10-12T17:28:37.685" v="776" actId="20577"/>
        <pc:sldMkLst>
          <pc:docMk/>
          <pc:sldMk cId="2631202370" sldId="2018"/>
        </pc:sldMkLst>
        <pc:spChg chg="mod">
          <ac:chgData name="Shaowei Wang" userId="e596398d-db6e-4c6b-9fe5-24de495b6c4d" providerId="ADAL" clId="{14496690-51A2-45B9-BDE8-A2D2665E6DC0}" dt="2023-10-12T17:28:37.685" v="776" actId="20577"/>
          <ac:spMkLst>
            <pc:docMk/>
            <pc:sldMk cId="2631202370" sldId="2018"/>
            <ac:spMk id="11" creationId="{6B4A91AB-D8B0-4854-8FB9-2956DAA0B423}"/>
          </ac:spMkLst>
        </pc:spChg>
      </pc:sldChg>
      <pc:sldChg chg="modSp del mod modNotesTx">
        <pc:chgData name="Shaowei Wang" userId="e596398d-db6e-4c6b-9fe5-24de495b6c4d" providerId="ADAL" clId="{14496690-51A2-45B9-BDE8-A2D2665E6DC0}" dt="2023-10-12T00:52:34.724" v="121" actId="2696"/>
        <pc:sldMkLst>
          <pc:docMk/>
          <pc:sldMk cId="1671955333" sldId="2019"/>
        </pc:sldMkLst>
        <pc:spChg chg="mod">
          <ac:chgData name="Shaowei Wang" userId="e596398d-db6e-4c6b-9fe5-24de495b6c4d" providerId="ADAL" clId="{14496690-51A2-45B9-BDE8-A2D2665E6DC0}" dt="2023-10-12T00:52:26.788" v="120"/>
          <ac:spMkLst>
            <pc:docMk/>
            <pc:sldMk cId="1671955333" sldId="2019"/>
            <ac:spMk id="3" creationId="{00000000-0000-0000-0000-000000000000}"/>
          </ac:spMkLst>
        </pc:spChg>
      </pc:sldChg>
      <pc:sldChg chg="add del">
        <pc:chgData name="Shaowei Wang" userId="e596398d-db6e-4c6b-9fe5-24de495b6c4d" providerId="ADAL" clId="{14496690-51A2-45B9-BDE8-A2D2665E6DC0}" dt="2023-10-12T01:45:10.829" v="132" actId="47"/>
        <pc:sldMkLst>
          <pc:docMk/>
          <pc:sldMk cId="2317676779" sldId="2019"/>
        </pc:sldMkLst>
      </pc:sldChg>
      <pc:sldChg chg="modSp mod">
        <pc:chgData name="Shaowei Wang" userId="e596398d-db6e-4c6b-9fe5-24de495b6c4d" providerId="ADAL" clId="{14496690-51A2-45B9-BDE8-A2D2665E6DC0}" dt="2023-10-12T15:26:18.932" v="564" actId="207"/>
        <pc:sldMkLst>
          <pc:docMk/>
          <pc:sldMk cId="2062993083" sldId="2023"/>
        </pc:sldMkLst>
        <pc:spChg chg="mod">
          <ac:chgData name="Shaowei Wang" userId="e596398d-db6e-4c6b-9fe5-24de495b6c4d" providerId="ADAL" clId="{14496690-51A2-45B9-BDE8-A2D2665E6DC0}" dt="2023-10-12T15:26:08.293" v="561" actId="5793"/>
          <ac:spMkLst>
            <pc:docMk/>
            <pc:sldMk cId="2062993083" sldId="2023"/>
            <ac:spMk id="2" creationId="{72E0BBC1-5869-2946-A970-042FABA31A99}"/>
          </ac:spMkLst>
        </pc:spChg>
        <pc:spChg chg="mod">
          <ac:chgData name="Shaowei Wang" userId="e596398d-db6e-4c6b-9fe5-24de495b6c4d" providerId="ADAL" clId="{14496690-51A2-45B9-BDE8-A2D2665E6DC0}" dt="2023-10-12T15:26:18.932" v="564" actId="207"/>
          <ac:spMkLst>
            <pc:docMk/>
            <pc:sldMk cId="2062993083" sldId="2023"/>
            <ac:spMk id="3" creationId="{7C23113B-F31F-1C2E-FAC3-76A35AF0DC82}"/>
          </ac:spMkLst>
        </pc:spChg>
      </pc:sldChg>
      <pc:sldChg chg="new del">
        <pc:chgData name="Shaowei Wang" userId="e596398d-db6e-4c6b-9fe5-24de495b6c4d" providerId="ADAL" clId="{14496690-51A2-45B9-BDE8-A2D2665E6DC0}" dt="2023-10-12T00:52:41.510" v="123" actId="47"/>
        <pc:sldMkLst>
          <pc:docMk/>
          <pc:sldMk cId="3158170972" sldId="2024"/>
        </pc:sldMkLst>
      </pc:sldChg>
      <pc:sldChg chg="del">
        <pc:chgData name="Shaowei Wang" userId="e596398d-db6e-4c6b-9fe5-24de495b6c4d" providerId="ADAL" clId="{14496690-51A2-45B9-BDE8-A2D2665E6DC0}" dt="2023-10-12T00:36:59.114" v="0" actId="47"/>
        <pc:sldMkLst>
          <pc:docMk/>
          <pc:sldMk cId="3395337177" sldId="2024"/>
        </pc:sldMkLst>
      </pc:sldChg>
      <pc:sldChg chg="modSp add mod">
        <pc:chgData name="Shaowei Wang" userId="e596398d-db6e-4c6b-9fe5-24de495b6c4d" providerId="ADAL" clId="{14496690-51A2-45B9-BDE8-A2D2665E6DC0}" dt="2023-10-12T01:47:29.543" v="140" actId="20577"/>
        <pc:sldMkLst>
          <pc:docMk/>
          <pc:sldMk cId="4190332071" sldId="2024"/>
        </pc:sldMkLst>
        <pc:spChg chg="mod">
          <ac:chgData name="Shaowei Wang" userId="e596398d-db6e-4c6b-9fe5-24de495b6c4d" providerId="ADAL" clId="{14496690-51A2-45B9-BDE8-A2D2665E6DC0}" dt="2023-10-12T01:47:29.543" v="140" actId="20577"/>
          <ac:spMkLst>
            <pc:docMk/>
            <pc:sldMk cId="4190332071" sldId="2024"/>
            <ac:spMk id="3" creationId="{00000000-0000-0000-0000-000000000000}"/>
          </ac:spMkLst>
        </pc:spChg>
      </pc:sldChg>
      <pc:sldChg chg="addSp modSp new mod setBg">
        <pc:chgData name="Shaowei Wang" userId="e596398d-db6e-4c6b-9fe5-24de495b6c4d" providerId="ADAL" clId="{14496690-51A2-45B9-BDE8-A2D2665E6DC0}" dt="2023-10-12T01:53:29.710" v="209" actId="14100"/>
        <pc:sldMkLst>
          <pc:docMk/>
          <pc:sldMk cId="2420990732" sldId="2025"/>
        </pc:sldMkLst>
        <pc:spChg chg="mod">
          <ac:chgData name="Shaowei Wang" userId="e596398d-db6e-4c6b-9fe5-24de495b6c4d" providerId="ADAL" clId="{14496690-51A2-45B9-BDE8-A2D2665E6DC0}" dt="2023-10-12T01:53:27.929" v="208" actId="1076"/>
          <ac:spMkLst>
            <pc:docMk/>
            <pc:sldMk cId="2420990732" sldId="2025"/>
            <ac:spMk id="2" creationId="{F64908EB-DF66-FD5C-B48F-9EDF2882C6A5}"/>
          </ac:spMkLst>
        </pc:spChg>
        <pc:spChg chg="mod">
          <ac:chgData name="Shaowei Wang" userId="e596398d-db6e-4c6b-9fe5-24de495b6c4d" providerId="ADAL" clId="{14496690-51A2-45B9-BDE8-A2D2665E6DC0}" dt="2023-10-12T01:53:24.705" v="207" actId="1076"/>
          <ac:spMkLst>
            <pc:docMk/>
            <pc:sldMk cId="2420990732" sldId="2025"/>
            <ac:spMk id="3" creationId="{83925EED-C7E4-E186-E574-6B8F2E9B4E06}"/>
          </ac:spMkLst>
        </pc:spChg>
        <pc:spChg chg="add">
          <ac:chgData name="Shaowei Wang" userId="e596398d-db6e-4c6b-9fe5-24de495b6c4d" providerId="ADAL" clId="{14496690-51A2-45B9-BDE8-A2D2665E6DC0}" dt="2023-10-12T01:52:47.557" v="199" actId="26606"/>
          <ac:spMkLst>
            <pc:docMk/>
            <pc:sldMk cId="2420990732" sldId="2025"/>
            <ac:spMk id="10" creationId="{7FF47CB7-972F-479F-A36D-9E72D26EC8DA}"/>
          </ac:spMkLst>
        </pc:spChg>
        <pc:spChg chg="add">
          <ac:chgData name="Shaowei Wang" userId="e596398d-db6e-4c6b-9fe5-24de495b6c4d" providerId="ADAL" clId="{14496690-51A2-45B9-BDE8-A2D2665E6DC0}" dt="2023-10-12T01:52:47.557" v="199" actId="26606"/>
          <ac:spMkLst>
            <pc:docMk/>
            <pc:sldMk cId="2420990732" sldId="2025"/>
            <ac:spMk id="12" creationId="{0D153B68-5844-490D-8E67-F616D6D721CA}"/>
          </ac:spMkLst>
        </pc:spChg>
        <pc:spChg chg="add">
          <ac:chgData name="Shaowei Wang" userId="e596398d-db6e-4c6b-9fe5-24de495b6c4d" providerId="ADAL" clId="{14496690-51A2-45B9-BDE8-A2D2665E6DC0}" dt="2023-10-12T01:52:47.557" v="199" actId="26606"/>
          <ac:spMkLst>
            <pc:docMk/>
            <pc:sldMk cId="2420990732" sldId="2025"/>
            <ac:spMk id="14" creationId="{9A0D773F-7A7D-4DBB-9DEA-86BB8B8F4BC8}"/>
          </ac:spMkLst>
        </pc:spChg>
        <pc:picChg chg="add mod">
          <ac:chgData name="Shaowei Wang" userId="e596398d-db6e-4c6b-9fe5-24de495b6c4d" providerId="ADAL" clId="{14496690-51A2-45B9-BDE8-A2D2665E6DC0}" dt="2023-10-12T01:53:29.710" v="209" actId="14100"/>
          <ac:picMkLst>
            <pc:docMk/>
            <pc:sldMk cId="2420990732" sldId="2025"/>
            <ac:picMk id="5" creationId="{47145200-0A30-4DBA-5CBD-A6F6A7877304}"/>
          </ac:picMkLst>
        </pc:picChg>
      </pc:sldChg>
      <pc:sldChg chg="addSp delSp modSp new mod">
        <pc:chgData name="Shaowei Wang" userId="e596398d-db6e-4c6b-9fe5-24de495b6c4d" providerId="ADAL" clId="{14496690-51A2-45B9-BDE8-A2D2665E6DC0}" dt="2023-10-12T14:33:10.308" v="257" actId="1076"/>
        <pc:sldMkLst>
          <pc:docMk/>
          <pc:sldMk cId="2376324613" sldId="2026"/>
        </pc:sldMkLst>
        <pc:spChg chg="mod">
          <ac:chgData name="Shaowei Wang" userId="e596398d-db6e-4c6b-9fe5-24de495b6c4d" providerId="ADAL" clId="{14496690-51A2-45B9-BDE8-A2D2665E6DC0}" dt="2023-10-12T14:30:40.044" v="241" actId="20577"/>
          <ac:spMkLst>
            <pc:docMk/>
            <pc:sldMk cId="2376324613" sldId="2026"/>
            <ac:spMk id="2" creationId="{A61A88A5-3CCB-482D-9F04-F58F2B232F29}"/>
          </ac:spMkLst>
        </pc:spChg>
        <pc:spChg chg="del mod">
          <ac:chgData name="Shaowei Wang" userId="e596398d-db6e-4c6b-9fe5-24de495b6c4d" providerId="ADAL" clId="{14496690-51A2-45B9-BDE8-A2D2665E6DC0}" dt="2023-10-12T14:33:01.678" v="251" actId="478"/>
          <ac:spMkLst>
            <pc:docMk/>
            <pc:sldMk cId="2376324613" sldId="2026"/>
            <ac:spMk id="3" creationId="{968A0D51-0293-2DF4-7A43-AA1843F42F67}"/>
          </ac:spMkLst>
        </pc:spChg>
        <pc:picChg chg="add mod">
          <ac:chgData name="Shaowei Wang" userId="e596398d-db6e-4c6b-9fe5-24de495b6c4d" providerId="ADAL" clId="{14496690-51A2-45B9-BDE8-A2D2665E6DC0}" dt="2023-10-12T14:33:08.454" v="256" actId="1076"/>
          <ac:picMkLst>
            <pc:docMk/>
            <pc:sldMk cId="2376324613" sldId="2026"/>
            <ac:picMk id="5" creationId="{AE67AA31-B4D9-75E3-D932-635C39890E40}"/>
          </ac:picMkLst>
        </pc:picChg>
        <pc:picChg chg="add mod">
          <ac:chgData name="Shaowei Wang" userId="e596398d-db6e-4c6b-9fe5-24de495b6c4d" providerId="ADAL" clId="{14496690-51A2-45B9-BDE8-A2D2665E6DC0}" dt="2023-10-12T14:33:10.308" v="257" actId="1076"/>
          <ac:picMkLst>
            <pc:docMk/>
            <pc:sldMk cId="2376324613" sldId="2026"/>
            <ac:picMk id="7" creationId="{C0435389-A4B9-CC57-E386-98E6DDDD0855}"/>
          </ac:picMkLst>
        </pc:picChg>
      </pc:sldChg>
    </pc:docChg>
  </pc:docChgLst>
  <pc:docChgLst>
    <pc:chgData name="Shaowei Wang" userId="e596398d-db6e-4c6b-9fe5-24de495b6c4d" providerId="ADAL" clId="{FE8A3CFE-68C6-4DBE-819B-26C147B69160}"/>
    <pc:docChg chg="undo custSel addSld delSld modSld sldOrd">
      <pc:chgData name="Shaowei Wang" userId="e596398d-db6e-4c6b-9fe5-24de495b6c4d" providerId="ADAL" clId="{FE8A3CFE-68C6-4DBE-819B-26C147B69160}" dt="2022-02-23T06:06:54.222" v="204" actId="108"/>
      <pc:docMkLst>
        <pc:docMk/>
      </pc:docMkLst>
      <pc:sldChg chg="del">
        <pc:chgData name="Shaowei Wang" userId="e596398d-db6e-4c6b-9fe5-24de495b6c4d" providerId="ADAL" clId="{FE8A3CFE-68C6-4DBE-819B-26C147B69160}" dt="2022-02-23T05:52:58.548" v="60" actId="47"/>
        <pc:sldMkLst>
          <pc:docMk/>
          <pc:sldMk cId="294434945" sldId="258"/>
        </pc:sldMkLst>
      </pc:sldChg>
      <pc:sldChg chg="del">
        <pc:chgData name="Shaowei Wang" userId="e596398d-db6e-4c6b-9fe5-24de495b6c4d" providerId="ADAL" clId="{FE8A3CFE-68C6-4DBE-819B-26C147B69160}" dt="2022-02-23T05:52:58.548" v="60" actId="47"/>
        <pc:sldMkLst>
          <pc:docMk/>
          <pc:sldMk cId="3638960639" sldId="259"/>
        </pc:sldMkLst>
      </pc:sldChg>
      <pc:sldChg chg="del">
        <pc:chgData name="Shaowei Wang" userId="e596398d-db6e-4c6b-9fe5-24de495b6c4d" providerId="ADAL" clId="{FE8A3CFE-68C6-4DBE-819B-26C147B69160}" dt="2022-02-23T05:52:58.548" v="60" actId="47"/>
        <pc:sldMkLst>
          <pc:docMk/>
          <pc:sldMk cId="972674922" sldId="260"/>
        </pc:sldMkLst>
      </pc:sldChg>
      <pc:sldChg chg="del">
        <pc:chgData name="Shaowei Wang" userId="e596398d-db6e-4c6b-9fe5-24de495b6c4d" providerId="ADAL" clId="{FE8A3CFE-68C6-4DBE-819B-26C147B69160}" dt="2022-02-23T05:52:58.548" v="60" actId="47"/>
        <pc:sldMkLst>
          <pc:docMk/>
          <pc:sldMk cId="4197547209" sldId="261"/>
        </pc:sldMkLst>
      </pc:sldChg>
      <pc:sldChg chg="add">
        <pc:chgData name="Shaowei Wang" userId="e596398d-db6e-4c6b-9fe5-24de495b6c4d" providerId="ADAL" clId="{FE8A3CFE-68C6-4DBE-819B-26C147B69160}" dt="2022-02-23T05:47:15.255" v="50"/>
        <pc:sldMkLst>
          <pc:docMk/>
          <pc:sldMk cId="2702960700" sldId="303"/>
        </pc:sldMkLst>
      </pc:sldChg>
      <pc:sldChg chg="add">
        <pc:chgData name="Shaowei Wang" userId="e596398d-db6e-4c6b-9fe5-24de495b6c4d" providerId="ADAL" clId="{FE8A3CFE-68C6-4DBE-819B-26C147B69160}" dt="2022-02-23T05:47:15.255" v="50"/>
        <pc:sldMkLst>
          <pc:docMk/>
          <pc:sldMk cId="504902759" sldId="304"/>
        </pc:sldMkLst>
      </pc:sldChg>
      <pc:sldChg chg="del">
        <pc:chgData name="Shaowei Wang" userId="e596398d-db6e-4c6b-9fe5-24de495b6c4d" providerId="ADAL" clId="{FE8A3CFE-68C6-4DBE-819B-26C147B69160}" dt="2022-02-23T05:52:58.548" v="60" actId="47"/>
        <pc:sldMkLst>
          <pc:docMk/>
          <pc:sldMk cId="1582063235" sldId="315"/>
        </pc:sldMkLst>
      </pc:sldChg>
      <pc:sldChg chg="modSp add mod">
        <pc:chgData name="Shaowei Wang" userId="e596398d-db6e-4c6b-9fe5-24de495b6c4d" providerId="ADAL" clId="{FE8A3CFE-68C6-4DBE-819B-26C147B69160}" dt="2022-02-23T06:06:54.222" v="204" actId="108"/>
        <pc:sldMkLst>
          <pc:docMk/>
          <pc:sldMk cId="402332754" sldId="364"/>
        </pc:sldMkLst>
        <pc:spChg chg="mod">
          <ac:chgData name="Shaowei Wang" userId="e596398d-db6e-4c6b-9fe5-24de495b6c4d" providerId="ADAL" clId="{FE8A3CFE-68C6-4DBE-819B-26C147B69160}" dt="2022-02-23T06:06:54.222" v="204" actId="108"/>
          <ac:spMkLst>
            <pc:docMk/>
            <pc:sldMk cId="402332754" sldId="364"/>
            <ac:spMk id="25604" creationId="{00000000-0000-0000-0000-000000000000}"/>
          </ac:spMkLst>
        </pc:spChg>
      </pc:sldChg>
      <pc:sldChg chg="add">
        <pc:chgData name="Shaowei Wang" userId="e596398d-db6e-4c6b-9fe5-24de495b6c4d" providerId="ADAL" clId="{FE8A3CFE-68C6-4DBE-819B-26C147B69160}" dt="2022-02-23T05:47:15.255" v="50"/>
        <pc:sldMkLst>
          <pc:docMk/>
          <pc:sldMk cId="847179684" sldId="365"/>
        </pc:sldMkLst>
      </pc:sldChg>
      <pc:sldChg chg="modSp add mod">
        <pc:chgData name="Shaowei Wang" userId="e596398d-db6e-4c6b-9fe5-24de495b6c4d" providerId="ADAL" clId="{FE8A3CFE-68C6-4DBE-819B-26C147B69160}" dt="2022-02-23T06:06:28.237" v="199" actId="108"/>
        <pc:sldMkLst>
          <pc:docMk/>
          <pc:sldMk cId="1154597847" sldId="366"/>
        </pc:sldMkLst>
        <pc:spChg chg="mod">
          <ac:chgData name="Shaowei Wang" userId="e596398d-db6e-4c6b-9fe5-24de495b6c4d" providerId="ADAL" clId="{FE8A3CFE-68C6-4DBE-819B-26C147B69160}" dt="2022-02-23T06:06:28.237" v="199" actId="108"/>
          <ac:spMkLst>
            <pc:docMk/>
            <pc:sldMk cId="1154597847" sldId="366"/>
            <ac:spMk id="25604" creationId="{00000000-0000-0000-0000-000000000000}"/>
          </ac:spMkLst>
        </pc:spChg>
      </pc:sldChg>
      <pc:sldChg chg="add">
        <pc:chgData name="Shaowei Wang" userId="e596398d-db6e-4c6b-9fe5-24de495b6c4d" providerId="ADAL" clId="{FE8A3CFE-68C6-4DBE-819B-26C147B69160}" dt="2022-02-23T05:47:15.255" v="50"/>
        <pc:sldMkLst>
          <pc:docMk/>
          <pc:sldMk cId="1382701232" sldId="367"/>
        </pc:sldMkLst>
      </pc:sldChg>
      <pc:sldChg chg="add">
        <pc:chgData name="Shaowei Wang" userId="e596398d-db6e-4c6b-9fe5-24de495b6c4d" providerId="ADAL" clId="{FE8A3CFE-68C6-4DBE-819B-26C147B69160}" dt="2022-02-23T05:47:15.255" v="50"/>
        <pc:sldMkLst>
          <pc:docMk/>
          <pc:sldMk cId="1782934671" sldId="368"/>
        </pc:sldMkLst>
      </pc:sldChg>
      <pc:sldChg chg="add">
        <pc:chgData name="Shaowei Wang" userId="e596398d-db6e-4c6b-9fe5-24de495b6c4d" providerId="ADAL" clId="{FE8A3CFE-68C6-4DBE-819B-26C147B69160}" dt="2022-02-23T05:47:15.255" v="50"/>
        <pc:sldMkLst>
          <pc:docMk/>
          <pc:sldMk cId="910266524" sldId="369"/>
        </pc:sldMkLst>
      </pc:sldChg>
      <pc:sldChg chg="del">
        <pc:chgData name="Shaowei Wang" userId="e596398d-db6e-4c6b-9fe5-24de495b6c4d" providerId="ADAL" clId="{FE8A3CFE-68C6-4DBE-819B-26C147B69160}" dt="2022-02-23T05:52:58.548" v="60" actId="47"/>
        <pc:sldMkLst>
          <pc:docMk/>
          <pc:sldMk cId="3519102955" sldId="375"/>
        </pc:sldMkLst>
      </pc:sldChg>
      <pc:sldChg chg="add">
        <pc:chgData name="Shaowei Wang" userId="e596398d-db6e-4c6b-9fe5-24de495b6c4d" providerId="ADAL" clId="{FE8A3CFE-68C6-4DBE-819B-26C147B69160}" dt="2022-02-23T05:47:15.255" v="50"/>
        <pc:sldMkLst>
          <pc:docMk/>
          <pc:sldMk cId="1911042096" sldId="383"/>
        </pc:sldMkLst>
      </pc:sldChg>
      <pc:sldChg chg="add">
        <pc:chgData name="Shaowei Wang" userId="e596398d-db6e-4c6b-9fe5-24de495b6c4d" providerId="ADAL" clId="{FE8A3CFE-68C6-4DBE-819B-26C147B69160}" dt="2022-02-23T05:47:15.255" v="50"/>
        <pc:sldMkLst>
          <pc:docMk/>
          <pc:sldMk cId="2598255296" sldId="384"/>
        </pc:sldMkLst>
      </pc:sldChg>
      <pc:sldChg chg="addSp delSp modSp add mod">
        <pc:chgData name="Shaowei Wang" userId="e596398d-db6e-4c6b-9fe5-24de495b6c4d" providerId="ADAL" clId="{FE8A3CFE-68C6-4DBE-819B-26C147B69160}" dt="2022-02-23T06:04:04.785" v="130" actId="20577"/>
        <pc:sldMkLst>
          <pc:docMk/>
          <pc:sldMk cId="330420132" sldId="389"/>
        </pc:sldMkLst>
        <pc:spChg chg="del mod">
          <ac:chgData name="Shaowei Wang" userId="e596398d-db6e-4c6b-9fe5-24de495b6c4d" providerId="ADAL" clId="{FE8A3CFE-68C6-4DBE-819B-26C147B69160}" dt="2022-02-23T06:04:00.299" v="129" actId="478"/>
          <ac:spMkLst>
            <pc:docMk/>
            <pc:sldMk cId="330420132" sldId="389"/>
            <ac:spMk id="5" creationId="{D017B148-6A19-4519-8B1C-7801F6736D24}"/>
          </ac:spMkLst>
        </pc:spChg>
        <pc:spChg chg="add del mod">
          <ac:chgData name="Shaowei Wang" userId="e596398d-db6e-4c6b-9fe5-24de495b6c4d" providerId="ADAL" clId="{FE8A3CFE-68C6-4DBE-819B-26C147B69160}" dt="2022-02-23T06:03:38.166" v="102" actId="478"/>
          <ac:spMkLst>
            <pc:docMk/>
            <pc:sldMk cId="330420132" sldId="389"/>
            <ac:spMk id="6" creationId="{0512870C-FB3E-46DB-B593-FF89E5683085}"/>
          </ac:spMkLst>
        </pc:spChg>
        <pc:spChg chg="add mod">
          <ac:chgData name="Shaowei Wang" userId="e596398d-db6e-4c6b-9fe5-24de495b6c4d" providerId="ADAL" clId="{FE8A3CFE-68C6-4DBE-819B-26C147B69160}" dt="2022-02-23T06:04:04.785" v="130" actId="20577"/>
          <ac:spMkLst>
            <pc:docMk/>
            <pc:sldMk cId="330420132" sldId="389"/>
            <ac:spMk id="7" creationId="{5EA01E86-6DD4-4180-9634-F9AA83EB2C07}"/>
          </ac:spMkLst>
        </pc:spChg>
      </pc:sldChg>
      <pc:sldChg chg="add del">
        <pc:chgData name="Shaowei Wang" userId="e596398d-db6e-4c6b-9fe5-24de495b6c4d" providerId="ADAL" clId="{FE8A3CFE-68C6-4DBE-819B-26C147B69160}" dt="2022-02-23T06:02:42.209" v="96" actId="47"/>
        <pc:sldMkLst>
          <pc:docMk/>
          <pc:sldMk cId="3383701577" sldId="390"/>
        </pc:sldMkLst>
      </pc:sldChg>
      <pc:sldChg chg="add del mod modShow">
        <pc:chgData name="Shaowei Wang" userId="e596398d-db6e-4c6b-9fe5-24de495b6c4d" providerId="ADAL" clId="{FE8A3CFE-68C6-4DBE-819B-26C147B69160}" dt="2022-02-23T05:49:41.341" v="59" actId="729"/>
        <pc:sldMkLst>
          <pc:docMk/>
          <pc:sldMk cId="2176753082" sldId="391"/>
        </pc:sldMkLst>
      </pc:sldChg>
      <pc:sldChg chg="addSp delSp modSp add mod ord modNotesTx">
        <pc:chgData name="Shaowei Wang" userId="e596398d-db6e-4c6b-9fe5-24de495b6c4d" providerId="ADAL" clId="{FE8A3CFE-68C6-4DBE-819B-26C147B69160}" dt="2022-02-23T06:05:18.005" v="197" actId="478"/>
        <pc:sldMkLst>
          <pc:docMk/>
          <pc:sldMk cId="564996680" sldId="393"/>
        </pc:sldMkLst>
        <pc:spChg chg="del mod">
          <ac:chgData name="Shaowei Wang" userId="e596398d-db6e-4c6b-9fe5-24de495b6c4d" providerId="ADAL" clId="{FE8A3CFE-68C6-4DBE-819B-26C147B69160}" dt="2022-02-23T06:04:35.458" v="190" actId="478"/>
          <ac:spMkLst>
            <pc:docMk/>
            <pc:sldMk cId="564996680" sldId="393"/>
            <ac:spMk id="2" creationId="{0E6FA611-DE27-467C-B7E3-7900E41985DC}"/>
          </ac:spMkLst>
        </pc:spChg>
        <pc:spChg chg="add del mod">
          <ac:chgData name="Shaowei Wang" userId="e596398d-db6e-4c6b-9fe5-24de495b6c4d" providerId="ADAL" clId="{FE8A3CFE-68C6-4DBE-819B-26C147B69160}" dt="2022-02-23T06:04:41.244" v="192" actId="478"/>
          <ac:spMkLst>
            <pc:docMk/>
            <pc:sldMk cId="564996680" sldId="393"/>
            <ac:spMk id="4" creationId="{CA3FA1AF-432F-4C50-8513-62689AC0754F}"/>
          </ac:spMkLst>
        </pc:spChg>
        <pc:spChg chg="add mod">
          <ac:chgData name="Shaowei Wang" userId="e596398d-db6e-4c6b-9fe5-24de495b6c4d" providerId="ADAL" clId="{FE8A3CFE-68C6-4DBE-819B-26C147B69160}" dt="2022-02-23T06:04:33.498" v="189" actId="14100"/>
          <ac:spMkLst>
            <pc:docMk/>
            <pc:sldMk cId="564996680" sldId="393"/>
            <ac:spMk id="6" creationId="{22AF3134-226A-45BC-B5B1-24CBC03CCDD2}"/>
          </ac:spMkLst>
        </pc:spChg>
        <pc:spChg chg="mod">
          <ac:chgData name="Shaowei Wang" userId="e596398d-db6e-4c6b-9fe5-24de495b6c4d" providerId="ADAL" clId="{FE8A3CFE-68C6-4DBE-819B-26C147B69160}" dt="2022-02-23T06:04:51.944" v="194" actId="403"/>
          <ac:spMkLst>
            <pc:docMk/>
            <pc:sldMk cId="564996680" sldId="393"/>
            <ac:spMk id="289" creationId="{00000000-0000-0000-0000-000000000000}"/>
          </ac:spMkLst>
        </pc:spChg>
        <pc:spChg chg="del mod">
          <ac:chgData name="Shaowei Wang" userId="e596398d-db6e-4c6b-9fe5-24de495b6c4d" providerId="ADAL" clId="{FE8A3CFE-68C6-4DBE-819B-26C147B69160}" dt="2022-02-23T06:05:18.005" v="197" actId="478"/>
          <ac:spMkLst>
            <pc:docMk/>
            <pc:sldMk cId="564996680" sldId="393"/>
            <ac:spMk id="291" creationId="{00000000-0000-0000-0000-000000000000}"/>
          </ac:spMkLst>
        </pc:spChg>
      </pc:sldChg>
      <pc:sldChg chg="add">
        <pc:chgData name="Shaowei Wang" userId="e596398d-db6e-4c6b-9fe5-24de495b6c4d" providerId="ADAL" clId="{FE8A3CFE-68C6-4DBE-819B-26C147B69160}" dt="2022-02-23T05:53:31.944" v="61"/>
        <pc:sldMkLst>
          <pc:docMk/>
          <pc:sldMk cId="2908628544" sldId="394"/>
        </pc:sldMkLst>
      </pc:sldChg>
      <pc:sldChg chg="add">
        <pc:chgData name="Shaowei Wang" userId="e596398d-db6e-4c6b-9fe5-24de495b6c4d" providerId="ADAL" clId="{FE8A3CFE-68C6-4DBE-819B-26C147B69160}" dt="2022-02-23T05:53:31.944" v="61"/>
        <pc:sldMkLst>
          <pc:docMk/>
          <pc:sldMk cId="2722083450" sldId="397"/>
        </pc:sldMkLst>
      </pc:sldChg>
      <pc:sldChg chg="del">
        <pc:chgData name="Shaowei Wang" userId="e596398d-db6e-4c6b-9fe5-24de495b6c4d" providerId="ADAL" clId="{FE8A3CFE-68C6-4DBE-819B-26C147B69160}" dt="2022-02-23T05:52:58.548" v="60" actId="47"/>
        <pc:sldMkLst>
          <pc:docMk/>
          <pc:sldMk cId="3156739398" sldId="494"/>
        </pc:sldMkLst>
      </pc:sldChg>
      <pc:sldChg chg="del">
        <pc:chgData name="Shaowei Wang" userId="e596398d-db6e-4c6b-9fe5-24de495b6c4d" providerId="ADAL" clId="{FE8A3CFE-68C6-4DBE-819B-26C147B69160}" dt="2022-02-23T05:52:58.548" v="60" actId="47"/>
        <pc:sldMkLst>
          <pc:docMk/>
          <pc:sldMk cId="3539234200" sldId="564"/>
        </pc:sldMkLst>
      </pc:sldChg>
      <pc:sldChg chg="del">
        <pc:chgData name="Shaowei Wang" userId="e596398d-db6e-4c6b-9fe5-24de495b6c4d" providerId="ADAL" clId="{FE8A3CFE-68C6-4DBE-819B-26C147B69160}" dt="2022-02-23T05:52:58.548" v="60" actId="47"/>
        <pc:sldMkLst>
          <pc:docMk/>
          <pc:sldMk cId="2484474515" sldId="566"/>
        </pc:sldMkLst>
      </pc:sldChg>
      <pc:sldChg chg="del">
        <pc:chgData name="Shaowei Wang" userId="e596398d-db6e-4c6b-9fe5-24de495b6c4d" providerId="ADAL" clId="{FE8A3CFE-68C6-4DBE-819B-26C147B69160}" dt="2022-02-23T05:52:58.548" v="60" actId="47"/>
        <pc:sldMkLst>
          <pc:docMk/>
          <pc:sldMk cId="1426006181" sldId="567"/>
        </pc:sldMkLst>
      </pc:sldChg>
      <pc:sldChg chg="del">
        <pc:chgData name="Shaowei Wang" userId="e596398d-db6e-4c6b-9fe5-24de495b6c4d" providerId="ADAL" clId="{FE8A3CFE-68C6-4DBE-819B-26C147B69160}" dt="2022-02-23T05:52:58.548" v="60" actId="47"/>
        <pc:sldMkLst>
          <pc:docMk/>
          <pc:sldMk cId="4184766750" sldId="568"/>
        </pc:sldMkLst>
      </pc:sldChg>
      <pc:sldChg chg="del">
        <pc:chgData name="Shaowei Wang" userId="e596398d-db6e-4c6b-9fe5-24de495b6c4d" providerId="ADAL" clId="{FE8A3CFE-68C6-4DBE-819B-26C147B69160}" dt="2022-02-23T05:52:58.548" v="60" actId="47"/>
        <pc:sldMkLst>
          <pc:docMk/>
          <pc:sldMk cId="1974495397" sldId="569"/>
        </pc:sldMkLst>
      </pc:sldChg>
      <pc:sldChg chg="del">
        <pc:chgData name="Shaowei Wang" userId="e596398d-db6e-4c6b-9fe5-24de495b6c4d" providerId="ADAL" clId="{FE8A3CFE-68C6-4DBE-819B-26C147B69160}" dt="2022-02-23T05:52:58.548" v="60" actId="47"/>
        <pc:sldMkLst>
          <pc:docMk/>
          <pc:sldMk cId="3132864788" sldId="570"/>
        </pc:sldMkLst>
      </pc:sldChg>
      <pc:sldChg chg="del">
        <pc:chgData name="Shaowei Wang" userId="e596398d-db6e-4c6b-9fe5-24de495b6c4d" providerId="ADAL" clId="{FE8A3CFE-68C6-4DBE-819B-26C147B69160}" dt="2022-02-23T05:52:58.548" v="60" actId="47"/>
        <pc:sldMkLst>
          <pc:docMk/>
          <pc:sldMk cId="1639217840" sldId="571"/>
        </pc:sldMkLst>
      </pc:sldChg>
      <pc:sldChg chg="del">
        <pc:chgData name="Shaowei Wang" userId="e596398d-db6e-4c6b-9fe5-24de495b6c4d" providerId="ADAL" clId="{FE8A3CFE-68C6-4DBE-819B-26C147B69160}" dt="2022-02-23T05:52:58.548" v="60" actId="47"/>
        <pc:sldMkLst>
          <pc:docMk/>
          <pc:sldMk cId="3783777394" sldId="572"/>
        </pc:sldMkLst>
      </pc:sldChg>
      <pc:sldChg chg="del">
        <pc:chgData name="Shaowei Wang" userId="e596398d-db6e-4c6b-9fe5-24de495b6c4d" providerId="ADAL" clId="{FE8A3CFE-68C6-4DBE-819B-26C147B69160}" dt="2022-02-23T05:52:58.548" v="60" actId="47"/>
        <pc:sldMkLst>
          <pc:docMk/>
          <pc:sldMk cId="1095846200" sldId="573"/>
        </pc:sldMkLst>
      </pc:sldChg>
      <pc:sldChg chg="del">
        <pc:chgData name="Shaowei Wang" userId="e596398d-db6e-4c6b-9fe5-24de495b6c4d" providerId="ADAL" clId="{FE8A3CFE-68C6-4DBE-819B-26C147B69160}" dt="2022-02-23T05:52:58.548" v="60" actId="47"/>
        <pc:sldMkLst>
          <pc:docMk/>
          <pc:sldMk cId="318250513" sldId="574"/>
        </pc:sldMkLst>
      </pc:sldChg>
      <pc:sldChg chg="modSp del mod">
        <pc:chgData name="Shaowei Wang" userId="e596398d-db6e-4c6b-9fe5-24de495b6c4d" providerId="ADAL" clId="{FE8A3CFE-68C6-4DBE-819B-26C147B69160}" dt="2022-02-23T05:52:58.548" v="60" actId="47"/>
        <pc:sldMkLst>
          <pc:docMk/>
          <pc:sldMk cId="2923451470" sldId="576"/>
        </pc:sldMkLst>
        <pc:spChg chg="mod">
          <ac:chgData name="Shaowei Wang" userId="e596398d-db6e-4c6b-9fe5-24de495b6c4d" providerId="ADAL" clId="{FE8A3CFE-68C6-4DBE-819B-26C147B69160}" dt="2022-02-23T05:45:43.434" v="49" actId="27636"/>
          <ac:spMkLst>
            <pc:docMk/>
            <pc:sldMk cId="2923451470" sldId="576"/>
            <ac:spMk id="79875" creationId="{E1800813-E999-1E4D-81EB-1336A4F115E5}"/>
          </ac:spMkLst>
        </pc:spChg>
      </pc:sldChg>
      <pc:sldChg chg="del">
        <pc:chgData name="Shaowei Wang" userId="e596398d-db6e-4c6b-9fe5-24de495b6c4d" providerId="ADAL" clId="{FE8A3CFE-68C6-4DBE-819B-26C147B69160}" dt="2022-02-23T05:52:58.548" v="60" actId="47"/>
        <pc:sldMkLst>
          <pc:docMk/>
          <pc:sldMk cId="3635284672" sldId="577"/>
        </pc:sldMkLst>
      </pc:sldChg>
      <pc:sldChg chg="del">
        <pc:chgData name="Shaowei Wang" userId="e596398d-db6e-4c6b-9fe5-24de495b6c4d" providerId="ADAL" clId="{FE8A3CFE-68C6-4DBE-819B-26C147B69160}" dt="2022-02-23T05:52:58.548" v="60" actId="47"/>
        <pc:sldMkLst>
          <pc:docMk/>
          <pc:sldMk cId="1543116360" sldId="578"/>
        </pc:sldMkLst>
      </pc:sldChg>
      <pc:sldChg chg="del">
        <pc:chgData name="Shaowei Wang" userId="e596398d-db6e-4c6b-9fe5-24de495b6c4d" providerId="ADAL" clId="{FE8A3CFE-68C6-4DBE-819B-26C147B69160}" dt="2022-02-23T05:52:58.548" v="60" actId="47"/>
        <pc:sldMkLst>
          <pc:docMk/>
          <pc:sldMk cId="89238223" sldId="579"/>
        </pc:sldMkLst>
      </pc:sldChg>
      <pc:sldChg chg="del">
        <pc:chgData name="Shaowei Wang" userId="e596398d-db6e-4c6b-9fe5-24de495b6c4d" providerId="ADAL" clId="{FE8A3CFE-68C6-4DBE-819B-26C147B69160}" dt="2022-02-23T05:52:58.548" v="60" actId="47"/>
        <pc:sldMkLst>
          <pc:docMk/>
          <pc:sldMk cId="3576489057" sldId="593"/>
        </pc:sldMkLst>
      </pc:sldChg>
      <pc:sldChg chg="del">
        <pc:chgData name="Shaowei Wang" userId="e596398d-db6e-4c6b-9fe5-24de495b6c4d" providerId="ADAL" clId="{FE8A3CFE-68C6-4DBE-819B-26C147B69160}" dt="2022-02-23T05:52:58.548" v="60" actId="47"/>
        <pc:sldMkLst>
          <pc:docMk/>
          <pc:sldMk cId="100438198" sldId="594"/>
        </pc:sldMkLst>
      </pc:sldChg>
      <pc:sldChg chg="del">
        <pc:chgData name="Shaowei Wang" userId="e596398d-db6e-4c6b-9fe5-24de495b6c4d" providerId="ADAL" clId="{FE8A3CFE-68C6-4DBE-819B-26C147B69160}" dt="2022-02-23T05:52:58.548" v="60" actId="47"/>
        <pc:sldMkLst>
          <pc:docMk/>
          <pc:sldMk cId="902104173" sldId="595"/>
        </pc:sldMkLst>
      </pc:sldChg>
      <pc:sldChg chg="del">
        <pc:chgData name="Shaowei Wang" userId="e596398d-db6e-4c6b-9fe5-24de495b6c4d" providerId="ADAL" clId="{FE8A3CFE-68C6-4DBE-819B-26C147B69160}" dt="2022-02-23T05:52:58.548" v="60" actId="47"/>
        <pc:sldMkLst>
          <pc:docMk/>
          <pc:sldMk cId="2854652896" sldId="596"/>
        </pc:sldMkLst>
      </pc:sldChg>
      <pc:sldChg chg="modSp add mod ord">
        <pc:chgData name="Shaowei Wang" userId="e596398d-db6e-4c6b-9fe5-24de495b6c4d" providerId="ADAL" clId="{FE8A3CFE-68C6-4DBE-819B-26C147B69160}" dt="2022-02-23T05:49:22.376" v="58"/>
        <pc:sldMkLst>
          <pc:docMk/>
          <pc:sldMk cId="2519575080" sldId="608"/>
        </pc:sldMkLst>
        <pc:spChg chg="mod">
          <ac:chgData name="Shaowei Wang" userId="e596398d-db6e-4c6b-9fe5-24de495b6c4d" providerId="ADAL" clId="{FE8A3CFE-68C6-4DBE-819B-26C147B69160}" dt="2022-02-23T05:47:22.731" v="52" actId="1076"/>
          <ac:spMkLst>
            <pc:docMk/>
            <pc:sldMk cId="2519575080" sldId="608"/>
            <ac:spMk id="2" creationId="{6B919B2D-4C95-4E45-A2D4-2112916CBE0A}"/>
          </ac:spMkLst>
        </pc:spChg>
      </pc:sldChg>
      <pc:sldChg chg="add del">
        <pc:chgData name="Shaowei Wang" userId="e596398d-db6e-4c6b-9fe5-24de495b6c4d" providerId="ADAL" clId="{FE8A3CFE-68C6-4DBE-819B-26C147B69160}" dt="2022-02-23T05:54:54.124" v="62" actId="2696"/>
        <pc:sldMkLst>
          <pc:docMk/>
          <pc:sldMk cId="1300767788" sldId="626"/>
        </pc:sldMkLst>
      </pc:sldChg>
      <pc:sldChg chg="add del">
        <pc:chgData name="Shaowei Wang" userId="e596398d-db6e-4c6b-9fe5-24de495b6c4d" providerId="ADAL" clId="{FE8A3CFE-68C6-4DBE-819B-26C147B69160}" dt="2022-02-23T05:54:54.124" v="62" actId="2696"/>
        <pc:sldMkLst>
          <pc:docMk/>
          <pc:sldMk cId="1743347032" sldId="691"/>
        </pc:sldMkLst>
      </pc:sldChg>
      <pc:sldChg chg="add del">
        <pc:chgData name="Shaowei Wang" userId="e596398d-db6e-4c6b-9fe5-24de495b6c4d" providerId="ADAL" clId="{FE8A3CFE-68C6-4DBE-819B-26C147B69160}" dt="2022-02-23T05:54:54.124" v="62" actId="2696"/>
        <pc:sldMkLst>
          <pc:docMk/>
          <pc:sldMk cId="4151299171" sldId="692"/>
        </pc:sldMkLst>
      </pc:sldChg>
      <pc:sldChg chg="add del">
        <pc:chgData name="Shaowei Wang" userId="e596398d-db6e-4c6b-9fe5-24de495b6c4d" providerId="ADAL" clId="{FE8A3CFE-68C6-4DBE-819B-26C147B69160}" dt="2022-02-23T05:54:54.124" v="62" actId="2696"/>
        <pc:sldMkLst>
          <pc:docMk/>
          <pc:sldMk cId="3189463411" sldId="693"/>
        </pc:sldMkLst>
      </pc:sldChg>
      <pc:sldChg chg="add del">
        <pc:chgData name="Shaowei Wang" userId="e596398d-db6e-4c6b-9fe5-24de495b6c4d" providerId="ADAL" clId="{FE8A3CFE-68C6-4DBE-819B-26C147B69160}" dt="2022-02-23T05:54:54.124" v="62" actId="2696"/>
        <pc:sldMkLst>
          <pc:docMk/>
          <pc:sldMk cId="3239597683" sldId="694"/>
        </pc:sldMkLst>
      </pc:sldChg>
      <pc:sldChg chg="modSp add mod">
        <pc:chgData name="Shaowei Wang" userId="e596398d-db6e-4c6b-9fe5-24de495b6c4d" providerId="ADAL" clId="{FE8A3CFE-68C6-4DBE-819B-26C147B69160}" dt="2022-02-23T05:47:15.427" v="51" actId="27636"/>
        <pc:sldMkLst>
          <pc:docMk/>
          <pc:sldMk cId="2349035992" sldId="696"/>
        </pc:sldMkLst>
        <pc:spChg chg="mod">
          <ac:chgData name="Shaowei Wang" userId="e596398d-db6e-4c6b-9fe5-24de495b6c4d" providerId="ADAL" clId="{FE8A3CFE-68C6-4DBE-819B-26C147B69160}" dt="2022-02-23T05:47:15.427" v="51" actId="27636"/>
          <ac:spMkLst>
            <pc:docMk/>
            <pc:sldMk cId="2349035992" sldId="696"/>
            <ac:spMk id="2" creationId="{F266BEDB-B262-4683-ACD5-0B1B57E82E7A}"/>
          </ac:spMkLst>
        </pc:spChg>
      </pc:sldChg>
      <pc:sldChg chg="add del">
        <pc:chgData name="Shaowei Wang" userId="e596398d-db6e-4c6b-9fe5-24de495b6c4d" providerId="ADAL" clId="{FE8A3CFE-68C6-4DBE-819B-26C147B69160}" dt="2022-02-23T05:54:54.124" v="62" actId="2696"/>
        <pc:sldMkLst>
          <pc:docMk/>
          <pc:sldMk cId="3078844487" sldId="697"/>
        </pc:sldMkLst>
      </pc:sldChg>
      <pc:sldChg chg="modSp add mod setBg">
        <pc:chgData name="Shaowei Wang" userId="e596398d-db6e-4c6b-9fe5-24de495b6c4d" providerId="ADAL" clId="{FE8A3CFE-68C6-4DBE-819B-26C147B69160}" dt="2022-02-23T06:06:38.673" v="201" actId="108"/>
        <pc:sldMkLst>
          <pc:docMk/>
          <pc:sldMk cId="2507341378" sldId="699"/>
        </pc:sldMkLst>
        <pc:spChg chg="mod">
          <ac:chgData name="Shaowei Wang" userId="e596398d-db6e-4c6b-9fe5-24de495b6c4d" providerId="ADAL" clId="{FE8A3CFE-68C6-4DBE-819B-26C147B69160}" dt="2022-02-23T06:06:38.673" v="201" actId="108"/>
          <ac:spMkLst>
            <pc:docMk/>
            <pc:sldMk cId="2507341378" sldId="699"/>
            <ac:spMk id="2" creationId="{60874A12-FB35-4DE9-9439-1EF82EC73BC8}"/>
          </ac:spMkLst>
        </pc:spChg>
        <pc:spChg chg="mod">
          <ac:chgData name="Shaowei Wang" userId="e596398d-db6e-4c6b-9fe5-24de495b6c4d" providerId="ADAL" clId="{FE8A3CFE-68C6-4DBE-819B-26C147B69160}" dt="2022-02-23T06:06:31.341" v="200"/>
          <ac:spMkLst>
            <pc:docMk/>
            <pc:sldMk cId="2507341378" sldId="699"/>
            <ac:spMk id="3" creationId="{E8280C97-F95E-4CF9-A0D5-8DF1F45B500B}"/>
          </ac:spMkLst>
        </pc:spChg>
      </pc:sldChg>
      <pc:sldChg chg="del">
        <pc:chgData name="Shaowei Wang" userId="e596398d-db6e-4c6b-9fe5-24de495b6c4d" providerId="ADAL" clId="{FE8A3CFE-68C6-4DBE-819B-26C147B69160}" dt="2022-02-23T05:52:58.548" v="60" actId="47"/>
        <pc:sldMkLst>
          <pc:docMk/>
          <pc:sldMk cId="4020476789" sldId="1981"/>
        </pc:sldMkLst>
      </pc:sldChg>
      <pc:sldChg chg="del">
        <pc:chgData name="Shaowei Wang" userId="e596398d-db6e-4c6b-9fe5-24de495b6c4d" providerId="ADAL" clId="{FE8A3CFE-68C6-4DBE-819B-26C147B69160}" dt="2022-02-23T05:52:58.548" v="60" actId="47"/>
        <pc:sldMkLst>
          <pc:docMk/>
          <pc:sldMk cId="907606576" sldId="1989"/>
        </pc:sldMkLst>
      </pc:sldChg>
      <pc:sldChg chg="modSp mod">
        <pc:chgData name="Shaowei Wang" userId="e596398d-db6e-4c6b-9fe5-24de495b6c4d" providerId="ADAL" clId="{FE8A3CFE-68C6-4DBE-819B-26C147B69160}" dt="2022-02-23T05:34:33.093" v="13" actId="20577"/>
        <pc:sldMkLst>
          <pc:docMk/>
          <pc:sldMk cId="4004111109" sldId="1991"/>
        </pc:sldMkLst>
        <pc:spChg chg="mod">
          <ac:chgData name="Shaowei Wang" userId="e596398d-db6e-4c6b-9fe5-24de495b6c4d" providerId="ADAL" clId="{FE8A3CFE-68C6-4DBE-819B-26C147B69160}" dt="2022-02-23T05:34:33.093" v="13" actId="20577"/>
          <ac:spMkLst>
            <pc:docMk/>
            <pc:sldMk cId="4004111109" sldId="1991"/>
            <ac:spMk id="2" creationId="{215A22BD-6DA7-4EDE-A45D-FED7CE3CA152}"/>
          </ac:spMkLst>
        </pc:spChg>
      </pc:sldChg>
      <pc:sldChg chg="del">
        <pc:chgData name="Shaowei Wang" userId="e596398d-db6e-4c6b-9fe5-24de495b6c4d" providerId="ADAL" clId="{FE8A3CFE-68C6-4DBE-819B-26C147B69160}" dt="2022-02-23T05:35:18.268" v="14" actId="47"/>
        <pc:sldMkLst>
          <pc:docMk/>
          <pc:sldMk cId="898264248" sldId="1992"/>
        </pc:sldMkLst>
      </pc:sldChg>
      <pc:sldChg chg="modSp mod">
        <pc:chgData name="Shaowei Wang" userId="e596398d-db6e-4c6b-9fe5-24de495b6c4d" providerId="ADAL" clId="{FE8A3CFE-68C6-4DBE-819B-26C147B69160}" dt="2022-02-23T06:02:28.741" v="93" actId="20577"/>
        <pc:sldMkLst>
          <pc:docMk/>
          <pc:sldMk cId="2762778132" sldId="2009"/>
        </pc:sldMkLst>
        <pc:spChg chg="mod">
          <ac:chgData name="Shaowei Wang" userId="e596398d-db6e-4c6b-9fe5-24de495b6c4d" providerId="ADAL" clId="{FE8A3CFE-68C6-4DBE-819B-26C147B69160}" dt="2022-02-23T06:02:28.741" v="93" actId="20577"/>
          <ac:spMkLst>
            <pc:docMk/>
            <pc:sldMk cId="2762778132" sldId="2009"/>
            <ac:spMk id="3" creationId="{4C789724-87B0-41AF-9AB8-8C0EAFA3D478}"/>
          </ac:spMkLst>
        </pc:spChg>
      </pc:sldChg>
      <pc:sldChg chg="add">
        <pc:chgData name="Shaowei Wang" userId="e596398d-db6e-4c6b-9fe5-24de495b6c4d" providerId="ADAL" clId="{FE8A3CFE-68C6-4DBE-819B-26C147B69160}" dt="2022-02-23T05:53:31.944" v="61"/>
        <pc:sldMkLst>
          <pc:docMk/>
          <pc:sldMk cId="2604863640" sldId="2010"/>
        </pc:sldMkLst>
      </pc:sldChg>
      <pc:sldChg chg="del">
        <pc:chgData name="Shaowei Wang" userId="e596398d-db6e-4c6b-9fe5-24de495b6c4d" providerId="ADAL" clId="{FE8A3CFE-68C6-4DBE-819B-26C147B69160}" dt="2022-02-23T05:52:58.548" v="60" actId="47"/>
        <pc:sldMkLst>
          <pc:docMk/>
          <pc:sldMk cId="4249520231" sldId="2010"/>
        </pc:sldMkLst>
      </pc:sldChg>
      <pc:sldChg chg="del">
        <pc:chgData name="Shaowei Wang" userId="e596398d-db6e-4c6b-9fe5-24de495b6c4d" providerId="ADAL" clId="{FE8A3CFE-68C6-4DBE-819B-26C147B69160}" dt="2022-02-23T05:52:58.548" v="60" actId="47"/>
        <pc:sldMkLst>
          <pc:docMk/>
          <pc:sldMk cId="1811035925" sldId="2011"/>
        </pc:sldMkLst>
      </pc:sldChg>
      <pc:sldChg chg="addSp delSp modSp new mod">
        <pc:chgData name="Shaowei Wang" userId="e596398d-db6e-4c6b-9fe5-24de495b6c4d" providerId="ADAL" clId="{FE8A3CFE-68C6-4DBE-819B-26C147B69160}" dt="2022-02-23T05:57:08.748" v="71" actId="1076"/>
        <pc:sldMkLst>
          <pc:docMk/>
          <pc:sldMk cId="2581790639" sldId="2011"/>
        </pc:sldMkLst>
        <pc:spChg chg="del">
          <ac:chgData name="Shaowei Wang" userId="e596398d-db6e-4c6b-9fe5-24de495b6c4d" providerId="ADAL" clId="{FE8A3CFE-68C6-4DBE-819B-26C147B69160}" dt="2022-02-23T05:56:44.837" v="64" actId="478"/>
          <ac:spMkLst>
            <pc:docMk/>
            <pc:sldMk cId="2581790639" sldId="2011"/>
            <ac:spMk id="3" creationId="{1A89EED4-EF89-46D3-9D1D-1754E4CEA87B}"/>
          </ac:spMkLst>
        </pc:spChg>
        <pc:spChg chg="add mod">
          <ac:chgData name="Shaowei Wang" userId="e596398d-db6e-4c6b-9fe5-24de495b6c4d" providerId="ADAL" clId="{FE8A3CFE-68C6-4DBE-819B-26C147B69160}" dt="2022-02-23T05:57:08.748" v="71" actId="1076"/>
          <ac:spMkLst>
            <pc:docMk/>
            <pc:sldMk cId="2581790639" sldId="2011"/>
            <ac:spMk id="9" creationId="{875F730F-CB38-436E-AC70-A0AEF04E1861}"/>
          </ac:spMkLst>
        </pc:spChg>
        <pc:picChg chg="add del mod">
          <ac:chgData name="Shaowei Wang" userId="e596398d-db6e-4c6b-9fe5-24de495b6c4d" providerId="ADAL" clId="{FE8A3CFE-68C6-4DBE-819B-26C147B69160}" dt="2022-02-23T05:56:56.429" v="67" actId="478"/>
          <ac:picMkLst>
            <pc:docMk/>
            <pc:sldMk cId="2581790639" sldId="2011"/>
            <ac:picMk id="5" creationId="{66F92D76-8F87-4C2D-B620-B1B5AAD333E0}"/>
          </ac:picMkLst>
        </pc:picChg>
        <pc:picChg chg="add">
          <ac:chgData name="Shaowei Wang" userId="e596398d-db6e-4c6b-9fe5-24de495b6c4d" providerId="ADAL" clId="{FE8A3CFE-68C6-4DBE-819B-26C147B69160}" dt="2022-02-23T05:56:56.873" v="68" actId="22"/>
          <ac:picMkLst>
            <pc:docMk/>
            <pc:sldMk cId="2581790639" sldId="2011"/>
            <ac:picMk id="7" creationId="{E9049FEF-196B-49FF-A2F1-00B2F5CC9966}"/>
          </ac:picMkLst>
        </pc:picChg>
      </pc:sldChg>
      <pc:sldChg chg="del">
        <pc:chgData name="Shaowei Wang" userId="e596398d-db6e-4c6b-9fe5-24de495b6c4d" providerId="ADAL" clId="{FE8A3CFE-68C6-4DBE-819B-26C147B69160}" dt="2022-02-23T05:52:58.548" v="60" actId="47"/>
        <pc:sldMkLst>
          <pc:docMk/>
          <pc:sldMk cId="2286668989" sldId="2012"/>
        </pc:sldMkLst>
      </pc:sldChg>
      <pc:sldChg chg="del">
        <pc:chgData name="Shaowei Wang" userId="e596398d-db6e-4c6b-9fe5-24de495b6c4d" providerId="ADAL" clId="{FE8A3CFE-68C6-4DBE-819B-26C147B69160}" dt="2022-02-23T05:52:58.548" v="60" actId="47"/>
        <pc:sldMkLst>
          <pc:docMk/>
          <pc:sldMk cId="1470130598" sldId="2013"/>
        </pc:sldMkLst>
      </pc:sldChg>
      <pc:sldChg chg="del">
        <pc:chgData name="Shaowei Wang" userId="e596398d-db6e-4c6b-9fe5-24de495b6c4d" providerId="ADAL" clId="{FE8A3CFE-68C6-4DBE-819B-26C147B69160}" dt="2022-02-23T05:52:58.548" v="60" actId="47"/>
        <pc:sldMkLst>
          <pc:docMk/>
          <pc:sldMk cId="3204570439" sldId="2014"/>
        </pc:sldMkLst>
      </pc:sldChg>
    </pc:docChg>
  </pc:docChgLst>
  <pc:docChgLst>
    <pc:chgData name="Shaowei Wang" userId="e596398d-db6e-4c6b-9fe5-24de495b6c4d" providerId="ADAL" clId="{9F3CC2CF-FE37-432C-8185-5F0844841C74}"/>
    <pc:docChg chg="undo custSel addSld delSld modSld">
      <pc:chgData name="Shaowei Wang" userId="e596398d-db6e-4c6b-9fe5-24de495b6c4d" providerId="ADAL" clId="{9F3CC2CF-FE37-432C-8185-5F0844841C74}" dt="2022-03-08T20:42:07.052" v="822" actId="20577"/>
      <pc:docMkLst>
        <pc:docMk/>
      </pc:docMkLst>
      <pc:sldChg chg="modSp add mod">
        <pc:chgData name="Shaowei Wang" userId="e596398d-db6e-4c6b-9fe5-24de495b6c4d" providerId="ADAL" clId="{9F3CC2CF-FE37-432C-8185-5F0844841C74}" dt="2022-03-07T16:26:15.319" v="291" actId="403"/>
        <pc:sldMkLst>
          <pc:docMk/>
          <pc:sldMk cId="925194498" sldId="263"/>
        </pc:sldMkLst>
        <pc:spChg chg="mod">
          <ac:chgData name="Shaowei Wang" userId="e596398d-db6e-4c6b-9fe5-24de495b6c4d" providerId="ADAL" clId="{9F3CC2CF-FE37-432C-8185-5F0844841C74}" dt="2022-03-07T16:26:15.319" v="291" actId="403"/>
          <ac:spMkLst>
            <pc:docMk/>
            <pc:sldMk cId="925194498" sldId="263"/>
            <ac:spMk id="2" creationId="{00000000-0000-0000-0000-000000000000}"/>
          </ac:spMkLst>
        </pc:spChg>
      </pc:sldChg>
      <pc:sldChg chg="modSp add del mod">
        <pc:chgData name="Shaowei Wang" userId="e596398d-db6e-4c6b-9fe5-24de495b6c4d" providerId="ADAL" clId="{9F3CC2CF-FE37-432C-8185-5F0844841C74}" dt="2022-03-07T16:27:06.887" v="298" actId="47"/>
        <pc:sldMkLst>
          <pc:docMk/>
          <pc:sldMk cId="383371221" sldId="264"/>
        </pc:sldMkLst>
        <pc:spChg chg="mod">
          <ac:chgData name="Shaowei Wang" userId="e596398d-db6e-4c6b-9fe5-24de495b6c4d" providerId="ADAL" clId="{9F3CC2CF-FE37-432C-8185-5F0844841C74}" dt="2022-03-07T16:26:58.458" v="292" actId="21"/>
          <ac:spMkLst>
            <pc:docMk/>
            <pc:sldMk cId="383371221" sldId="264"/>
            <ac:spMk id="4" creationId="{00000000-0000-0000-0000-000000000000}"/>
          </ac:spMkLst>
        </pc:spChg>
      </pc:sldChg>
      <pc:sldChg chg="add del">
        <pc:chgData name="Shaowei Wang" userId="e596398d-db6e-4c6b-9fe5-24de495b6c4d" providerId="ADAL" clId="{9F3CC2CF-FE37-432C-8185-5F0844841C74}" dt="2022-03-07T16:27:39.817" v="312" actId="47"/>
        <pc:sldMkLst>
          <pc:docMk/>
          <pc:sldMk cId="2630609148" sldId="268"/>
        </pc:sldMkLst>
      </pc:sldChg>
      <pc:sldChg chg="add del">
        <pc:chgData name="Shaowei Wang" userId="e596398d-db6e-4c6b-9fe5-24de495b6c4d" providerId="ADAL" clId="{9F3CC2CF-FE37-432C-8185-5F0844841C74}" dt="2022-03-07T04:05:26.949" v="38" actId="47"/>
        <pc:sldMkLst>
          <pc:docMk/>
          <pc:sldMk cId="3428647685" sldId="271"/>
        </pc:sldMkLst>
      </pc:sldChg>
      <pc:sldChg chg="add del">
        <pc:chgData name="Shaowei Wang" userId="e596398d-db6e-4c6b-9fe5-24de495b6c4d" providerId="ADAL" clId="{9F3CC2CF-FE37-432C-8185-5F0844841C74}" dt="2022-03-07T16:28:13.725" v="363" actId="47"/>
        <pc:sldMkLst>
          <pc:docMk/>
          <pc:sldMk cId="1150438754" sldId="279"/>
        </pc:sldMkLst>
      </pc:sldChg>
      <pc:sldChg chg="add del">
        <pc:chgData name="Shaowei Wang" userId="e596398d-db6e-4c6b-9fe5-24de495b6c4d" providerId="ADAL" clId="{9F3CC2CF-FE37-432C-8185-5F0844841C74}" dt="2022-03-07T04:22:59.594" v="201"/>
        <pc:sldMkLst>
          <pc:docMk/>
          <pc:sldMk cId="497061396" sldId="300"/>
        </pc:sldMkLst>
      </pc:sldChg>
      <pc:sldChg chg="addSp">
        <pc:chgData name="Shaowei Wang" userId="e596398d-db6e-4c6b-9fe5-24de495b6c4d" providerId="ADAL" clId="{9F3CC2CF-FE37-432C-8185-5F0844841C74}" dt="2022-03-08T18:27:19.086" v="812"/>
        <pc:sldMkLst>
          <pc:docMk/>
          <pc:sldMk cId="2702960700" sldId="303"/>
        </pc:sldMkLst>
        <pc:inkChg chg="add">
          <ac:chgData name="Shaowei Wang" userId="e596398d-db6e-4c6b-9fe5-24de495b6c4d" providerId="ADAL" clId="{9F3CC2CF-FE37-432C-8185-5F0844841C74}" dt="2022-03-08T18:27:19.086" v="812"/>
          <ac:inkMkLst>
            <pc:docMk/>
            <pc:sldMk cId="2702960700" sldId="303"/>
            <ac:inkMk id="3" creationId="{AFCDED41-2C70-411D-ADFB-400155CD720F}"/>
          </ac:inkMkLst>
        </pc:inkChg>
      </pc:sldChg>
      <pc:sldChg chg="addSp">
        <pc:chgData name="Shaowei Wang" userId="e596398d-db6e-4c6b-9fe5-24de495b6c4d" providerId="ADAL" clId="{9F3CC2CF-FE37-432C-8185-5F0844841C74}" dt="2022-03-08T18:27:19.086" v="812"/>
        <pc:sldMkLst>
          <pc:docMk/>
          <pc:sldMk cId="504902759" sldId="304"/>
        </pc:sldMkLst>
        <pc:inkChg chg="add">
          <ac:chgData name="Shaowei Wang" userId="e596398d-db6e-4c6b-9fe5-24de495b6c4d" providerId="ADAL" clId="{9F3CC2CF-FE37-432C-8185-5F0844841C74}" dt="2022-03-08T18:27:19.086" v="812"/>
          <ac:inkMkLst>
            <pc:docMk/>
            <pc:sldMk cId="504902759" sldId="304"/>
            <ac:inkMk id="5" creationId="{B0378BAD-DD51-42F9-B6DE-CE96F8E42939}"/>
          </ac:inkMkLst>
        </pc:inkChg>
      </pc:sldChg>
      <pc:sldChg chg="add del">
        <pc:chgData name="Shaowei Wang" userId="e596398d-db6e-4c6b-9fe5-24de495b6c4d" providerId="ADAL" clId="{9F3CC2CF-FE37-432C-8185-5F0844841C74}" dt="2022-03-07T04:56:02.524" v="289" actId="2696"/>
        <pc:sldMkLst>
          <pc:docMk/>
          <pc:sldMk cId="976585114" sldId="310"/>
        </pc:sldMkLst>
      </pc:sldChg>
      <pc:sldChg chg="modSp del mod">
        <pc:chgData name="Shaowei Wang" userId="e596398d-db6e-4c6b-9fe5-24de495b6c4d" providerId="ADAL" clId="{9F3CC2CF-FE37-432C-8185-5F0844841C74}" dt="2022-03-07T04:55:36.678" v="287" actId="2696"/>
        <pc:sldMkLst>
          <pc:docMk/>
          <pc:sldMk cId="4186961230" sldId="310"/>
        </pc:sldMkLst>
        <pc:spChg chg="mod">
          <ac:chgData name="Shaowei Wang" userId="e596398d-db6e-4c6b-9fe5-24de495b6c4d" providerId="ADAL" clId="{9F3CC2CF-FE37-432C-8185-5F0844841C74}" dt="2022-03-07T04:54:59.985" v="281" actId="20577"/>
          <ac:spMkLst>
            <pc:docMk/>
            <pc:sldMk cId="4186961230" sldId="310"/>
            <ac:spMk id="458" creationId="{00000000-0000-0000-0000-000000000000}"/>
          </ac:spMkLst>
        </pc:spChg>
      </pc:sldChg>
      <pc:sldChg chg="del">
        <pc:chgData name="Shaowei Wang" userId="e596398d-db6e-4c6b-9fe5-24de495b6c4d" providerId="ADAL" clId="{9F3CC2CF-FE37-432C-8185-5F0844841C74}" dt="2022-03-07T04:55:36.678" v="287" actId="2696"/>
        <pc:sldMkLst>
          <pc:docMk/>
          <pc:sldMk cId="748093760" sldId="312"/>
        </pc:sldMkLst>
      </pc:sldChg>
      <pc:sldChg chg="add del">
        <pc:chgData name="Shaowei Wang" userId="e596398d-db6e-4c6b-9fe5-24de495b6c4d" providerId="ADAL" clId="{9F3CC2CF-FE37-432C-8185-5F0844841C74}" dt="2022-03-07T04:56:02.524" v="289" actId="2696"/>
        <pc:sldMkLst>
          <pc:docMk/>
          <pc:sldMk cId="3346198837" sldId="312"/>
        </pc:sldMkLst>
      </pc:sldChg>
      <pc:sldChg chg="add del">
        <pc:chgData name="Shaowei Wang" userId="e596398d-db6e-4c6b-9fe5-24de495b6c4d" providerId="ADAL" clId="{9F3CC2CF-FE37-432C-8185-5F0844841C74}" dt="2022-03-07T04:56:02.524" v="289" actId="2696"/>
        <pc:sldMkLst>
          <pc:docMk/>
          <pc:sldMk cId="1642189349" sldId="313"/>
        </pc:sldMkLst>
      </pc:sldChg>
      <pc:sldChg chg="del">
        <pc:chgData name="Shaowei Wang" userId="e596398d-db6e-4c6b-9fe5-24de495b6c4d" providerId="ADAL" clId="{9F3CC2CF-FE37-432C-8185-5F0844841C74}" dt="2022-03-07T04:55:36.678" v="287" actId="2696"/>
        <pc:sldMkLst>
          <pc:docMk/>
          <pc:sldMk cId="4023406098" sldId="313"/>
        </pc:sldMkLst>
      </pc:sldChg>
      <pc:sldChg chg="add del">
        <pc:chgData name="Shaowei Wang" userId="e596398d-db6e-4c6b-9fe5-24de495b6c4d" providerId="ADAL" clId="{9F3CC2CF-FE37-432C-8185-5F0844841C74}" dt="2022-03-07T04:56:02.524" v="289" actId="2696"/>
        <pc:sldMkLst>
          <pc:docMk/>
          <pc:sldMk cId="1694003827" sldId="314"/>
        </pc:sldMkLst>
      </pc:sldChg>
      <pc:sldChg chg="del">
        <pc:chgData name="Shaowei Wang" userId="e596398d-db6e-4c6b-9fe5-24de495b6c4d" providerId="ADAL" clId="{9F3CC2CF-FE37-432C-8185-5F0844841C74}" dt="2022-03-07T04:55:36.678" v="287" actId="2696"/>
        <pc:sldMkLst>
          <pc:docMk/>
          <pc:sldMk cId="3349436884" sldId="314"/>
        </pc:sldMkLst>
      </pc:sldChg>
      <pc:sldChg chg="addSp modSp add del modAnim">
        <pc:chgData name="Shaowei Wang" userId="e596398d-db6e-4c6b-9fe5-24de495b6c4d" providerId="ADAL" clId="{9F3CC2CF-FE37-432C-8185-5F0844841C74}" dt="2022-03-08T18:27:19.086" v="812"/>
        <pc:sldMkLst>
          <pc:docMk/>
          <pc:sldMk cId="4021701359" sldId="316"/>
        </pc:sldMkLst>
        <pc:spChg chg="mod">
          <ac:chgData name="Shaowei Wang" userId="e596398d-db6e-4c6b-9fe5-24de495b6c4d" providerId="ADAL" clId="{9F3CC2CF-FE37-432C-8185-5F0844841C74}" dt="2022-03-07T17:39:56.052" v="620" actId="20577"/>
          <ac:spMkLst>
            <pc:docMk/>
            <pc:sldMk cId="4021701359" sldId="316"/>
            <ac:spMk id="8" creationId="{EF1E9243-C975-4108-906F-395216ED15FC}"/>
          </ac:spMkLst>
        </pc:spChg>
        <pc:spChg chg="mod">
          <ac:chgData name="Shaowei Wang" userId="e596398d-db6e-4c6b-9fe5-24de495b6c4d" providerId="ADAL" clId="{9F3CC2CF-FE37-432C-8185-5F0844841C74}" dt="2022-03-07T17:40:01.889" v="622" actId="20577"/>
          <ac:spMkLst>
            <pc:docMk/>
            <pc:sldMk cId="4021701359" sldId="316"/>
            <ac:spMk id="9" creationId="{621366D5-DE5D-48F9-8165-8C4437D9CB56}"/>
          </ac:spMkLst>
        </pc:spChg>
        <pc:spChg chg="mod">
          <ac:chgData name="Shaowei Wang" userId="e596398d-db6e-4c6b-9fe5-24de495b6c4d" providerId="ADAL" clId="{9F3CC2CF-FE37-432C-8185-5F0844841C74}" dt="2022-03-07T17:10:50.447" v="536" actId="207"/>
          <ac:spMkLst>
            <pc:docMk/>
            <pc:sldMk cId="4021701359" sldId="316"/>
            <ac:spMk id="493" creationId="{00000000-0000-0000-0000-000000000000}"/>
          </ac:spMkLst>
        </pc:spChg>
        <pc:inkChg chg="add">
          <ac:chgData name="Shaowei Wang" userId="e596398d-db6e-4c6b-9fe5-24de495b6c4d" providerId="ADAL" clId="{9F3CC2CF-FE37-432C-8185-5F0844841C74}" dt="2022-03-08T18:27:19.086" v="812"/>
          <ac:inkMkLst>
            <pc:docMk/>
            <pc:sldMk cId="4021701359" sldId="316"/>
            <ac:inkMk id="3" creationId="{258911BA-F482-4B73-A91D-0135FEAAEEE9}"/>
          </ac:inkMkLst>
        </pc:inkChg>
      </pc:sldChg>
      <pc:sldChg chg="addSp delSp modSp mod">
        <pc:chgData name="Shaowei Wang" userId="e596398d-db6e-4c6b-9fe5-24de495b6c4d" providerId="ADAL" clId="{9F3CC2CF-FE37-432C-8185-5F0844841C74}" dt="2022-03-08T20:42:07.052" v="822" actId="20577"/>
        <pc:sldMkLst>
          <pc:docMk/>
          <pc:sldMk cId="1468799921" sldId="317"/>
        </pc:sldMkLst>
        <pc:spChg chg="mod">
          <ac:chgData name="Shaowei Wang" userId="e596398d-db6e-4c6b-9fe5-24de495b6c4d" providerId="ADAL" clId="{9F3CC2CF-FE37-432C-8185-5F0844841C74}" dt="2022-03-08T20:42:07.052" v="822" actId="20577"/>
          <ac:spMkLst>
            <pc:docMk/>
            <pc:sldMk cId="1468799921" sldId="317"/>
            <ac:spMk id="8" creationId="{A817B5FC-D03F-49AA-AA81-3F1319D31535}"/>
          </ac:spMkLst>
        </pc:spChg>
        <pc:inkChg chg="add del">
          <ac:chgData name="Shaowei Wang" userId="e596398d-db6e-4c6b-9fe5-24de495b6c4d" providerId="ADAL" clId="{9F3CC2CF-FE37-432C-8185-5F0844841C74}" dt="2022-03-08T20:41:54.927" v="813" actId="478"/>
          <ac:inkMkLst>
            <pc:docMk/>
            <pc:sldMk cId="1468799921" sldId="317"/>
            <ac:inkMk id="2" creationId="{846D2EF2-1343-4A1E-91EB-B5AFE23FFF43}"/>
          </ac:inkMkLst>
        </pc:inkChg>
      </pc:sldChg>
      <pc:sldChg chg="del">
        <pc:chgData name="Shaowei Wang" userId="e596398d-db6e-4c6b-9fe5-24de495b6c4d" providerId="ADAL" clId="{9F3CC2CF-FE37-432C-8185-5F0844841C74}" dt="2022-03-07T04:56:02.524" v="289" actId="2696"/>
        <pc:sldMkLst>
          <pc:docMk/>
          <pc:sldMk cId="1668775032" sldId="318"/>
        </pc:sldMkLst>
      </pc:sldChg>
      <pc:sldChg chg="del">
        <pc:chgData name="Shaowei Wang" userId="e596398d-db6e-4c6b-9fe5-24de495b6c4d" providerId="ADAL" clId="{9F3CC2CF-FE37-432C-8185-5F0844841C74}" dt="2022-03-07T04:56:02.524" v="289" actId="2696"/>
        <pc:sldMkLst>
          <pc:docMk/>
          <pc:sldMk cId="3658271562" sldId="319"/>
        </pc:sldMkLst>
      </pc:sldChg>
      <pc:sldChg chg="del">
        <pc:chgData name="Shaowei Wang" userId="e596398d-db6e-4c6b-9fe5-24de495b6c4d" providerId="ADAL" clId="{9F3CC2CF-FE37-432C-8185-5F0844841C74}" dt="2022-03-07T04:56:02.524" v="289" actId="2696"/>
        <pc:sldMkLst>
          <pc:docMk/>
          <pc:sldMk cId="3491307489" sldId="320"/>
        </pc:sldMkLst>
      </pc:sldChg>
      <pc:sldChg chg="addSp">
        <pc:chgData name="Shaowei Wang" userId="e596398d-db6e-4c6b-9fe5-24de495b6c4d" providerId="ADAL" clId="{9F3CC2CF-FE37-432C-8185-5F0844841C74}" dt="2022-03-08T18:27:19.086" v="812"/>
        <pc:sldMkLst>
          <pc:docMk/>
          <pc:sldMk cId="402332754" sldId="364"/>
        </pc:sldMkLst>
        <pc:inkChg chg="add">
          <ac:chgData name="Shaowei Wang" userId="e596398d-db6e-4c6b-9fe5-24de495b6c4d" providerId="ADAL" clId="{9F3CC2CF-FE37-432C-8185-5F0844841C74}" dt="2022-03-08T18:27:19.086" v="812"/>
          <ac:inkMkLst>
            <pc:docMk/>
            <pc:sldMk cId="402332754" sldId="364"/>
            <ac:inkMk id="3" creationId="{B0F26280-0ED9-4DEF-8F46-655FC26208B0}"/>
          </ac:inkMkLst>
        </pc:inkChg>
      </pc:sldChg>
      <pc:sldChg chg="addSp">
        <pc:chgData name="Shaowei Wang" userId="e596398d-db6e-4c6b-9fe5-24de495b6c4d" providerId="ADAL" clId="{9F3CC2CF-FE37-432C-8185-5F0844841C74}" dt="2022-03-08T18:27:19.086" v="812"/>
        <pc:sldMkLst>
          <pc:docMk/>
          <pc:sldMk cId="847179684" sldId="365"/>
        </pc:sldMkLst>
        <pc:inkChg chg="add">
          <ac:chgData name="Shaowei Wang" userId="e596398d-db6e-4c6b-9fe5-24de495b6c4d" providerId="ADAL" clId="{9F3CC2CF-FE37-432C-8185-5F0844841C74}" dt="2022-03-08T18:27:19.086" v="812"/>
          <ac:inkMkLst>
            <pc:docMk/>
            <pc:sldMk cId="847179684" sldId="365"/>
            <ac:inkMk id="19" creationId="{80B286C3-F4FD-4514-B619-E85A204CA454}"/>
          </ac:inkMkLst>
        </pc:inkChg>
      </pc:sldChg>
      <pc:sldChg chg="addSp">
        <pc:chgData name="Shaowei Wang" userId="e596398d-db6e-4c6b-9fe5-24de495b6c4d" providerId="ADAL" clId="{9F3CC2CF-FE37-432C-8185-5F0844841C74}" dt="2022-03-08T18:27:19.086" v="812"/>
        <pc:sldMkLst>
          <pc:docMk/>
          <pc:sldMk cId="1382701232" sldId="367"/>
        </pc:sldMkLst>
        <pc:inkChg chg="add">
          <ac:chgData name="Shaowei Wang" userId="e596398d-db6e-4c6b-9fe5-24de495b6c4d" providerId="ADAL" clId="{9F3CC2CF-FE37-432C-8185-5F0844841C74}" dt="2022-03-08T18:27:19.086" v="812"/>
          <ac:inkMkLst>
            <pc:docMk/>
            <pc:sldMk cId="1382701232" sldId="367"/>
            <ac:inkMk id="17" creationId="{37F7BEFB-0E1D-43B8-83D3-6C66124EDECF}"/>
          </ac:inkMkLst>
        </pc:inkChg>
      </pc:sldChg>
      <pc:sldChg chg="addSp">
        <pc:chgData name="Shaowei Wang" userId="e596398d-db6e-4c6b-9fe5-24de495b6c4d" providerId="ADAL" clId="{9F3CC2CF-FE37-432C-8185-5F0844841C74}" dt="2022-03-08T18:27:19.086" v="812"/>
        <pc:sldMkLst>
          <pc:docMk/>
          <pc:sldMk cId="1782934671" sldId="368"/>
        </pc:sldMkLst>
        <pc:inkChg chg="add">
          <ac:chgData name="Shaowei Wang" userId="e596398d-db6e-4c6b-9fe5-24de495b6c4d" providerId="ADAL" clId="{9F3CC2CF-FE37-432C-8185-5F0844841C74}" dt="2022-03-08T18:27:19.086" v="812"/>
          <ac:inkMkLst>
            <pc:docMk/>
            <pc:sldMk cId="1782934671" sldId="368"/>
            <ac:inkMk id="13" creationId="{80AE0D50-FF28-4ECA-8DA7-6AFA16CEA9DD}"/>
          </ac:inkMkLst>
        </pc:inkChg>
      </pc:sldChg>
      <pc:sldChg chg="addSp">
        <pc:chgData name="Shaowei Wang" userId="e596398d-db6e-4c6b-9fe5-24de495b6c4d" providerId="ADAL" clId="{9F3CC2CF-FE37-432C-8185-5F0844841C74}" dt="2022-03-08T18:27:19.086" v="812"/>
        <pc:sldMkLst>
          <pc:docMk/>
          <pc:sldMk cId="910266524" sldId="369"/>
        </pc:sldMkLst>
        <pc:inkChg chg="add">
          <ac:chgData name="Shaowei Wang" userId="e596398d-db6e-4c6b-9fe5-24de495b6c4d" providerId="ADAL" clId="{9F3CC2CF-FE37-432C-8185-5F0844841C74}" dt="2022-03-08T18:27:19.086" v="812"/>
          <ac:inkMkLst>
            <pc:docMk/>
            <pc:sldMk cId="910266524" sldId="369"/>
            <ac:inkMk id="21" creationId="{032A1171-C691-4152-B820-0C393D1204B4}"/>
          </ac:inkMkLst>
        </pc:inkChg>
      </pc:sldChg>
      <pc:sldChg chg="modSp add mod">
        <pc:chgData name="Shaowei Wang" userId="e596398d-db6e-4c6b-9fe5-24de495b6c4d" providerId="ADAL" clId="{9F3CC2CF-FE37-432C-8185-5F0844841C74}" dt="2022-03-07T17:07:05.433" v="500" actId="20577"/>
        <pc:sldMkLst>
          <pc:docMk/>
          <pc:sldMk cId="1078580777" sldId="379"/>
        </pc:sldMkLst>
        <pc:spChg chg="mod">
          <ac:chgData name="Shaowei Wang" userId="e596398d-db6e-4c6b-9fe5-24de495b6c4d" providerId="ADAL" clId="{9F3CC2CF-FE37-432C-8185-5F0844841C74}" dt="2022-03-07T17:07:05.433" v="500" actId="20577"/>
          <ac:spMkLst>
            <pc:docMk/>
            <pc:sldMk cId="1078580777" sldId="379"/>
            <ac:spMk id="3" creationId="{0833FA58-CF88-49F5-960C-B37DA0024BA9}"/>
          </ac:spMkLst>
        </pc:spChg>
      </pc:sldChg>
      <pc:sldChg chg="addSp">
        <pc:chgData name="Shaowei Wang" userId="e596398d-db6e-4c6b-9fe5-24de495b6c4d" providerId="ADAL" clId="{9F3CC2CF-FE37-432C-8185-5F0844841C74}" dt="2022-03-08T18:27:19.086" v="812"/>
        <pc:sldMkLst>
          <pc:docMk/>
          <pc:sldMk cId="1911042096" sldId="383"/>
        </pc:sldMkLst>
        <pc:inkChg chg="add">
          <ac:chgData name="Shaowei Wang" userId="e596398d-db6e-4c6b-9fe5-24de495b6c4d" providerId="ADAL" clId="{9F3CC2CF-FE37-432C-8185-5F0844841C74}" dt="2022-03-08T18:27:19.086" v="812"/>
          <ac:inkMkLst>
            <pc:docMk/>
            <pc:sldMk cId="1911042096" sldId="383"/>
            <ac:inkMk id="3" creationId="{996A3960-A9B2-4507-A280-6D73CF8AC6A4}"/>
          </ac:inkMkLst>
        </pc:inkChg>
      </pc:sldChg>
      <pc:sldChg chg="addSp">
        <pc:chgData name="Shaowei Wang" userId="e596398d-db6e-4c6b-9fe5-24de495b6c4d" providerId="ADAL" clId="{9F3CC2CF-FE37-432C-8185-5F0844841C74}" dt="2022-03-08T18:27:19.086" v="812"/>
        <pc:sldMkLst>
          <pc:docMk/>
          <pc:sldMk cId="2598255296" sldId="384"/>
        </pc:sldMkLst>
        <pc:inkChg chg="add">
          <ac:chgData name="Shaowei Wang" userId="e596398d-db6e-4c6b-9fe5-24de495b6c4d" providerId="ADAL" clId="{9F3CC2CF-FE37-432C-8185-5F0844841C74}" dt="2022-03-08T18:27:19.086" v="812"/>
          <ac:inkMkLst>
            <pc:docMk/>
            <pc:sldMk cId="2598255296" sldId="384"/>
            <ac:inkMk id="4" creationId="{B5E7EBA3-9A2A-4D43-A86E-ACEBE926AE57}"/>
          </ac:inkMkLst>
        </pc:inkChg>
      </pc:sldChg>
      <pc:sldChg chg="addSp delSp modSp mod delAnim modAnim">
        <pc:chgData name="Shaowei Wang" userId="e596398d-db6e-4c6b-9fe5-24de495b6c4d" providerId="ADAL" clId="{9F3CC2CF-FE37-432C-8185-5F0844841C74}" dt="2022-03-08T18:27:19.086" v="812"/>
        <pc:sldMkLst>
          <pc:docMk/>
          <pc:sldMk cId="330420132" sldId="389"/>
        </pc:sldMkLst>
        <pc:spChg chg="add del mod">
          <ac:chgData name="Shaowei Wang" userId="e596398d-db6e-4c6b-9fe5-24de495b6c4d" providerId="ADAL" clId="{9F3CC2CF-FE37-432C-8185-5F0844841C74}" dt="2022-03-07T04:17:25.460" v="60" actId="478"/>
          <ac:spMkLst>
            <pc:docMk/>
            <pc:sldMk cId="330420132" sldId="389"/>
            <ac:spMk id="3" creationId="{DEB8180C-8311-4377-89F8-5B5AE3E246FE}"/>
          </ac:spMkLst>
        </pc:spChg>
        <pc:spChg chg="add mod">
          <ac:chgData name="Shaowei Wang" userId="e596398d-db6e-4c6b-9fe5-24de495b6c4d" providerId="ADAL" clId="{9F3CC2CF-FE37-432C-8185-5F0844841C74}" dt="2022-03-07T04:20:51.296" v="196" actId="207"/>
          <ac:spMkLst>
            <pc:docMk/>
            <pc:sldMk cId="330420132" sldId="389"/>
            <ac:spMk id="4" creationId="{06B265CA-A87C-48B2-9F02-3AADA44A565C}"/>
          </ac:spMkLst>
        </pc:spChg>
        <pc:spChg chg="add mod">
          <ac:chgData name="Shaowei Wang" userId="e596398d-db6e-4c6b-9fe5-24de495b6c4d" providerId="ADAL" clId="{9F3CC2CF-FE37-432C-8185-5F0844841C74}" dt="2022-03-07T04:17:39.317" v="64" actId="1076"/>
          <ac:spMkLst>
            <pc:docMk/>
            <pc:sldMk cId="330420132" sldId="389"/>
            <ac:spMk id="8" creationId="{F71D1779-F50F-4DAC-A00D-88F9F70FB1A6}"/>
          </ac:spMkLst>
        </pc:spChg>
        <pc:spChg chg="del">
          <ac:chgData name="Shaowei Wang" userId="e596398d-db6e-4c6b-9fe5-24de495b6c4d" providerId="ADAL" clId="{9F3CC2CF-FE37-432C-8185-5F0844841C74}" dt="2022-03-07T04:17:15.969" v="59" actId="478"/>
          <ac:spMkLst>
            <pc:docMk/>
            <pc:sldMk cId="330420132" sldId="389"/>
            <ac:spMk id="276" creationId="{00000000-0000-0000-0000-000000000000}"/>
          </ac:spMkLst>
        </pc:spChg>
        <pc:grpChg chg="mod">
          <ac:chgData name="Shaowei Wang" userId="e596398d-db6e-4c6b-9fe5-24de495b6c4d" providerId="ADAL" clId="{9F3CC2CF-FE37-432C-8185-5F0844841C74}" dt="2022-03-07T04:29:33.034" v="213" actId="692"/>
          <ac:grpSpMkLst>
            <pc:docMk/>
            <pc:sldMk cId="330420132" sldId="389"/>
            <ac:grpSpMk id="10" creationId="{C302C510-1305-4AA3-96D4-9425AB2A6F37}"/>
          </ac:grpSpMkLst>
        </pc:grpChg>
        <pc:inkChg chg="add">
          <ac:chgData name="Shaowei Wang" userId="e596398d-db6e-4c6b-9fe5-24de495b6c4d" providerId="ADAL" clId="{9F3CC2CF-FE37-432C-8185-5F0844841C74}" dt="2022-03-08T18:27:19.086" v="812"/>
          <ac:inkMkLst>
            <pc:docMk/>
            <pc:sldMk cId="330420132" sldId="389"/>
            <ac:inkMk id="2" creationId="{8C744D29-0A5C-4C1B-BAF2-3BFC56355CEB}"/>
          </ac:inkMkLst>
        </pc:inkChg>
        <pc:inkChg chg="add">
          <ac:chgData name="Shaowei Wang" userId="e596398d-db6e-4c6b-9fe5-24de495b6c4d" providerId="ADAL" clId="{9F3CC2CF-FE37-432C-8185-5F0844841C74}" dt="2022-03-07T04:29:01.375" v="209" actId="9405"/>
          <ac:inkMkLst>
            <pc:docMk/>
            <pc:sldMk cId="330420132" sldId="389"/>
            <ac:inkMk id="5" creationId="{88DFBF00-6F93-4F56-AFD0-54BB6A5A14D4}"/>
          </ac:inkMkLst>
        </pc:inkChg>
        <pc:inkChg chg="add mod">
          <ac:chgData name="Shaowei Wang" userId="e596398d-db6e-4c6b-9fe5-24de495b6c4d" providerId="ADAL" clId="{9F3CC2CF-FE37-432C-8185-5F0844841C74}" dt="2022-03-07T04:29:03.877" v="212"/>
          <ac:inkMkLst>
            <pc:docMk/>
            <pc:sldMk cId="330420132" sldId="389"/>
            <ac:inkMk id="6" creationId="{0586CC5A-4630-496A-88C2-4B3D470EA9B6}"/>
          </ac:inkMkLst>
        </pc:inkChg>
        <pc:inkChg chg="add mod">
          <ac:chgData name="Shaowei Wang" userId="e596398d-db6e-4c6b-9fe5-24de495b6c4d" providerId="ADAL" clId="{9F3CC2CF-FE37-432C-8185-5F0844841C74}" dt="2022-03-07T04:29:03.877" v="212"/>
          <ac:inkMkLst>
            <pc:docMk/>
            <pc:sldMk cId="330420132" sldId="389"/>
            <ac:inkMk id="9" creationId="{A4611BAF-B051-412A-BB23-29A001D9D899}"/>
          </ac:inkMkLst>
        </pc:inkChg>
      </pc:sldChg>
      <pc:sldChg chg="add">
        <pc:chgData name="Shaowei Wang" userId="e596398d-db6e-4c6b-9fe5-24de495b6c4d" providerId="ADAL" clId="{9F3CC2CF-FE37-432C-8185-5F0844841C74}" dt="2022-03-07T04:42:51.120" v="226"/>
        <pc:sldMkLst>
          <pc:docMk/>
          <pc:sldMk cId="2602763987" sldId="394"/>
        </pc:sldMkLst>
      </pc:sldChg>
      <pc:sldChg chg="del">
        <pc:chgData name="Shaowei Wang" userId="e596398d-db6e-4c6b-9fe5-24de495b6c4d" providerId="ADAL" clId="{9F3CC2CF-FE37-432C-8185-5F0844841C74}" dt="2022-03-07T04:32:01.402" v="214" actId="2696"/>
        <pc:sldMkLst>
          <pc:docMk/>
          <pc:sldMk cId="2908628544" sldId="394"/>
        </pc:sldMkLst>
      </pc:sldChg>
      <pc:sldChg chg="add del">
        <pc:chgData name="Shaowei Wang" userId="e596398d-db6e-4c6b-9fe5-24de495b6c4d" providerId="ADAL" clId="{9F3CC2CF-FE37-432C-8185-5F0844841C74}" dt="2022-03-07T04:42:44.563" v="225" actId="2696"/>
        <pc:sldMkLst>
          <pc:docMk/>
          <pc:sldMk cId="3634346513" sldId="394"/>
        </pc:sldMkLst>
      </pc:sldChg>
      <pc:sldChg chg="addSp delSp modSp add mod modClrScheme modAnim chgLayout">
        <pc:chgData name="Shaowei Wang" userId="e596398d-db6e-4c6b-9fe5-24de495b6c4d" providerId="ADAL" clId="{9F3CC2CF-FE37-432C-8185-5F0844841C74}" dt="2022-03-07T17:08:42.967" v="534" actId="27636"/>
        <pc:sldMkLst>
          <pc:docMk/>
          <pc:sldMk cId="3746171670" sldId="396"/>
        </pc:sldMkLst>
        <pc:spChg chg="mod ord">
          <ac:chgData name="Shaowei Wang" userId="e596398d-db6e-4c6b-9fe5-24de495b6c4d" providerId="ADAL" clId="{9F3CC2CF-FE37-432C-8185-5F0844841C74}" dt="2022-03-07T04:50:16.750" v="235" actId="700"/>
          <ac:spMkLst>
            <pc:docMk/>
            <pc:sldMk cId="3746171670" sldId="396"/>
            <ac:spMk id="2" creationId="{00000000-0000-0000-0000-000000000000}"/>
          </ac:spMkLst>
        </pc:spChg>
        <pc:spChg chg="del">
          <ac:chgData name="Shaowei Wang" userId="e596398d-db6e-4c6b-9fe5-24de495b6c4d" providerId="ADAL" clId="{9F3CC2CF-FE37-432C-8185-5F0844841C74}" dt="2022-03-07T04:50:03.321" v="233" actId="478"/>
          <ac:spMkLst>
            <pc:docMk/>
            <pc:sldMk cId="3746171670" sldId="396"/>
            <ac:spMk id="3" creationId="{8C5B6F1C-E22C-4035-9E14-FB1578657C6C}"/>
          </ac:spMkLst>
        </pc:spChg>
        <pc:spChg chg="add del mod">
          <ac:chgData name="Shaowei Wang" userId="e596398d-db6e-4c6b-9fe5-24de495b6c4d" providerId="ADAL" clId="{9F3CC2CF-FE37-432C-8185-5F0844841C74}" dt="2022-03-07T04:50:06.428" v="234" actId="478"/>
          <ac:spMkLst>
            <pc:docMk/>
            <pc:sldMk cId="3746171670" sldId="396"/>
            <ac:spMk id="4" creationId="{CFC89B47-642C-40B1-9543-1C9C52BD8ABB}"/>
          </ac:spMkLst>
        </pc:spChg>
        <pc:spChg chg="add mod ord">
          <ac:chgData name="Shaowei Wang" userId="e596398d-db6e-4c6b-9fe5-24de495b6c4d" providerId="ADAL" clId="{9F3CC2CF-FE37-432C-8185-5F0844841C74}" dt="2022-03-07T17:08:34.784" v="530" actId="20577"/>
          <ac:spMkLst>
            <pc:docMk/>
            <pc:sldMk cId="3746171670" sldId="396"/>
            <ac:spMk id="5" creationId="{BEB0E430-FA06-455C-92B0-B55CD97A428D}"/>
          </ac:spMkLst>
        </pc:spChg>
        <pc:spChg chg="mod ord">
          <ac:chgData name="Shaowei Wang" userId="e596398d-db6e-4c6b-9fe5-24de495b6c4d" providerId="ADAL" clId="{9F3CC2CF-FE37-432C-8185-5F0844841C74}" dt="2022-03-07T17:08:42.967" v="534" actId="27636"/>
          <ac:spMkLst>
            <pc:docMk/>
            <pc:sldMk cId="3746171670" sldId="396"/>
            <ac:spMk id="294" creationId="{00000000-0000-0000-0000-000000000000}"/>
          </ac:spMkLst>
        </pc:spChg>
      </pc:sldChg>
      <pc:sldChg chg="add">
        <pc:chgData name="Shaowei Wang" userId="e596398d-db6e-4c6b-9fe5-24de495b6c4d" providerId="ADAL" clId="{9F3CC2CF-FE37-432C-8185-5F0844841C74}" dt="2022-03-07T04:48:24.867" v="229"/>
        <pc:sldMkLst>
          <pc:docMk/>
          <pc:sldMk cId="436569102" sldId="397"/>
        </pc:sldMkLst>
      </pc:sldChg>
      <pc:sldChg chg="add del">
        <pc:chgData name="Shaowei Wang" userId="e596398d-db6e-4c6b-9fe5-24de495b6c4d" providerId="ADAL" clId="{9F3CC2CF-FE37-432C-8185-5F0844841C74}" dt="2022-03-07T04:32:38.345" v="216" actId="47"/>
        <pc:sldMkLst>
          <pc:docMk/>
          <pc:sldMk cId="2700449335" sldId="397"/>
        </pc:sldMkLst>
      </pc:sldChg>
      <pc:sldChg chg="del">
        <pc:chgData name="Shaowei Wang" userId="e596398d-db6e-4c6b-9fe5-24de495b6c4d" providerId="ADAL" clId="{9F3CC2CF-FE37-432C-8185-5F0844841C74}" dt="2022-03-07T04:32:01.402" v="214" actId="2696"/>
        <pc:sldMkLst>
          <pc:docMk/>
          <pc:sldMk cId="2722083450" sldId="397"/>
        </pc:sldMkLst>
      </pc:sldChg>
      <pc:sldChg chg="modSp add mod">
        <pc:chgData name="Shaowei Wang" userId="e596398d-db6e-4c6b-9fe5-24de495b6c4d" providerId="ADAL" clId="{9F3CC2CF-FE37-432C-8185-5F0844841C74}" dt="2022-03-07T04:50:43.277" v="245" actId="14100"/>
        <pc:sldMkLst>
          <pc:docMk/>
          <pc:sldMk cId="1523728860" sldId="398"/>
        </pc:sldMkLst>
        <pc:spChg chg="mod">
          <ac:chgData name="Shaowei Wang" userId="e596398d-db6e-4c6b-9fe5-24de495b6c4d" providerId="ADAL" clId="{9F3CC2CF-FE37-432C-8185-5F0844841C74}" dt="2022-03-07T04:50:43.277" v="245" actId="14100"/>
          <ac:spMkLst>
            <pc:docMk/>
            <pc:sldMk cId="1523728860" sldId="398"/>
            <ac:spMk id="4" creationId="{00000000-0000-0000-0000-000000000000}"/>
          </ac:spMkLst>
        </pc:spChg>
      </pc:sldChg>
      <pc:sldChg chg="add del">
        <pc:chgData name="Shaowei Wang" userId="e596398d-db6e-4c6b-9fe5-24de495b6c4d" providerId="ADAL" clId="{9F3CC2CF-FE37-432C-8185-5F0844841C74}" dt="2022-03-07T04:52:45.159" v="263" actId="47"/>
        <pc:sldMkLst>
          <pc:docMk/>
          <pc:sldMk cId="902612671" sldId="399"/>
        </pc:sldMkLst>
      </pc:sldChg>
      <pc:sldChg chg="modSp add mod">
        <pc:chgData name="Shaowei Wang" userId="e596398d-db6e-4c6b-9fe5-24de495b6c4d" providerId="ADAL" clId="{9F3CC2CF-FE37-432C-8185-5F0844841C74}" dt="2022-03-07T04:53:07.523" v="267" actId="403"/>
        <pc:sldMkLst>
          <pc:docMk/>
          <pc:sldMk cId="2655071954" sldId="400"/>
        </pc:sldMkLst>
        <pc:spChg chg="mod">
          <ac:chgData name="Shaowei Wang" userId="e596398d-db6e-4c6b-9fe5-24de495b6c4d" providerId="ADAL" clId="{9F3CC2CF-FE37-432C-8185-5F0844841C74}" dt="2022-03-07T04:53:07.523" v="267" actId="403"/>
          <ac:spMkLst>
            <pc:docMk/>
            <pc:sldMk cId="2655071954" sldId="400"/>
            <ac:spMk id="32773" creationId="{00000000-0000-0000-0000-000000000000}"/>
          </ac:spMkLst>
        </pc:spChg>
      </pc:sldChg>
      <pc:sldChg chg="modSp add mod">
        <pc:chgData name="Shaowei Wang" userId="e596398d-db6e-4c6b-9fe5-24de495b6c4d" providerId="ADAL" clId="{9F3CC2CF-FE37-432C-8185-5F0844841C74}" dt="2022-03-07T04:54:30.922" v="273" actId="207"/>
        <pc:sldMkLst>
          <pc:docMk/>
          <pc:sldMk cId="2898745716" sldId="401"/>
        </pc:sldMkLst>
        <pc:spChg chg="mod">
          <ac:chgData name="Shaowei Wang" userId="e596398d-db6e-4c6b-9fe5-24de495b6c4d" providerId="ADAL" clId="{9F3CC2CF-FE37-432C-8185-5F0844841C74}" dt="2022-03-07T04:54:30.922" v="273" actId="207"/>
          <ac:spMkLst>
            <pc:docMk/>
            <pc:sldMk cId="2898745716" sldId="401"/>
            <ac:spMk id="4" creationId="{00000000-0000-0000-0000-000000000000}"/>
          </ac:spMkLst>
        </pc:spChg>
      </pc:sldChg>
      <pc:sldChg chg="add">
        <pc:chgData name="Shaowei Wang" userId="e596398d-db6e-4c6b-9fe5-24de495b6c4d" providerId="ADAL" clId="{9F3CC2CF-FE37-432C-8185-5F0844841C74}" dt="2022-03-07T04:48:24.867" v="229"/>
        <pc:sldMkLst>
          <pc:docMk/>
          <pc:sldMk cId="85901645" sldId="402"/>
        </pc:sldMkLst>
      </pc:sldChg>
      <pc:sldChg chg="add del">
        <pc:chgData name="Shaowei Wang" userId="e596398d-db6e-4c6b-9fe5-24de495b6c4d" providerId="ADAL" clId="{9F3CC2CF-FE37-432C-8185-5F0844841C74}" dt="2022-03-07T04:54:16.674" v="268" actId="47"/>
        <pc:sldMkLst>
          <pc:docMk/>
          <pc:sldMk cId="3760208664" sldId="403"/>
        </pc:sldMkLst>
      </pc:sldChg>
      <pc:sldChg chg="add del">
        <pc:chgData name="Shaowei Wang" userId="e596398d-db6e-4c6b-9fe5-24de495b6c4d" providerId="ADAL" clId="{9F3CC2CF-FE37-432C-8185-5F0844841C74}" dt="2022-03-07T04:54:40.299" v="274" actId="47"/>
        <pc:sldMkLst>
          <pc:docMk/>
          <pc:sldMk cId="1652136740" sldId="404"/>
        </pc:sldMkLst>
      </pc:sldChg>
      <pc:sldChg chg="add del">
        <pc:chgData name="Shaowei Wang" userId="e596398d-db6e-4c6b-9fe5-24de495b6c4d" providerId="ADAL" clId="{9F3CC2CF-FE37-432C-8185-5F0844841C74}" dt="2022-03-07T04:54:40.299" v="274" actId="47"/>
        <pc:sldMkLst>
          <pc:docMk/>
          <pc:sldMk cId="3001736300" sldId="405"/>
        </pc:sldMkLst>
      </pc:sldChg>
      <pc:sldChg chg="add del">
        <pc:chgData name="Shaowei Wang" userId="e596398d-db6e-4c6b-9fe5-24de495b6c4d" providerId="ADAL" clId="{9F3CC2CF-FE37-432C-8185-5F0844841C74}" dt="2022-03-07T04:54:40.299" v="274" actId="47"/>
        <pc:sldMkLst>
          <pc:docMk/>
          <pc:sldMk cId="272327296" sldId="406"/>
        </pc:sldMkLst>
      </pc:sldChg>
      <pc:sldChg chg="add del">
        <pc:chgData name="Shaowei Wang" userId="e596398d-db6e-4c6b-9fe5-24de495b6c4d" providerId="ADAL" clId="{9F3CC2CF-FE37-432C-8185-5F0844841C74}" dt="2022-03-07T04:54:40.299" v="274" actId="47"/>
        <pc:sldMkLst>
          <pc:docMk/>
          <pc:sldMk cId="2497395540" sldId="407"/>
        </pc:sldMkLst>
      </pc:sldChg>
      <pc:sldChg chg="addSp modSp add del mod">
        <pc:chgData name="Shaowei Wang" userId="e596398d-db6e-4c6b-9fe5-24de495b6c4d" providerId="ADAL" clId="{9F3CC2CF-FE37-432C-8185-5F0844841C74}" dt="2022-03-08T18:27:19.086" v="812"/>
        <pc:sldMkLst>
          <pc:docMk/>
          <pc:sldMk cId="4161919903" sldId="413"/>
        </pc:sldMkLst>
        <pc:picChg chg="mod">
          <ac:chgData name="Shaowei Wang" userId="e596398d-db6e-4c6b-9fe5-24de495b6c4d" providerId="ADAL" clId="{9F3CC2CF-FE37-432C-8185-5F0844841C74}" dt="2022-03-07T17:22:12.962" v="617" actId="1076"/>
          <ac:picMkLst>
            <pc:docMk/>
            <pc:sldMk cId="4161919903" sldId="413"/>
            <ac:picMk id="487" creationId="{00000000-0000-0000-0000-000000000000}"/>
          </ac:picMkLst>
        </pc:picChg>
        <pc:inkChg chg="add">
          <ac:chgData name="Shaowei Wang" userId="e596398d-db6e-4c6b-9fe5-24de495b6c4d" providerId="ADAL" clId="{9F3CC2CF-FE37-432C-8185-5F0844841C74}" dt="2022-03-08T18:27:19.086" v="812"/>
          <ac:inkMkLst>
            <pc:docMk/>
            <pc:sldMk cId="4161919903" sldId="413"/>
            <ac:inkMk id="2" creationId="{6A0E97AC-BA03-460D-83CD-A8A096E302DD}"/>
          </ac:inkMkLst>
        </pc:inkChg>
      </pc:sldChg>
      <pc:sldChg chg="add">
        <pc:chgData name="Shaowei Wang" userId="e596398d-db6e-4c6b-9fe5-24de495b6c4d" providerId="ADAL" clId="{9F3CC2CF-FE37-432C-8185-5F0844841C74}" dt="2022-03-07T04:23:24.213" v="202"/>
        <pc:sldMkLst>
          <pc:docMk/>
          <pc:sldMk cId="1300767788" sldId="626"/>
        </pc:sldMkLst>
      </pc:sldChg>
      <pc:sldChg chg="addSp add">
        <pc:chgData name="Shaowei Wang" userId="e596398d-db6e-4c6b-9fe5-24de495b6c4d" providerId="ADAL" clId="{9F3CC2CF-FE37-432C-8185-5F0844841C74}" dt="2022-03-08T18:27:19.086" v="812"/>
        <pc:sldMkLst>
          <pc:docMk/>
          <pc:sldMk cId="1743347032" sldId="691"/>
        </pc:sldMkLst>
        <pc:inkChg chg="add">
          <ac:chgData name="Shaowei Wang" userId="e596398d-db6e-4c6b-9fe5-24de495b6c4d" providerId="ADAL" clId="{9F3CC2CF-FE37-432C-8185-5F0844841C74}" dt="2022-03-08T18:27:19.086" v="812"/>
          <ac:inkMkLst>
            <pc:docMk/>
            <pc:sldMk cId="1743347032" sldId="691"/>
            <ac:inkMk id="7" creationId="{047314B2-5C6D-4557-9609-0F6700FBD46D}"/>
          </ac:inkMkLst>
        </pc:inkChg>
      </pc:sldChg>
      <pc:sldChg chg="addSp add">
        <pc:chgData name="Shaowei Wang" userId="e596398d-db6e-4c6b-9fe5-24de495b6c4d" providerId="ADAL" clId="{9F3CC2CF-FE37-432C-8185-5F0844841C74}" dt="2022-03-08T18:27:19.086" v="812"/>
        <pc:sldMkLst>
          <pc:docMk/>
          <pc:sldMk cId="4151299171" sldId="692"/>
        </pc:sldMkLst>
        <pc:inkChg chg="add">
          <ac:chgData name="Shaowei Wang" userId="e596398d-db6e-4c6b-9fe5-24de495b6c4d" providerId="ADAL" clId="{9F3CC2CF-FE37-432C-8185-5F0844841C74}" dt="2022-03-08T18:27:19.086" v="812"/>
          <ac:inkMkLst>
            <pc:docMk/>
            <pc:sldMk cId="4151299171" sldId="692"/>
            <ac:inkMk id="7" creationId="{6DA6600F-3084-4919-914F-C02869856C1E}"/>
          </ac:inkMkLst>
        </pc:inkChg>
      </pc:sldChg>
      <pc:sldChg chg="addSp add">
        <pc:chgData name="Shaowei Wang" userId="e596398d-db6e-4c6b-9fe5-24de495b6c4d" providerId="ADAL" clId="{9F3CC2CF-FE37-432C-8185-5F0844841C74}" dt="2022-03-08T18:27:19.086" v="812"/>
        <pc:sldMkLst>
          <pc:docMk/>
          <pc:sldMk cId="3189463411" sldId="693"/>
        </pc:sldMkLst>
        <pc:inkChg chg="add">
          <ac:chgData name="Shaowei Wang" userId="e596398d-db6e-4c6b-9fe5-24de495b6c4d" providerId="ADAL" clId="{9F3CC2CF-FE37-432C-8185-5F0844841C74}" dt="2022-03-08T18:27:19.086" v="812"/>
          <ac:inkMkLst>
            <pc:docMk/>
            <pc:sldMk cId="3189463411" sldId="693"/>
            <ac:inkMk id="3" creationId="{9D168028-48BC-4057-9ABD-03FDDFB00D43}"/>
          </ac:inkMkLst>
        </pc:inkChg>
      </pc:sldChg>
      <pc:sldChg chg="addSp add">
        <pc:chgData name="Shaowei Wang" userId="e596398d-db6e-4c6b-9fe5-24de495b6c4d" providerId="ADAL" clId="{9F3CC2CF-FE37-432C-8185-5F0844841C74}" dt="2022-03-08T18:27:19.086" v="812"/>
        <pc:sldMkLst>
          <pc:docMk/>
          <pc:sldMk cId="3239597683" sldId="694"/>
        </pc:sldMkLst>
        <pc:inkChg chg="add">
          <ac:chgData name="Shaowei Wang" userId="e596398d-db6e-4c6b-9fe5-24de495b6c4d" providerId="ADAL" clId="{9F3CC2CF-FE37-432C-8185-5F0844841C74}" dt="2022-03-08T18:27:19.086" v="812"/>
          <ac:inkMkLst>
            <pc:docMk/>
            <pc:sldMk cId="3239597683" sldId="694"/>
            <ac:inkMk id="2" creationId="{EFC730A7-99D7-48E2-B4CB-5FE6905B9F17}"/>
          </ac:inkMkLst>
        </pc:inkChg>
      </pc:sldChg>
      <pc:sldChg chg="add">
        <pc:chgData name="Shaowei Wang" userId="e596398d-db6e-4c6b-9fe5-24de495b6c4d" providerId="ADAL" clId="{9F3CC2CF-FE37-432C-8185-5F0844841C74}" dt="2022-03-07T04:42:51.120" v="226"/>
        <pc:sldMkLst>
          <pc:docMk/>
          <pc:sldMk cId="552330208" sldId="695"/>
        </pc:sldMkLst>
      </pc:sldChg>
      <pc:sldChg chg="add del">
        <pc:chgData name="Shaowei Wang" userId="e596398d-db6e-4c6b-9fe5-24de495b6c4d" providerId="ADAL" clId="{9F3CC2CF-FE37-432C-8185-5F0844841C74}" dt="2022-03-07T04:42:44.563" v="225" actId="2696"/>
        <pc:sldMkLst>
          <pc:docMk/>
          <pc:sldMk cId="1997123715" sldId="695"/>
        </pc:sldMkLst>
      </pc:sldChg>
      <pc:sldChg chg="add del">
        <pc:chgData name="Shaowei Wang" userId="e596398d-db6e-4c6b-9fe5-24de495b6c4d" providerId="ADAL" clId="{9F3CC2CF-FE37-432C-8185-5F0844841C74}" dt="2022-03-07T04:32:51.936" v="217" actId="2696"/>
        <pc:sldMkLst>
          <pc:docMk/>
          <pc:sldMk cId="3497529200" sldId="695"/>
        </pc:sldMkLst>
      </pc:sldChg>
      <pc:sldChg chg="addSp">
        <pc:chgData name="Shaowei Wang" userId="e596398d-db6e-4c6b-9fe5-24de495b6c4d" providerId="ADAL" clId="{9F3CC2CF-FE37-432C-8185-5F0844841C74}" dt="2022-03-08T18:27:19.086" v="812"/>
        <pc:sldMkLst>
          <pc:docMk/>
          <pc:sldMk cId="2349035992" sldId="696"/>
        </pc:sldMkLst>
        <pc:inkChg chg="add">
          <ac:chgData name="Shaowei Wang" userId="e596398d-db6e-4c6b-9fe5-24de495b6c4d" providerId="ADAL" clId="{9F3CC2CF-FE37-432C-8185-5F0844841C74}" dt="2022-03-08T18:27:19.086" v="812"/>
          <ac:inkMkLst>
            <pc:docMk/>
            <pc:sldMk cId="2349035992" sldId="696"/>
            <ac:inkMk id="6" creationId="{66C55CD5-51EC-4D4A-AE9B-5D88CCDBF65E}"/>
          </ac:inkMkLst>
        </pc:inkChg>
      </pc:sldChg>
      <pc:sldChg chg="modSp mod">
        <pc:chgData name="Shaowei Wang" userId="e596398d-db6e-4c6b-9fe5-24de495b6c4d" providerId="ADAL" clId="{9F3CC2CF-FE37-432C-8185-5F0844841C74}" dt="2022-03-07T04:24:13.656" v="208" actId="115"/>
        <pc:sldMkLst>
          <pc:docMk/>
          <pc:sldMk cId="2507341378" sldId="699"/>
        </pc:sldMkLst>
        <pc:spChg chg="mod">
          <ac:chgData name="Shaowei Wang" userId="e596398d-db6e-4c6b-9fe5-24de495b6c4d" providerId="ADAL" clId="{9F3CC2CF-FE37-432C-8185-5F0844841C74}" dt="2022-03-07T04:24:13.656" v="208" actId="115"/>
          <ac:spMkLst>
            <pc:docMk/>
            <pc:sldMk cId="2507341378" sldId="699"/>
            <ac:spMk id="3" creationId="{E8280C97-F95E-4CF9-A0D5-8DF1F45B500B}"/>
          </ac:spMkLst>
        </pc:spChg>
      </pc:sldChg>
      <pc:sldChg chg="modSp add mod">
        <pc:chgData name="Shaowei Wang" userId="e596398d-db6e-4c6b-9fe5-24de495b6c4d" providerId="ADAL" clId="{9F3CC2CF-FE37-432C-8185-5F0844841C74}" dt="2022-03-07T04:02:36.948" v="5" actId="20577"/>
        <pc:sldMkLst>
          <pc:docMk/>
          <pc:sldMk cId="0" sldId="1566"/>
        </pc:sldMkLst>
        <pc:spChg chg="mod">
          <ac:chgData name="Shaowei Wang" userId="e596398d-db6e-4c6b-9fe5-24de495b6c4d" providerId="ADAL" clId="{9F3CC2CF-FE37-432C-8185-5F0844841C74}" dt="2022-03-07T04:02:36.948" v="5" actId="20577"/>
          <ac:spMkLst>
            <pc:docMk/>
            <pc:sldMk cId="0" sldId="1566"/>
            <ac:spMk id="15361" creationId="{2BCE8B09-DC61-41D6-A436-BA5A8EE5115D}"/>
          </ac:spMkLst>
        </pc:spChg>
      </pc:sldChg>
      <pc:sldChg chg="modSp add mod">
        <pc:chgData name="Shaowei Wang" userId="e596398d-db6e-4c6b-9fe5-24de495b6c4d" providerId="ADAL" clId="{9F3CC2CF-FE37-432C-8185-5F0844841C74}" dt="2022-03-07T16:28:32.301" v="365" actId="14100"/>
        <pc:sldMkLst>
          <pc:docMk/>
          <pc:sldMk cId="1517233108" sldId="1788"/>
        </pc:sldMkLst>
        <pc:spChg chg="mod">
          <ac:chgData name="Shaowei Wang" userId="e596398d-db6e-4c6b-9fe5-24de495b6c4d" providerId="ADAL" clId="{9F3CC2CF-FE37-432C-8185-5F0844841C74}" dt="2022-03-07T16:28:32.301" v="365" actId="14100"/>
          <ac:spMkLst>
            <pc:docMk/>
            <pc:sldMk cId="1517233108" sldId="1788"/>
            <ac:spMk id="2" creationId="{008171BA-B63A-4402-A222-59D59E3B7BDD}"/>
          </ac:spMkLst>
        </pc:spChg>
        <pc:spChg chg="mod">
          <ac:chgData name="Shaowei Wang" userId="e596398d-db6e-4c6b-9fe5-24de495b6c4d" providerId="ADAL" clId="{9F3CC2CF-FE37-432C-8185-5F0844841C74}" dt="2022-03-07T04:09:37.409" v="57" actId="27636"/>
          <ac:spMkLst>
            <pc:docMk/>
            <pc:sldMk cId="1517233108" sldId="1788"/>
            <ac:spMk id="3" creationId="{7EADFCF3-4CDE-4ED9-9A2B-2696EDF26225}"/>
          </ac:spMkLst>
        </pc:spChg>
      </pc:sldChg>
      <pc:sldChg chg="delSp add setBg delDesignElem">
        <pc:chgData name="Shaowei Wang" userId="e596398d-db6e-4c6b-9fe5-24de495b6c4d" providerId="ADAL" clId="{9F3CC2CF-FE37-432C-8185-5F0844841C74}" dt="2022-03-07T04:09:37.226" v="56"/>
        <pc:sldMkLst>
          <pc:docMk/>
          <pc:sldMk cId="754768173" sldId="1789"/>
        </pc:sldMkLst>
        <pc:spChg chg="del">
          <ac:chgData name="Shaowei Wang" userId="e596398d-db6e-4c6b-9fe5-24de495b6c4d" providerId="ADAL" clId="{9F3CC2CF-FE37-432C-8185-5F0844841C74}" dt="2022-03-07T04:09:37.226" v="56"/>
          <ac:spMkLst>
            <pc:docMk/>
            <pc:sldMk cId="754768173" sldId="1789"/>
            <ac:spMk id="71" creationId="{0671A8AE-40A1-4631-A6B8-581AFF065482}"/>
          </ac:spMkLst>
        </pc:spChg>
        <pc:spChg chg="del">
          <ac:chgData name="Shaowei Wang" userId="e596398d-db6e-4c6b-9fe5-24de495b6c4d" providerId="ADAL" clId="{9F3CC2CF-FE37-432C-8185-5F0844841C74}" dt="2022-03-07T04:09:37.226" v="56"/>
          <ac:spMkLst>
            <pc:docMk/>
            <pc:sldMk cId="754768173" sldId="1789"/>
            <ac:spMk id="73" creationId="{AB58EF07-17C2-48CF-ABB0-EEF1F17CB8F0}"/>
          </ac:spMkLst>
        </pc:spChg>
        <pc:spChg chg="del">
          <ac:chgData name="Shaowei Wang" userId="e596398d-db6e-4c6b-9fe5-24de495b6c4d" providerId="ADAL" clId="{9F3CC2CF-FE37-432C-8185-5F0844841C74}" dt="2022-03-07T04:09:37.226" v="56"/>
          <ac:spMkLst>
            <pc:docMk/>
            <pc:sldMk cId="754768173" sldId="1789"/>
            <ac:spMk id="75" creationId="{AF2F604E-43BE-4DC3-B983-E071523364F8}"/>
          </ac:spMkLst>
        </pc:spChg>
        <pc:spChg chg="del">
          <ac:chgData name="Shaowei Wang" userId="e596398d-db6e-4c6b-9fe5-24de495b6c4d" providerId="ADAL" clId="{9F3CC2CF-FE37-432C-8185-5F0844841C74}" dt="2022-03-07T04:09:37.226" v="56"/>
          <ac:spMkLst>
            <pc:docMk/>
            <pc:sldMk cId="754768173" sldId="1789"/>
            <ac:spMk id="77" creationId="{08C9B587-E65E-4B52-B37C-ABEBB6E87928}"/>
          </ac:spMkLst>
        </pc:spChg>
      </pc:sldChg>
      <pc:sldChg chg="del">
        <pc:chgData name="Shaowei Wang" userId="e596398d-db6e-4c6b-9fe5-24de495b6c4d" providerId="ADAL" clId="{9F3CC2CF-FE37-432C-8185-5F0844841C74}" dt="2022-03-07T04:02:26.275" v="2" actId="47"/>
        <pc:sldMkLst>
          <pc:docMk/>
          <pc:sldMk cId="4004111109" sldId="1991"/>
        </pc:sldMkLst>
      </pc:sldChg>
      <pc:sldChg chg="add del">
        <pc:chgData name="Shaowei Wang" userId="e596398d-db6e-4c6b-9fe5-24de495b6c4d" providerId="ADAL" clId="{9F3CC2CF-FE37-432C-8185-5F0844841C74}" dt="2022-03-07T04:56:02.524" v="289" actId="2696"/>
        <pc:sldMkLst>
          <pc:docMk/>
          <pc:sldMk cId="908192354" sldId="1993"/>
        </pc:sldMkLst>
      </pc:sldChg>
      <pc:sldChg chg="del">
        <pc:chgData name="Shaowei Wang" userId="e596398d-db6e-4c6b-9fe5-24de495b6c4d" providerId="ADAL" clId="{9F3CC2CF-FE37-432C-8185-5F0844841C74}" dt="2022-03-07T04:55:36.678" v="287" actId="2696"/>
        <pc:sldMkLst>
          <pc:docMk/>
          <pc:sldMk cId="3696481820" sldId="1993"/>
        </pc:sldMkLst>
      </pc:sldChg>
      <pc:sldChg chg="add del">
        <pc:chgData name="Shaowei Wang" userId="e596398d-db6e-4c6b-9fe5-24de495b6c4d" providerId="ADAL" clId="{9F3CC2CF-FE37-432C-8185-5F0844841C74}" dt="2022-03-07T04:56:02.524" v="289" actId="2696"/>
        <pc:sldMkLst>
          <pc:docMk/>
          <pc:sldMk cId="356471500" sldId="1994"/>
        </pc:sldMkLst>
      </pc:sldChg>
      <pc:sldChg chg="del">
        <pc:chgData name="Shaowei Wang" userId="e596398d-db6e-4c6b-9fe5-24de495b6c4d" providerId="ADAL" clId="{9F3CC2CF-FE37-432C-8185-5F0844841C74}" dt="2022-03-07T04:55:36.678" v="287" actId="2696"/>
        <pc:sldMkLst>
          <pc:docMk/>
          <pc:sldMk cId="1549261781" sldId="1994"/>
        </pc:sldMkLst>
      </pc:sldChg>
      <pc:sldChg chg="del">
        <pc:chgData name="Shaowei Wang" userId="e596398d-db6e-4c6b-9fe5-24de495b6c4d" providerId="ADAL" clId="{9F3CC2CF-FE37-432C-8185-5F0844841C74}" dt="2022-03-07T04:55:36.678" v="287" actId="2696"/>
        <pc:sldMkLst>
          <pc:docMk/>
          <pc:sldMk cId="630130386" sldId="1995"/>
        </pc:sldMkLst>
      </pc:sldChg>
      <pc:sldChg chg="add del">
        <pc:chgData name="Shaowei Wang" userId="e596398d-db6e-4c6b-9fe5-24de495b6c4d" providerId="ADAL" clId="{9F3CC2CF-FE37-432C-8185-5F0844841C74}" dt="2022-03-07T04:56:02.524" v="289" actId="2696"/>
        <pc:sldMkLst>
          <pc:docMk/>
          <pc:sldMk cId="4068238327" sldId="1995"/>
        </pc:sldMkLst>
      </pc:sldChg>
      <pc:sldChg chg="add del">
        <pc:chgData name="Shaowei Wang" userId="e596398d-db6e-4c6b-9fe5-24de495b6c4d" providerId="ADAL" clId="{9F3CC2CF-FE37-432C-8185-5F0844841C74}" dt="2022-03-07T04:56:02.524" v="289" actId="2696"/>
        <pc:sldMkLst>
          <pc:docMk/>
          <pc:sldMk cId="896535306" sldId="1996"/>
        </pc:sldMkLst>
      </pc:sldChg>
      <pc:sldChg chg="del">
        <pc:chgData name="Shaowei Wang" userId="e596398d-db6e-4c6b-9fe5-24de495b6c4d" providerId="ADAL" clId="{9F3CC2CF-FE37-432C-8185-5F0844841C74}" dt="2022-03-07T04:55:36.678" v="287" actId="2696"/>
        <pc:sldMkLst>
          <pc:docMk/>
          <pc:sldMk cId="4058810225" sldId="1996"/>
        </pc:sldMkLst>
      </pc:sldChg>
      <pc:sldChg chg="del">
        <pc:chgData name="Shaowei Wang" userId="e596398d-db6e-4c6b-9fe5-24de495b6c4d" providerId="ADAL" clId="{9F3CC2CF-FE37-432C-8185-5F0844841C74}" dt="2022-03-07T04:55:36.678" v="287" actId="2696"/>
        <pc:sldMkLst>
          <pc:docMk/>
          <pc:sldMk cId="1706269878" sldId="1997"/>
        </pc:sldMkLst>
      </pc:sldChg>
      <pc:sldChg chg="add del">
        <pc:chgData name="Shaowei Wang" userId="e596398d-db6e-4c6b-9fe5-24de495b6c4d" providerId="ADAL" clId="{9F3CC2CF-FE37-432C-8185-5F0844841C74}" dt="2022-03-07T04:56:02.524" v="289" actId="2696"/>
        <pc:sldMkLst>
          <pc:docMk/>
          <pc:sldMk cId="3915705256" sldId="1997"/>
        </pc:sldMkLst>
      </pc:sldChg>
      <pc:sldChg chg="del">
        <pc:chgData name="Shaowei Wang" userId="e596398d-db6e-4c6b-9fe5-24de495b6c4d" providerId="ADAL" clId="{9F3CC2CF-FE37-432C-8185-5F0844841C74}" dt="2022-03-07T04:55:36.678" v="287" actId="2696"/>
        <pc:sldMkLst>
          <pc:docMk/>
          <pc:sldMk cId="110281672" sldId="1998"/>
        </pc:sldMkLst>
      </pc:sldChg>
      <pc:sldChg chg="add del">
        <pc:chgData name="Shaowei Wang" userId="e596398d-db6e-4c6b-9fe5-24de495b6c4d" providerId="ADAL" clId="{9F3CC2CF-FE37-432C-8185-5F0844841C74}" dt="2022-03-07T04:56:02.524" v="289" actId="2696"/>
        <pc:sldMkLst>
          <pc:docMk/>
          <pc:sldMk cId="2970987610" sldId="1998"/>
        </pc:sldMkLst>
      </pc:sldChg>
      <pc:sldChg chg="del">
        <pc:chgData name="Shaowei Wang" userId="e596398d-db6e-4c6b-9fe5-24de495b6c4d" providerId="ADAL" clId="{9F3CC2CF-FE37-432C-8185-5F0844841C74}" dt="2022-03-07T04:55:36.678" v="287" actId="2696"/>
        <pc:sldMkLst>
          <pc:docMk/>
          <pc:sldMk cId="421555596" sldId="1999"/>
        </pc:sldMkLst>
      </pc:sldChg>
      <pc:sldChg chg="add del">
        <pc:chgData name="Shaowei Wang" userId="e596398d-db6e-4c6b-9fe5-24de495b6c4d" providerId="ADAL" clId="{9F3CC2CF-FE37-432C-8185-5F0844841C74}" dt="2022-03-07T04:56:02.524" v="289" actId="2696"/>
        <pc:sldMkLst>
          <pc:docMk/>
          <pc:sldMk cId="1190595272" sldId="1999"/>
        </pc:sldMkLst>
      </pc:sldChg>
      <pc:sldChg chg="add del">
        <pc:chgData name="Shaowei Wang" userId="e596398d-db6e-4c6b-9fe5-24de495b6c4d" providerId="ADAL" clId="{9F3CC2CF-FE37-432C-8185-5F0844841C74}" dt="2022-03-07T04:56:02.524" v="289" actId="2696"/>
        <pc:sldMkLst>
          <pc:docMk/>
          <pc:sldMk cId="1794792904" sldId="2000"/>
        </pc:sldMkLst>
      </pc:sldChg>
      <pc:sldChg chg="del">
        <pc:chgData name="Shaowei Wang" userId="e596398d-db6e-4c6b-9fe5-24de495b6c4d" providerId="ADAL" clId="{9F3CC2CF-FE37-432C-8185-5F0844841C74}" dt="2022-03-07T04:55:36.678" v="287" actId="2696"/>
        <pc:sldMkLst>
          <pc:docMk/>
          <pc:sldMk cId="3794799404" sldId="2000"/>
        </pc:sldMkLst>
      </pc:sldChg>
      <pc:sldChg chg="add del">
        <pc:chgData name="Shaowei Wang" userId="e596398d-db6e-4c6b-9fe5-24de495b6c4d" providerId="ADAL" clId="{9F3CC2CF-FE37-432C-8185-5F0844841C74}" dt="2022-03-07T04:56:02.524" v="289" actId="2696"/>
        <pc:sldMkLst>
          <pc:docMk/>
          <pc:sldMk cId="1204728616" sldId="2001"/>
        </pc:sldMkLst>
      </pc:sldChg>
      <pc:sldChg chg="del">
        <pc:chgData name="Shaowei Wang" userId="e596398d-db6e-4c6b-9fe5-24de495b6c4d" providerId="ADAL" clId="{9F3CC2CF-FE37-432C-8185-5F0844841C74}" dt="2022-03-07T04:55:36.678" v="287" actId="2696"/>
        <pc:sldMkLst>
          <pc:docMk/>
          <pc:sldMk cId="3548856560" sldId="2001"/>
        </pc:sldMkLst>
      </pc:sldChg>
      <pc:sldChg chg="add del">
        <pc:chgData name="Shaowei Wang" userId="e596398d-db6e-4c6b-9fe5-24de495b6c4d" providerId="ADAL" clId="{9F3CC2CF-FE37-432C-8185-5F0844841C74}" dt="2022-03-07T04:56:02.524" v="289" actId="2696"/>
        <pc:sldMkLst>
          <pc:docMk/>
          <pc:sldMk cId="350826066" sldId="2002"/>
        </pc:sldMkLst>
      </pc:sldChg>
      <pc:sldChg chg="del">
        <pc:chgData name="Shaowei Wang" userId="e596398d-db6e-4c6b-9fe5-24de495b6c4d" providerId="ADAL" clId="{9F3CC2CF-FE37-432C-8185-5F0844841C74}" dt="2022-03-07T04:55:36.678" v="287" actId="2696"/>
        <pc:sldMkLst>
          <pc:docMk/>
          <pc:sldMk cId="3416862856" sldId="2002"/>
        </pc:sldMkLst>
      </pc:sldChg>
      <pc:sldChg chg="modSp mod">
        <pc:chgData name="Shaowei Wang" userId="e596398d-db6e-4c6b-9fe5-24de495b6c4d" providerId="ADAL" clId="{9F3CC2CF-FE37-432C-8185-5F0844841C74}" dt="2022-03-07T04:55:26.358" v="286" actId="20577"/>
        <pc:sldMkLst>
          <pc:docMk/>
          <pc:sldMk cId="2501236698" sldId="2003"/>
        </pc:sldMkLst>
        <pc:spChg chg="mod">
          <ac:chgData name="Shaowei Wang" userId="e596398d-db6e-4c6b-9fe5-24de495b6c4d" providerId="ADAL" clId="{9F3CC2CF-FE37-432C-8185-5F0844841C74}" dt="2022-03-07T04:55:26.358" v="286" actId="20577"/>
          <ac:spMkLst>
            <pc:docMk/>
            <pc:sldMk cId="2501236698" sldId="2003"/>
            <ac:spMk id="459" creationId="{00000000-0000-0000-0000-000000000000}"/>
          </ac:spMkLst>
        </pc:spChg>
      </pc:sldChg>
      <pc:sldChg chg="addSp modSp mod">
        <pc:chgData name="Shaowei Wang" userId="e596398d-db6e-4c6b-9fe5-24de495b6c4d" providerId="ADAL" clId="{9F3CC2CF-FE37-432C-8185-5F0844841C74}" dt="2022-03-08T18:27:19.086" v="812"/>
        <pc:sldMkLst>
          <pc:docMk/>
          <pc:sldMk cId="1159334120" sldId="2005"/>
        </pc:sldMkLst>
        <pc:spChg chg="mod">
          <ac:chgData name="Shaowei Wang" userId="e596398d-db6e-4c6b-9fe5-24de495b6c4d" providerId="ADAL" clId="{9F3CC2CF-FE37-432C-8185-5F0844841C74}" dt="2022-03-07T17:43:02.721" v="701"/>
          <ac:spMkLst>
            <pc:docMk/>
            <pc:sldMk cId="1159334120" sldId="2005"/>
            <ac:spMk id="9" creationId="{17ECE39E-5C05-45B7-BD44-C1BF8C845AB7}"/>
          </ac:spMkLst>
        </pc:spChg>
        <pc:inkChg chg="add">
          <ac:chgData name="Shaowei Wang" userId="e596398d-db6e-4c6b-9fe5-24de495b6c4d" providerId="ADAL" clId="{9F3CC2CF-FE37-432C-8185-5F0844841C74}" dt="2022-03-08T18:27:19.086" v="812"/>
          <ac:inkMkLst>
            <pc:docMk/>
            <pc:sldMk cId="1159334120" sldId="2005"/>
            <ac:inkMk id="2" creationId="{F114C0DA-1A86-4944-AE6A-D2E671A13AAD}"/>
          </ac:inkMkLst>
        </pc:inkChg>
      </pc:sldChg>
      <pc:sldChg chg="del">
        <pc:chgData name="Shaowei Wang" userId="e596398d-db6e-4c6b-9fe5-24de495b6c4d" providerId="ADAL" clId="{9F3CC2CF-FE37-432C-8185-5F0844841C74}" dt="2022-03-07T04:56:02.524" v="289" actId="2696"/>
        <pc:sldMkLst>
          <pc:docMk/>
          <pc:sldMk cId="1753167284" sldId="2006"/>
        </pc:sldMkLst>
      </pc:sldChg>
      <pc:sldChg chg="del">
        <pc:chgData name="Shaowei Wang" userId="e596398d-db6e-4c6b-9fe5-24de495b6c4d" providerId="ADAL" clId="{9F3CC2CF-FE37-432C-8185-5F0844841C74}" dt="2022-03-07T04:56:02.524" v="289" actId="2696"/>
        <pc:sldMkLst>
          <pc:docMk/>
          <pc:sldMk cId="408902755" sldId="2007"/>
        </pc:sldMkLst>
      </pc:sldChg>
      <pc:sldChg chg="del">
        <pc:chgData name="Shaowei Wang" userId="e596398d-db6e-4c6b-9fe5-24de495b6c4d" providerId="ADAL" clId="{9F3CC2CF-FE37-432C-8185-5F0844841C74}" dt="2022-03-07T04:56:02.524" v="289" actId="2696"/>
        <pc:sldMkLst>
          <pc:docMk/>
          <pc:sldMk cId="3593277255" sldId="2008"/>
        </pc:sldMkLst>
      </pc:sldChg>
      <pc:sldChg chg="del">
        <pc:chgData name="Shaowei Wang" userId="e596398d-db6e-4c6b-9fe5-24de495b6c4d" providerId="ADAL" clId="{9F3CC2CF-FE37-432C-8185-5F0844841C74}" dt="2022-03-07T04:32:01.402" v="214" actId="2696"/>
        <pc:sldMkLst>
          <pc:docMk/>
          <pc:sldMk cId="2604863640" sldId="2010"/>
        </pc:sldMkLst>
      </pc:sldChg>
      <pc:sldChg chg="add del">
        <pc:chgData name="Shaowei Wang" userId="e596398d-db6e-4c6b-9fe5-24de495b6c4d" providerId="ADAL" clId="{9F3CC2CF-FE37-432C-8185-5F0844841C74}" dt="2022-03-07T04:42:44.563" v="225" actId="2696"/>
        <pc:sldMkLst>
          <pc:docMk/>
          <pc:sldMk cId="3391948520" sldId="2010"/>
        </pc:sldMkLst>
      </pc:sldChg>
      <pc:sldChg chg="add">
        <pc:chgData name="Shaowei Wang" userId="e596398d-db6e-4c6b-9fe5-24de495b6c4d" providerId="ADAL" clId="{9F3CC2CF-FE37-432C-8185-5F0844841C74}" dt="2022-03-07T04:42:51.120" v="226"/>
        <pc:sldMkLst>
          <pc:docMk/>
          <pc:sldMk cId="4044861704" sldId="2010"/>
        </pc:sldMkLst>
      </pc:sldChg>
      <pc:sldChg chg="add del">
        <pc:chgData name="Shaowei Wang" userId="e596398d-db6e-4c6b-9fe5-24de495b6c4d" providerId="ADAL" clId="{9F3CC2CF-FE37-432C-8185-5F0844841C74}" dt="2022-03-07T04:42:44.563" v="225" actId="2696"/>
        <pc:sldMkLst>
          <pc:docMk/>
          <pc:sldMk cId="833642964" sldId="2011"/>
        </pc:sldMkLst>
      </pc:sldChg>
      <pc:sldChg chg="add">
        <pc:chgData name="Shaowei Wang" userId="e596398d-db6e-4c6b-9fe5-24de495b6c4d" providerId="ADAL" clId="{9F3CC2CF-FE37-432C-8185-5F0844841C74}" dt="2022-03-07T04:42:51.120" v="226"/>
        <pc:sldMkLst>
          <pc:docMk/>
          <pc:sldMk cId="1278391903" sldId="2011"/>
        </pc:sldMkLst>
      </pc:sldChg>
      <pc:sldChg chg="del">
        <pc:chgData name="Shaowei Wang" userId="e596398d-db6e-4c6b-9fe5-24de495b6c4d" providerId="ADAL" clId="{9F3CC2CF-FE37-432C-8185-5F0844841C74}" dt="2022-03-07T04:32:01.402" v="214" actId="2696"/>
        <pc:sldMkLst>
          <pc:docMk/>
          <pc:sldMk cId="2581790639" sldId="2011"/>
        </pc:sldMkLst>
      </pc:sldChg>
      <pc:sldChg chg="addSp delSp modSp new mod">
        <pc:chgData name="Shaowei Wang" userId="e596398d-db6e-4c6b-9fe5-24de495b6c4d" providerId="ADAL" clId="{9F3CC2CF-FE37-432C-8185-5F0844841C74}" dt="2022-03-07T04:07:40.850" v="53" actId="478"/>
        <pc:sldMkLst>
          <pc:docMk/>
          <pc:sldMk cId="3076497363" sldId="2012"/>
        </pc:sldMkLst>
        <pc:spChg chg="add del mod">
          <ac:chgData name="Shaowei Wang" userId="e596398d-db6e-4c6b-9fe5-24de495b6c4d" providerId="ADAL" clId="{9F3CC2CF-FE37-432C-8185-5F0844841C74}" dt="2022-03-07T04:06:42.321" v="46" actId="478"/>
          <ac:spMkLst>
            <pc:docMk/>
            <pc:sldMk cId="3076497363" sldId="2012"/>
            <ac:spMk id="2" creationId="{EBDDF3C0-9890-4402-929B-0BB2E8F65140}"/>
          </ac:spMkLst>
        </pc:spChg>
        <pc:spChg chg="del">
          <ac:chgData name="Shaowei Wang" userId="e596398d-db6e-4c6b-9fe5-24de495b6c4d" providerId="ADAL" clId="{9F3CC2CF-FE37-432C-8185-5F0844841C74}" dt="2022-03-07T04:07:40.850" v="53" actId="478"/>
          <ac:spMkLst>
            <pc:docMk/>
            <pc:sldMk cId="3076497363" sldId="2012"/>
            <ac:spMk id="3" creationId="{43A51D48-6FF4-493A-9F8E-67192E267A03}"/>
          </ac:spMkLst>
        </pc:spChg>
        <pc:spChg chg="add del mod">
          <ac:chgData name="Shaowei Wang" userId="e596398d-db6e-4c6b-9fe5-24de495b6c4d" providerId="ADAL" clId="{9F3CC2CF-FE37-432C-8185-5F0844841C74}" dt="2022-03-07T04:06:42.321" v="46" actId="478"/>
          <ac:spMkLst>
            <pc:docMk/>
            <pc:sldMk cId="3076497363" sldId="2012"/>
            <ac:spMk id="5" creationId="{1DF653A0-2A8E-49AE-B451-50D578AA9CF7}"/>
          </ac:spMkLst>
        </pc:spChg>
        <pc:picChg chg="add del mod">
          <ac:chgData name="Shaowei Wang" userId="e596398d-db6e-4c6b-9fe5-24de495b6c4d" providerId="ADAL" clId="{9F3CC2CF-FE37-432C-8185-5F0844841C74}" dt="2022-03-07T04:06:43.697" v="47" actId="478"/>
          <ac:picMkLst>
            <pc:docMk/>
            <pc:sldMk cId="3076497363" sldId="2012"/>
            <ac:picMk id="1026" creationId="{B0A70E5C-E4E0-44A5-8057-649FB99AEE86}"/>
          </ac:picMkLst>
        </pc:picChg>
        <pc:picChg chg="add mod">
          <ac:chgData name="Shaowei Wang" userId="e596398d-db6e-4c6b-9fe5-24de495b6c4d" providerId="ADAL" clId="{9F3CC2CF-FE37-432C-8185-5F0844841C74}" dt="2022-03-07T04:07:38.177" v="52" actId="1076"/>
          <ac:picMkLst>
            <pc:docMk/>
            <pc:sldMk cId="3076497363" sldId="2012"/>
            <ac:picMk id="1028" creationId="{F93D1FC0-A9B6-46BE-9717-6129A708E77D}"/>
          </ac:picMkLst>
        </pc:picChg>
      </pc:sldChg>
      <pc:sldChg chg="add del">
        <pc:chgData name="Shaowei Wang" userId="e596398d-db6e-4c6b-9fe5-24de495b6c4d" providerId="ADAL" clId="{9F3CC2CF-FE37-432C-8185-5F0844841C74}" dt="2022-03-07T04:08:42.500" v="54" actId="47"/>
        <pc:sldMkLst>
          <pc:docMk/>
          <pc:sldMk cId="3162096596" sldId="2013"/>
        </pc:sldMkLst>
      </pc:sldChg>
      <pc:sldChg chg="new del">
        <pc:chgData name="Shaowei Wang" userId="e596398d-db6e-4c6b-9fe5-24de495b6c4d" providerId="ADAL" clId="{9F3CC2CF-FE37-432C-8185-5F0844841C74}" dt="2022-03-07T04:42:53.556" v="227" actId="47"/>
        <pc:sldMkLst>
          <pc:docMk/>
          <pc:sldMk cId="3241189489" sldId="2013"/>
        </pc:sldMkLst>
      </pc:sldChg>
      <pc:sldChg chg="new del">
        <pc:chgData name="Shaowei Wang" userId="e596398d-db6e-4c6b-9fe5-24de495b6c4d" providerId="ADAL" clId="{9F3CC2CF-FE37-432C-8185-5F0844841C74}" dt="2022-03-07T04:23:36.879" v="203" actId="47"/>
        <pc:sldMkLst>
          <pc:docMk/>
          <pc:sldMk cId="1157612219" sldId="2014"/>
        </pc:sldMkLst>
      </pc:sldChg>
      <pc:sldChg chg="modSp add del setBg modAnim">
        <pc:chgData name="Shaowei Wang" userId="e596398d-db6e-4c6b-9fe5-24de495b6c4d" providerId="ADAL" clId="{9F3CC2CF-FE37-432C-8185-5F0844841C74}" dt="2022-03-07T04:42:39.817" v="223" actId="2696"/>
        <pc:sldMkLst>
          <pc:docMk/>
          <pc:sldMk cId="1980117080" sldId="2014"/>
        </pc:sldMkLst>
        <pc:spChg chg="mod">
          <ac:chgData name="Shaowei Wang" userId="e596398d-db6e-4c6b-9fe5-24de495b6c4d" providerId="ADAL" clId="{9F3CC2CF-FE37-432C-8185-5F0844841C74}" dt="2022-03-07T04:24:03.152" v="207" actId="115"/>
          <ac:spMkLst>
            <pc:docMk/>
            <pc:sldMk cId="1980117080" sldId="2014"/>
            <ac:spMk id="3" creationId="{E8280C97-F95E-4CF9-A0D5-8DF1F45B500B}"/>
          </ac:spMkLst>
        </pc:spChg>
      </pc:sldChg>
      <pc:sldChg chg="add del">
        <pc:chgData name="Shaowei Wang" userId="e596398d-db6e-4c6b-9fe5-24de495b6c4d" providerId="ADAL" clId="{9F3CC2CF-FE37-432C-8185-5F0844841C74}" dt="2022-03-07T04:17:27.086" v="62"/>
        <pc:sldMkLst>
          <pc:docMk/>
          <pc:sldMk cId="2430892677" sldId="2014"/>
        </pc:sldMkLst>
      </pc:sldChg>
      <pc:sldChg chg="new del">
        <pc:chgData name="Shaowei Wang" userId="e596398d-db6e-4c6b-9fe5-24de495b6c4d" providerId="ADAL" clId="{9F3CC2CF-FE37-432C-8185-5F0844841C74}" dt="2022-03-07T17:13:42.689" v="545" actId="47"/>
        <pc:sldMkLst>
          <pc:docMk/>
          <pc:sldMk cId="2265985438" sldId="2015"/>
        </pc:sldMkLst>
      </pc:sldChg>
      <pc:sldChg chg="new del">
        <pc:chgData name="Shaowei Wang" userId="e596398d-db6e-4c6b-9fe5-24de495b6c4d" providerId="ADAL" clId="{9F3CC2CF-FE37-432C-8185-5F0844841C74}" dt="2022-03-07T17:13:32.401" v="542" actId="680"/>
        <pc:sldMkLst>
          <pc:docMk/>
          <pc:sldMk cId="3677663945" sldId="2015"/>
        </pc:sldMkLst>
      </pc:sldChg>
      <pc:sldChg chg="new del">
        <pc:chgData name="Shaowei Wang" userId="e596398d-db6e-4c6b-9fe5-24de495b6c4d" providerId="ADAL" clId="{9F3CC2CF-FE37-432C-8185-5F0844841C74}" dt="2022-03-07T04:54:40.299" v="274" actId="47"/>
        <pc:sldMkLst>
          <pc:docMk/>
          <pc:sldMk cId="4213754344" sldId="2015"/>
        </pc:sldMkLst>
      </pc:sldChg>
      <pc:sldChg chg="addSp delSp modSp add mod modAnim">
        <pc:chgData name="Shaowei Wang" userId="e596398d-db6e-4c6b-9fe5-24de495b6c4d" providerId="ADAL" clId="{9F3CC2CF-FE37-432C-8185-5F0844841C74}" dt="2022-03-07T17:21:15.003" v="615"/>
        <pc:sldMkLst>
          <pc:docMk/>
          <pc:sldMk cId="2272494889" sldId="2016"/>
        </pc:sldMkLst>
        <pc:spChg chg="add mod">
          <ac:chgData name="Shaowei Wang" userId="e596398d-db6e-4c6b-9fe5-24de495b6c4d" providerId="ADAL" clId="{9F3CC2CF-FE37-432C-8185-5F0844841C74}" dt="2022-03-07T17:16:16.442" v="578" actId="1076"/>
          <ac:spMkLst>
            <pc:docMk/>
            <pc:sldMk cId="2272494889" sldId="2016"/>
            <ac:spMk id="2" creationId="{15036D22-DED5-46DF-B5E9-B6B6AD8CA3A8}"/>
          </ac:spMkLst>
        </pc:spChg>
        <pc:spChg chg="add mod">
          <ac:chgData name="Shaowei Wang" userId="e596398d-db6e-4c6b-9fe5-24de495b6c4d" providerId="ADAL" clId="{9F3CC2CF-FE37-432C-8185-5F0844841C74}" dt="2022-03-07T17:18:44.866" v="585" actId="1076"/>
          <ac:spMkLst>
            <pc:docMk/>
            <pc:sldMk cId="2272494889" sldId="2016"/>
            <ac:spMk id="3" creationId="{D858F081-1437-4B86-AA19-EBFBAD2E2D53}"/>
          </ac:spMkLst>
        </pc:spChg>
        <pc:spChg chg="add mod">
          <ac:chgData name="Shaowei Wang" userId="e596398d-db6e-4c6b-9fe5-24de495b6c4d" providerId="ADAL" clId="{9F3CC2CF-FE37-432C-8185-5F0844841C74}" dt="2022-03-07T17:19:00.658" v="586" actId="1076"/>
          <ac:spMkLst>
            <pc:docMk/>
            <pc:sldMk cId="2272494889" sldId="2016"/>
            <ac:spMk id="4" creationId="{2DCEEF8E-B1E9-4468-BD42-91C955A28075}"/>
          </ac:spMkLst>
        </pc:spChg>
        <pc:spChg chg="add del mod">
          <ac:chgData name="Shaowei Wang" userId="e596398d-db6e-4c6b-9fe5-24de495b6c4d" providerId="ADAL" clId="{9F3CC2CF-FE37-432C-8185-5F0844841C74}" dt="2022-03-07T17:20:06.086" v="598" actId="478"/>
          <ac:spMkLst>
            <pc:docMk/>
            <pc:sldMk cId="2272494889" sldId="2016"/>
            <ac:spMk id="5" creationId="{400BF1B7-7DFD-44C3-9747-D9E697C6F475}"/>
          </ac:spMkLst>
        </pc:spChg>
        <pc:spChg chg="add mod">
          <ac:chgData name="Shaowei Wang" userId="e596398d-db6e-4c6b-9fe5-24de495b6c4d" providerId="ADAL" clId="{9F3CC2CF-FE37-432C-8185-5F0844841C74}" dt="2022-03-07T17:20:45.499" v="605" actId="13822"/>
          <ac:spMkLst>
            <pc:docMk/>
            <pc:sldMk cId="2272494889" sldId="2016"/>
            <ac:spMk id="6" creationId="{D08AECF0-8BC3-45F0-9746-188978D77E7F}"/>
          </ac:spMkLst>
        </pc:spChg>
        <pc:spChg chg="mod">
          <ac:chgData name="Shaowei Wang" userId="e596398d-db6e-4c6b-9fe5-24de495b6c4d" providerId="ADAL" clId="{9F3CC2CF-FE37-432C-8185-5F0844841C74}" dt="2022-03-07T17:20:03.863" v="597" actId="6549"/>
          <ac:spMkLst>
            <pc:docMk/>
            <pc:sldMk cId="2272494889" sldId="2016"/>
            <ac:spMk id="7" creationId="{00000000-0000-0000-0000-000000000000}"/>
          </ac:spMkLst>
        </pc:spChg>
        <pc:spChg chg="add mod">
          <ac:chgData name="Shaowei Wang" userId="e596398d-db6e-4c6b-9fe5-24de495b6c4d" providerId="ADAL" clId="{9F3CC2CF-FE37-432C-8185-5F0844841C74}" dt="2022-03-07T17:19:06.436" v="588" actId="1076"/>
          <ac:spMkLst>
            <pc:docMk/>
            <pc:sldMk cId="2272494889" sldId="2016"/>
            <ac:spMk id="13" creationId="{D6DE3AC5-69C5-40FE-AA8A-2A7E711280C7}"/>
          </ac:spMkLst>
        </pc:spChg>
        <pc:spChg chg="add mod">
          <ac:chgData name="Shaowei Wang" userId="e596398d-db6e-4c6b-9fe5-24de495b6c4d" providerId="ADAL" clId="{9F3CC2CF-FE37-432C-8185-5F0844841C74}" dt="2022-03-07T17:21:09.624" v="614" actId="20577"/>
          <ac:spMkLst>
            <pc:docMk/>
            <pc:sldMk cId="2272494889" sldId="2016"/>
            <ac:spMk id="17" creationId="{CF8AE8EF-2D8E-4FB1-9BE0-37F54F568D5B}"/>
          </ac:spMkLst>
        </pc:spChg>
        <pc:spChg chg="del mod">
          <ac:chgData name="Shaowei Wang" userId="e596398d-db6e-4c6b-9fe5-24de495b6c4d" providerId="ADAL" clId="{9F3CC2CF-FE37-432C-8185-5F0844841C74}" dt="2022-03-07T17:13:50.252" v="548" actId="478"/>
          <ac:spMkLst>
            <pc:docMk/>
            <pc:sldMk cId="2272494889" sldId="2016"/>
            <ac:spMk id="488" creationId="{00000000-0000-0000-0000-000000000000}"/>
          </ac:spMkLst>
        </pc:spChg>
        <pc:spChg chg="del">
          <ac:chgData name="Shaowei Wang" userId="e596398d-db6e-4c6b-9fe5-24de495b6c4d" providerId="ADAL" clId="{9F3CC2CF-FE37-432C-8185-5F0844841C74}" dt="2022-03-07T17:13:52.970" v="549" actId="478"/>
          <ac:spMkLst>
            <pc:docMk/>
            <pc:sldMk cId="2272494889" sldId="2016"/>
            <ac:spMk id="489" creationId="{00000000-0000-0000-0000-000000000000}"/>
          </ac:spMkLst>
        </pc:spChg>
        <pc:picChg chg="del">
          <ac:chgData name="Shaowei Wang" userId="e596398d-db6e-4c6b-9fe5-24de495b6c4d" providerId="ADAL" clId="{9F3CC2CF-FE37-432C-8185-5F0844841C74}" dt="2022-03-07T17:13:45.242" v="546" actId="478"/>
          <ac:picMkLst>
            <pc:docMk/>
            <pc:sldMk cId="2272494889" sldId="2016"/>
            <ac:picMk id="487" creationId="{00000000-0000-0000-0000-000000000000}"/>
          </ac:picMkLst>
        </pc:picChg>
        <pc:picChg chg="add mod">
          <ac:chgData name="Shaowei Wang" userId="e596398d-db6e-4c6b-9fe5-24de495b6c4d" providerId="ADAL" clId="{9F3CC2CF-FE37-432C-8185-5F0844841C74}" dt="2022-03-07T17:19:08.518" v="589" actId="1076"/>
          <ac:picMkLst>
            <pc:docMk/>
            <pc:sldMk cId="2272494889" sldId="2016"/>
            <ac:picMk id="1026" creationId="{67D8509B-0746-4DD0-AB23-15FA840B4798}"/>
          </ac:picMkLst>
        </pc:picChg>
      </pc:sldChg>
      <pc:sldChg chg="addSp delSp modSp new mod">
        <pc:chgData name="Shaowei Wang" userId="e596398d-db6e-4c6b-9fe5-24de495b6c4d" providerId="ADAL" clId="{9F3CC2CF-FE37-432C-8185-5F0844841C74}" dt="2022-03-08T18:27:19.086" v="812"/>
        <pc:sldMkLst>
          <pc:docMk/>
          <pc:sldMk cId="1722283490" sldId="2017"/>
        </pc:sldMkLst>
        <pc:spChg chg="mod">
          <ac:chgData name="Shaowei Wang" userId="e596398d-db6e-4c6b-9fe5-24de495b6c4d" providerId="ADAL" clId="{9F3CC2CF-FE37-432C-8185-5F0844841C74}" dt="2022-03-07T17:44:06.383" v="721" actId="20577"/>
          <ac:spMkLst>
            <pc:docMk/>
            <pc:sldMk cId="1722283490" sldId="2017"/>
            <ac:spMk id="2" creationId="{8D69E5ED-93B8-4F4A-8227-AC9DD9C250C2}"/>
          </ac:spMkLst>
        </pc:spChg>
        <pc:spChg chg="del">
          <ac:chgData name="Shaowei Wang" userId="e596398d-db6e-4c6b-9fe5-24de495b6c4d" providerId="ADAL" clId="{9F3CC2CF-FE37-432C-8185-5F0844841C74}" dt="2022-03-07T17:46:49.623" v="729" actId="478"/>
          <ac:spMkLst>
            <pc:docMk/>
            <pc:sldMk cId="1722283490" sldId="2017"/>
            <ac:spMk id="3" creationId="{12EC115C-B8F9-44C3-8EF8-1D3C468E70B3}"/>
          </ac:spMkLst>
        </pc:spChg>
        <pc:spChg chg="add mod">
          <ac:chgData name="Shaowei Wang" userId="e596398d-db6e-4c6b-9fe5-24de495b6c4d" providerId="ADAL" clId="{9F3CC2CF-FE37-432C-8185-5F0844841C74}" dt="2022-03-07T17:48:06.957" v="741" actId="1076"/>
          <ac:spMkLst>
            <pc:docMk/>
            <pc:sldMk cId="1722283490" sldId="2017"/>
            <ac:spMk id="11" creationId="{6B4A91AB-D8B0-4854-8FB9-2956DAA0B423}"/>
          </ac:spMkLst>
        </pc:spChg>
        <pc:picChg chg="add del mod">
          <ac:chgData name="Shaowei Wang" userId="e596398d-db6e-4c6b-9fe5-24de495b6c4d" providerId="ADAL" clId="{9F3CC2CF-FE37-432C-8185-5F0844841C74}" dt="2022-03-07T17:46:44.938" v="726" actId="478"/>
          <ac:picMkLst>
            <pc:docMk/>
            <pc:sldMk cId="1722283490" sldId="2017"/>
            <ac:picMk id="6" creationId="{855C0034-467C-4E3D-91D8-0725567DE4AC}"/>
          </ac:picMkLst>
        </pc:picChg>
        <pc:picChg chg="add mod">
          <ac:chgData name="Shaowei Wang" userId="e596398d-db6e-4c6b-9fe5-24de495b6c4d" providerId="ADAL" clId="{9F3CC2CF-FE37-432C-8185-5F0844841C74}" dt="2022-03-07T17:46:47.894" v="728" actId="1076"/>
          <ac:picMkLst>
            <pc:docMk/>
            <pc:sldMk cId="1722283490" sldId="2017"/>
            <ac:picMk id="7" creationId="{96CCC2AD-6182-43EB-B8E3-4E10B1C4EFC1}"/>
          </ac:picMkLst>
        </pc:picChg>
        <pc:picChg chg="add mod">
          <ac:chgData name="Shaowei Wang" userId="e596398d-db6e-4c6b-9fe5-24de495b6c4d" providerId="ADAL" clId="{9F3CC2CF-FE37-432C-8185-5F0844841C74}" dt="2022-03-07T17:47:10.017" v="731" actId="1076"/>
          <ac:picMkLst>
            <pc:docMk/>
            <pc:sldMk cId="1722283490" sldId="2017"/>
            <ac:picMk id="8" creationId="{FEAA49A6-2AAD-4DC2-AAA7-FDF5B45B0088}"/>
          </ac:picMkLst>
        </pc:picChg>
        <pc:picChg chg="add mod">
          <ac:chgData name="Shaowei Wang" userId="e596398d-db6e-4c6b-9fe5-24de495b6c4d" providerId="ADAL" clId="{9F3CC2CF-FE37-432C-8185-5F0844841C74}" dt="2022-03-07T17:50:09.834" v="745" actId="14100"/>
          <ac:picMkLst>
            <pc:docMk/>
            <pc:sldMk cId="1722283490" sldId="2017"/>
            <ac:picMk id="12" creationId="{D4E02A6A-3314-423C-A4D8-00E0008D32C8}"/>
          </ac:picMkLst>
        </pc:picChg>
        <pc:picChg chg="add del">
          <ac:chgData name="Shaowei Wang" userId="e596398d-db6e-4c6b-9fe5-24de495b6c4d" providerId="ADAL" clId="{9F3CC2CF-FE37-432C-8185-5F0844841C74}" dt="2022-03-07T17:46:17.071" v="723" actId="478"/>
          <ac:picMkLst>
            <pc:docMk/>
            <pc:sldMk cId="1722283490" sldId="2017"/>
            <ac:picMk id="2050" creationId="{E6CB16D3-AB20-4D6E-B94F-98EC8D68D98E}"/>
          </ac:picMkLst>
        </pc:picChg>
        <pc:inkChg chg="add">
          <ac:chgData name="Shaowei Wang" userId="e596398d-db6e-4c6b-9fe5-24de495b6c4d" providerId="ADAL" clId="{9F3CC2CF-FE37-432C-8185-5F0844841C74}" dt="2022-03-08T18:27:19.086" v="812"/>
          <ac:inkMkLst>
            <pc:docMk/>
            <pc:sldMk cId="1722283490" sldId="2017"/>
            <ac:inkMk id="3" creationId="{539561C7-649A-48A0-9BF5-9916963C4B58}"/>
          </ac:inkMkLst>
        </pc:inkChg>
      </pc:sldChg>
      <pc:sldChg chg="addSp delSp modSp add mod modAnim">
        <pc:chgData name="Shaowei Wang" userId="e596398d-db6e-4c6b-9fe5-24de495b6c4d" providerId="ADAL" clId="{9F3CC2CF-FE37-432C-8185-5F0844841C74}" dt="2022-03-08T18:27:19.086" v="812"/>
        <pc:sldMkLst>
          <pc:docMk/>
          <pc:sldMk cId="2631202370" sldId="2018"/>
        </pc:sldMkLst>
        <pc:grpChg chg="mod">
          <ac:chgData name="Shaowei Wang" userId="e596398d-db6e-4c6b-9fe5-24de495b6c4d" providerId="ADAL" clId="{9F3CC2CF-FE37-432C-8185-5F0844841C74}" dt="2022-03-07T17:50:57.070" v="750"/>
          <ac:grpSpMkLst>
            <pc:docMk/>
            <pc:sldMk cId="2631202370" sldId="2018"/>
            <ac:grpSpMk id="6" creationId="{F7A04EC2-68E9-4292-B41D-41CF8E9C9447}"/>
          </ac:grpSpMkLst>
        </pc:grpChg>
        <pc:grpChg chg="del mod">
          <ac:chgData name="Shaowei Wang" userId="e596398d-db6e-4c6b-9fe5-24de495b6c4d" providerId="ADAL" clId="{9F3CC2CF-FE37-432C-8185-5F0844841C74}" dt="2022-03-07T17:51:28.293" v="770"/>
          <ac:grpSpMkLst>
            <pc:docMk/>
            <pc:sldMk cId="2631202370" sldId="2018"/>
            <ac:grpSpMk id="14" creationId="{04D340B9-1335-4E34-9514-54A303BA17BE}"/>
          </ac:grpSpMkLst>
        </pc:grpChg>
        <pc:grpChg chg="del mod">
          <ac:chgData name="Shaowei Wang" userId="e596398d-db6e-4c6b-9fe5-24de495b6c4d" providerId="ADAL" clId="{9F3CC2CF-FE37-432C-8185-5F0844841C74}" dt="2022-03-07T17:51:14.977" v="762"/>
          <ac:grpSpMkLst>
            <pc:docMk/>
            <pc:sldMk cId="2631202370" sldId="2018"/>
            <ac:grpSpMk id="18" creationId="{C4323572-C456-4AA7-8B66-5FB630A0D664}"/>
          </ac:grpSpMkLst>
        </pc:grpChg>
        <pc:grpChg chg="del mod">
          <ac:chgData name="Shaowei Wang" userId="e596398d-db6e-4c6b-9fe5-24de495b6c4d" providerId="ADAL" clId="{9F3CC2CF-FE37-432C-8185-5F0844841C74}" dt="2022-03-07T17:51:28.293" v="770"/>
          <ac:grpSpMkLst>
            <pc:docMk/>
            <pc:sldMk cId="2631202370" sldId="2018"/>
            <ac:grpSpMk id="22" creationId="{9B9E9A01-FD01-441A-AD48-EBDCC28278D4}"/>
          </ac:grpSpMkLst>
        </pc:grpChg>
        <pc:grpChg chg="mod">
          <ac:chgData name="Shaowei Wang" userId="e596398d-db6e-4c6b-9fe5-24de495b6c4d" providerId="ADAL" clId="{9F3CC2CF-FE37-432C-8185-5F0844841C74}" dt="2022-03-07T17:51:28.293" v="770"/>
          <ac:grpSpMkLst>
            <pc:docMk/>
            <pc:sldMk cId="2631202370" sldId="2018"/>
            <ac:grpSpMk id="30" creationId="{63E29852-CE26-48FE-ABF5-8CBCE50012B5}"/>
          </ac:grpSpMkLst>
        </pc:grpChg>
        <pc:grpChg chg="mod">
          <ac:chgData name="Shaowei Wang" userId="e596398d-db6e-4c6b-9fe5-24de495b6c4d" providerId="ADAL" clId="{9F3CC2CF-FE37-432C-8185-5F0844841C74}" dt="2022-03-07T17:51:37.705" v="773"/>
          <ac:grpSpMkLst>
            <pc:docMk/>
            <pc:sldMk cId="2631202370" sldId="2018"/>
            <ac:grpSpMk id="33" creationId="{89FAC133-EB3E-45C8-B3E6-7971E596AE5B}"/>
          </ac:grpSpMkLst>
        </pc:grpChg>
        <pc:grpChg chg="mod">
          <ac:chgData name="Shaowei Wang" userId="e596398d-db6e-4c6b-9fe5-24de495b6c4d" providerId="ADAL" clId="{9F3CC2CF-FE37-432C-8185-5F0844841C74}" dt="2022-03-07T17:51:48.184" v="779"/>
          <ac:grpSpMkLst>
            <pc:docMk/>
            <pc:sldMk cId="2631202370" sldId="2018"/>
            <ac:grpSpMk id="39" creationId="{9B427181-E8F9-42D1-ABB5-929D529C12CB}"/>
          </ac:grpSpMkLst>
        </pc:grpChg>
        <pc:grpChg chg="mod">
          <ac:chgData name="Shaowei Wang" userId="e596398d-db6e-4c6b-9fe5-24de495b6c4d" providerId="ADAL" clId="{9F3CC2CF-FE37-432C-8185-5F0844841C74}" dt="2022-03-07T17:51:48.184" v="779"/>
          <ac:grpSpMkLst>
            <pc:docMk/>
            <pc:sldMk cId="2631202370" sldId="2018"/>
            <ac:grpSpMk id="40" creationId="{A8F75D1C-6F08-4BAD-B412-DCE2A19F8F09}"/>
          </ac:grpSpMkLst>
        </pc:grpChg>
        <pc:grpChg chg="mod">
          <ac:chgData name="Shaowei Wang" userId="e596398d-db6e-4c6b-9fe5-24de495b6c4d" providerId="ADAL" clId="{9F3CC2CF-FE37-432C-8185-5F0844841C74}" dt="2022-03-07T17:52:00.450" v="787"/>
          <ac:grpSpMkLst>
            <pc:docMk/>
            <pc:sldMk cId="2631202370" sldId="2018"/>
            <ac:grpSpMk id="48" creationId="{E8974AFE-CF78-4329-AC46-7451AB07F3DC}"/>
          </ac:grpSpMkLst>
        </pc:grpChg>
        <pc:grpChg chg="mod">
          <ac:chgData name="Shaowei Wang" userId="e596398d-db6e-4c6b-9fe5-24de495b6c4d" providerId="ADAL" clId="{9F3CC2CF-FE37-432C-8185-5F0844841C74}" dt="2022-03-07T17:52:07.659" v="790"/>
          <ac:grpSpMkLst>
            <pc:docMk/>
            <pc:sldMk cId="2631202370" sldId="2018"/>
            <ac:grpSpMk id="51" creationId="{A473B5B5-FFB9-4ED1-83DF-869E8C1E9AE7}"/>
          </ac:grpSpMkLst>
        </pc:grpChg>
        <pc:grpChg chg="del mod">
          <ac:chgData name="Shaowei Wang" userId="e596398d-db6e-4c6b-9fe5-24de495b6c4d" providerId="ADAL" clId="{9F3CC2CF-FE37-432C-8185-5F0844841C74}" dt="2022-03-07T17:52:18.055" v="800"/>
          <ac:grpSpMkLst>
            <pc:docMk/>
            <pc:sldMk cId="2631202370" sldId="2018"/>
            <ac:grpSpMk id="54" creationId="{35DAED97-18B5-4D0C-8D3F-EC042B94CD00}"/>
          </ac:grpSpMkLst>
        </pc:grpChg>
        <pc:grpChg chg="del mod">
          <ac:chgData name="Shaowei Wang" userId="e596398d-db6e-4c6b-9fe5-24de495b6c4d" providerId="ADAL" clId="{9F3CC2CF-FE37-432C-8185-5F0844841C74}" dt="2022-03-07T17:52:18.055" v="800"/>
          <ac:grpSpMkLst>
            <pc:docMk/>
            <pc:sldMk cId="2631202370" sldId="2018"/>
            <ac:grpSpMk id="59" creationId="{976D5326-C0F0-4F8B-A9D5-704BDD11AF6C}"/>
          </ac:grpSpMkLst>
        </pc:grpChg>
        <pc:grpChg chg="mod">
          <ac:chgData name="Shaowei Wang" userId="e596398d-db6e-4c6b-9fe5-24de495b6c4d" providerId="ADAL" clId="{9F3CC2CF-FE37-432C-8185-5F0844841C74}" dt="2022-03-07T17:52:18.055" v="800"/>
          <ac:grpSpMkLst>
            <pc:docMk/>
            <pc:sldMk cId="2631202370" sldId="2018"/>
            <ac:grpSpMk id="61" creationId="{A821E54C-0512-4A44-B5C8-E4B9F809C12C}"/>
          </ac:grpSpMkLst>
        </pc:grpChg>
        <pc:grpChg chg="mod">
          <ac:chgData name="Shaowei Wang" userId="e596398d-db6e-4c6b-9fe5-24de495b6c4d" providerId="ADAL" clId="{9F3CC2CF-FE37-432C-8185-5F0844841C74}" dt="2022-03-07T17:52:20.935" v="806"/>
          <ac:grpSpMkLst>
            <pc:docMk/>
            <pc:sldMk cId="2631202370" sldId="2018"/>
            <ac:grpSpMk id="67" creationId="{1CA789EA-7CAB-4C70-A9EE-DDF00959DD20}"/>
          </ac:grpSpMkLst>
        </pc:grpChg>
        <pc:picChg chg="del">
          <ac:chgData name="Shaowei Wang" userId="e596398d-db6e-4c6b-9fe5-24de495b6c4d" providerId="ADAL" clId="{9F3CC2CF-FE37-432C-8185-5F0844841C74}" dt="2022-03-07T17:50:18.349" v="747" actId="478"/>
          <ac:picMkLst>
            <pc:docMk/>
            <pc:sldMk cId="2631202370" sldId="2018"/>
            <ac:picMk id="12" creationId="{D4E02A6A-3314-423C-A4D8-00E0008D32C8}"/>
          </ac:picMkLst>
        </pc:picChg>
        <pc:inkChg chg="add mod">
          <ac:chgData name="Shaowei Wang" userId="e596398d-db6e-4c6b-9fe5-24de495b6c4d" providerId="ADAL" clId="{9F3CC2CF-FE37-432C-8185-5F0844841C74}" dt="2022-03-07T17:50:57.070" v="750"/>
          <ac:inkMkLst>
            <pc:docMk/>
            <pc:sldMk cId="2631202370" sldId="2018"/>
            <ac:inkMk id="3" creationId="{0B8856AD-F7DA-4BE5-8809-3086DAE257C2}"/>
          </ac:inkMkLst>
        </pc:inkChg>
        <pc:inkChg chg="add mod">
          <ac:chgData name="Shaowei Wang" userId="e596398d-db6e-4c6b-9fe5-24de495b6c4d" providerId="ADAL" clId="{9F3CC2CF-FE37-432C-8185-5F0844841C74}" dt="2022-03-07T17:50:57.070" v="750"/>
          <ac:inkMkLst>
            <pc:docMk/>
            <pc:sldMk cId="2631202370" sldId="2018"/>
            <ac:inkMk id="5" creationId="{8EEA39D8-C54B-4770-9847-B2A8ADFDE910}"/>
          </ac:inkMkLst>
        </pc:inkChg>
        <pc:inkChg chg="add mod">
          <ac:chgData name="Shaowei Wang" userId="e596398d-db6e-4c6b-9fe5-24de495b6c4d" providerId="ADAL" clId="{9F3CC2CF-FE37-432C-8185-5F0844841C74}" dt="2022-03-07T17:51:28.293" v="770"/>
          <ac:inkMkLst>
            <pc:docMk/>
            <pc:sldMk cId="2631202370" sldId="2018"/>
            <ac:inkMk id="9" creationId="{891CD5EE-AD02-4B54-9D15-3993305B0AD2}"/>
          </ac:inkMkLst>
        </pc:inkChg>
        <pc:inkChg chg="add mod">
          <ac:chgData name="Shaowei Wang" userId="e596398d-db6e-4c6b-9fe5-24de495b6c4d" providerId="ADAL" clId="{9F3CC2CF-FE37-432C-8185-5F0844841C74}" dt="2022-03-07T17:51:28.293" v="770"/>
          <ac:inkMkLst>
            <pc:docMk/>
            <pc:sldMk cId="2631202370" sldId="2018"/>
            <ac:inkMk id="10" creationId="{CB21FC80-E306-47E6-BFE2-2A8472B3C303}"/>
          </ac:inkMkLst>
        </pc:inkChg>
        <pc:inkChg chg="add">
          <ac:chgData name="Shaowei Wang" userId="e596398d-db6e-4c6b-9fe5-24de495b6c4d" providerId="ADAL" clId="{9F3CC2CF-FE37-432C-8185-5F0844841C74}" dt="2022-03-08T18:27:19.086" v="812"/>
          <ac:inkMkLst>
            <pc:docMk/>
            <pc:sldMk cId="2631202370" sldId="2018"/>
            <ac:inkMk id="12" creationId="{D50C3BFD-0829-4E48-97BC-A5D9CF0D5127}"/>
          </ac:inkMkLst>
        </pc:inkChg>
        <pc:inkChg chg="add mod">
          <ac:chgData name="Shaowei Wang" userId="e596398d-db6e-4c6b-9fe5-24de495b6c4d" providerId="ADAL" clId="{9F3CC2CF-FE37-432C-8185-5F0844841C74}" dt="2022-03-07T17:51:28.293" v="770"/>
          <ac:inkMkLst>
            <pc:docMk/>
            <pc:sldMk cId="2631202370" sldId="2018"/>
            <ac:inkMk id="13" creationId="{125AB58B-236E-4E39-85B3-788C1A958429}"/>
          </ac:inkMkLst>
        </pc:inkChg>
        <pc:inkChg chg="add mod">
          <ac:chgData name="Shaowei Wang" userId="e596398d-db6e-4c6b-9fe5-24de495b6c4d" providerId="ADAL" clId="{9F3CC2CF-FE37-432C-8185-5F0844841C74}" dt="2022-03-07T17:51:28.293" v="770"/>
          <ac:inkMkLst>
            <pc:docMk/>
            <pc:sldMk cId="2631202370" sldId="2018"/>
            <ac:inkMk id="15" creationId="{7AD08B89-15A6-489E-AE91-E55382F1130B}"/>
          </ac:inkMkLst>
        </pc:inkChg>
        <pc:inkChg chg="add mod">
          <ac:chgData name="Shaowei Wang" userId="e596398d-db6e-4c6b-9fe5-24de495b6c4d" providerId="ADAL" clId="{9F3CC2CF-FE37-432C-8185-5F0844841C74}" dt="2022-03-07T17:51:28.293" v="770"/>
          <ac:inkMkLst>
            <pc:docMk/>
            <pc:sldMk cId="2631202370" sldId="2018"/>
            <ac:inkMk id="16" creationId="{92171CAC-A54D-4B09-9A88-2537DB7F2374}"/>
          </ac:inkMkLst>
        </pc:inkChg>
        <pc:inkChg chg="add mod">
          <ac:chgData name="Shaowei Wang" userId="e596398d-db6e-4c6b-9fe5-24de495b6c4d" providerId="ADAL" clId="{9F3CC2CF-FE37-432C-8185-5F0844841C74}" dt="2022-03-07T17:51:28.293" v="770"/>
          <ac:inkMkLst>
            <pc:docMk/>
            <pc:sldMk cId="2631202370" sldId="2018"/>
            <ac:inkMk id="17" creationId="{E9F654BC-0B61-452B-8377-B9B7098C06B5}"/>
          </ac:inkMkLst>
        </pc:inkChg>
        <pc:inkChg chg="add mod">
          <ac:chgData name="Shaowei Wang" userId="e596398d-db6e-4c6b-9fe5-24de495b6c4d" providerId="ADAL" clId="{9F3CC2CF-FE37-432C-8185-5F0844841C74}" dt="2022-03-07T17:51:28.293" v="770"/>
          <ac:inkMkLst>
            <pc:docMk/>
            <pc:sldMk cId="2631202370" sldId="2018"/>
            <ac:inkMk id="19" creationId="{F5154C2A-A9B5-4052-8817-7893E93D5FDF}"/>
          </ac:inkMkLst>
        </pc:inkChg>
        <pc:inkChg chg="add mod">
          <ac:chgData name="Shaowei Wang" userId="e596398d-db6e-4c6b-9fe5-24de495b6c4d" providerId="ADAL" clId="{9F3CC2CF-FE37-432C-8185-5F0844841C74}" dt="2022-03-07T17:51:28.293" v="770"/>
          <ac:inkMkLst>
            <pc:docMk/>
            <pc:sldMk cId="2631202370" sldId="2018"/>
            <ac:inkMk id="20" creationId="{4B785C8B-16C5-427C-ABC0-F3DD9173C7F9}"/>
          </ac:inkMkLst>
        </pc:inkChg>
        <pc:inkChg chg="add mod">
          <ac:chgData name="Shaowei Wang" userId="e596398d-db6e-4c6b-9fe5-24de495b6c4d" providerId="ADAL" clId="{9F3CC2CF-FE37-432C-8185-5F0844841C74}" dt="2022-03-07T17:51:28.293" v="770"/>
          <ac:inkMkLst>
            <pc:docMk/>
            <pc:sldMk cId="2631202370" sldId="2018"/>
            <ac:inkMk id="21" creationId="{15001F63-9752-432E-9C83-8CBD5878FCFE}"/>
          </ac:inkMkLst>
        </pc:inkChg>
        <pc:inkChg chg="add mod">
          <ac:chgData name="Shaowei Wang" userId="e596398d-db6e-4c6b-9fe5-24de495b6c4d" providerId="ADAL" clId="{9F3CC2CF-FE37-432C-8185-5F0844841C74}" dt="2022-03-07T17:51:28.293" v="770"/>
          <ac:inkMkLst>
            <pc:docMk/>
            <pc:sldMk cId="2631202370" sldId="2018"/>
            <ac:inkMk id="23" creationId="{3BE51AFF-92C1-4F63-8853-D58F7C6FAF46}"/>
          </ac:inkMkLst>
        </pc:inkChg>
        <pc:inkChg chg="add mod">
          <ac:chgData name="Shaowei Wang" userId="e596398d-db6e-4c6b-9fe5-24de495b6c4d" providerId="ADAL" clId="{9F3CC2CF-FE37-432C-8185-5F0844841C74}" dt="2022-03-07T17:51:28.293" v="770"/>
          <ac:inkMkLst>
            <pc:docMk/>
            <pc:sldMk cId="2631202370" sldId="2018"/>
            <ac:inkMk id="24" creationId="{7C480FFD-600F-4875-9888-C66D4CD0B56B}"/>
          </ac:inkMkLst>
        </pc:inkChg>
        <pc:inkChg chg="add mod">
          <ac:chgData name="Shaowei Wang" userId="e596398d-db6e-4c6b-9fe5-24de495b6c4d" providerId="ADAL" clId="{9F3CC2CF-FE37-432C-8185-5F0844841C74}" dt="2022-03-07T17:51:28.293" v="770"/>
          <ac:inkMkLst>
            <pc:docMk/>
            <pc:sldMk cId="2631202370" sldId="2018"/>
            <ac:inkMk id="25" creationId="{335EF198-A58F-42B5-AB88-1F179B5DF95C}"/>
          </ac:inkMkLst>
        </pc:inkChg>
        <pc:inkChg chg="add mod">
          <ac:chgData name="Shaowei Wang" userId="e596398d-db6e-4c6b-9fe5-24de495b6c4d" providerId="ADAL" clId="{9F3CC2CF-FE37-432C-8185-5F0844841C74}" dt="2022-03-07T17:51:28.293" v="770"/>
          <ac:inkMkLst>
            <pc:docMk/>
            <pc:sldMk cId="2631202370" sldId="2018"/>
            <ac:inkMk id="26" creationId="{579E3A15-B5FD-4041-801B-FEDB52E152FE}"/>
          </ac:inkMkLst>
        </pc:inkChg>
        <pc:inkChg chg="add mod">
          <ac:chgData name="Shaowei Wang" userId="e596398d-db6e-4c6b-9fe5-24de495b6c4d" providerId="ADAL" clId="{9F3CC2CF-FE37-432C-8185-5F0844841C74}" dt="2022-03-07T17:51:28.293" v="770"/>
          <ac:inkMkLst>
            <pc:docMk/>
            <pc:sldMk cId="2631202370" sldId="2018"/>
            <ac:inkMk id="27" creationId="{5D511636-2A2B-4570-BDEA-F910F7468BCF}"/>
          </ac:inkMkLst>
        </pc:inkChg>
        <pc:inkChg chg="add mod">
          <ac:chgData name="Shaowei Wang" userId="e596398d-db6e-4c6b-9fe5-24de495b6c4d" providerId="ADAL" clId="{9F3CC2CF-FE37-432C-8185-5F0844841C74}" dt="2022-03-07T17:51:28.293" v="770"/>
          <ac:inkMkLst>
            <pc:docMk/>
            <pc:sldMk cId="2631202370" sldId="2018"/>
            <ac:inkMk id="28" creationId="{E2FB6659-661B-4112-9F21-45AC1A8C2588}"/>
          </ac:inkMkLst>
        </pc:inkChg>
        <pc:inkChg chg="add mod">
          <ac:chgData name="Shaowei Wang" userId="e596398d-db6e-4c6b-9fe5-24de495b6c4d" providerId="ADAL" clId="{9F3CC2CF-FE37-432C-8185-5F0844841C74}" dt="2022-03-07T17:51:28.293" v="770"/>
          <ac:inkMkLst>
            <pc:docMk/>
            <pc:sldMk cId="2631202370" sldId="2018"/>
            <ac:inkMk id="29" creationId="{984B92C3-A71B-48F8-974D-034A0B9FA7A9}"/>
          </ac:inkMkLst>
        </pc:inkChg>
        <pc:inkChg chg="add mod">
          <ac:chgData name="Shaowei Wang" userId="e596398d-db6e-4c6b-9fe5-24de495b6c4d" providerId="ADAL" clId="{9F3CC2CF-FE37-432C-8185-5F0844841C74}" dt="2022-03-07T17:51:37.705" v="773"/>
          <ac:inkMkLst>
            <pc:docMk/>
            <pc:sldMk cId="2631202370" sldId="2018"/>
            <ac:inkMk id="31" creationId="{B03C9806-EE2D-4423-AB9C-11233A2E2E26}"/>
          </ac:inkMkLst>
        </pc:inkChg>
        <pc:inkChg chg="add mod">
          <ac:chgData name="Shaowei Wang" userId="e596398d-db6e-4c6b-9fe5-24de495b6c4d" providerId="ADAL" clId="{9F3CC2CF-FE37-432C-8185-5F0844841C74}" dt="2022-03-07T17:51:37.705" v="773"/>
          <ac:inkMkLst>
            <pc:docMk/>
            <pc:sldMk cId="2631202370" sldId="2018"/>
            <ac:inkMk id="32" creationId="{23F69D99-2558-4F2E-A9F9-2BAC204E6DD4}"/>
          </ac:inkMkLst>
        </pc:inkChg>
        <pc:inkChg chg="add mod">
          <ac:chgData name="Shaowei Wang" userId="e596398d-db6e-4c6b-9fe5-24de495b6c4d" providerId="ADAL" clId="{9F3CC2CF-FE37-432C-8185-5F0844841C74}" dt="2022-03-07T17:51:48.184" v="779"/>
          <ac:inkMkLst>
            <pc:docMk/>
            <pc:sldMk cId="2631202370" sldId="2018"/>
            <ac:inkMk id="34" creationId="{0F3C6622-A829-4D27-9A18-16D727D6E519}"/>
          </ac:inkMkLst>
        </pc:inkChg>
        <pc:inkChg chg="add mod">
          <ac:chgData name="Shaowei Wang" userId="e596398d-db6e-4c6b-9fe5-24de495b6c4d" providerId="ADAL" clId="{9F3CC2CF-FE37-432C-8185-5F0844841C74}" dt="2022-03-07T17:51:48.184" v="779"/>
          <ac:inkMkLst>
            <pc:docMk/>
            <pc:sldMk cId="2631202370" sldId="2018"/>
            <ac:inkMk id="35" creationId="{0F08101F-A1D6-41F2-9E44-E0BA51ED90DF}"/>
          </ac:inkMkLst>
        </pc:inkChg>
        <pc:inkChg chg="add mod">
          <ac:chgData name="Shaowei Wang" userId="e596398d-db6e-4c6b-9fe5-24de495b6c4d" providerId="ADAL" clId="{9F3CC2CF-FE37-432C-8185-5F0844841C74}" dt="2022-03-07T17:51:48.184" v="779"/>
          <ac:inkMkLst>
            <pc:docMk/>
            <pc:sldMk cId="2631202370" sldId="2018"/>
            <ac:inkMk id="36" creationId="{042B565E-FB82-4101-8D8B-4074097EDF85}"/>
          </ac:inkMkLst>
        </pc:inkChg>
        <pc:inkChg chg="add mod">
          <ac:chgData name="Shaowei Wang" userId="e596398d-db6e-4c6b-9fe5-24de495b6c4d" providerId="ADAL" clId="{9F3CC2CF-FE37-432C-8185-5F0844841C74}" dt="2022-03-07T17:51:48.184" v="779"/>
          <ac:inkMkLst>
            <pc:docMk/>
            <pc:sldMk cId="2631202370" sldId="2018"/>
            <ac:inkMk id="37" creationId="{47FAD443-7095-4642-9682-65DFF76BBAB6}"/>
          </ac:inkMkLst>
        </pc:inkChg>
        <pc:inkChg chg="add mod">
          <ac:chgData name="Shaowei Wang" userId="e596398d-db6e-4c6b-9fe5-24de495b6c4d" providerId="ADAL" clId="{9F3CC2CF-FE37-432C-8185-5F0844841C74}" dt="2022-03-07T17:51:48.184" v="779"/>
          <ac:inkMkLst>
            <pc:docMk/>
            <pc:sldMk cId="2631202370" sldId="2018"/>
            <ac:inkMk id="38" creationId="{DFC1B4AB-3EE3-4FD4-ADE8-E1A91F6A93E6}"/>
          </ac:inkMkLst>
        </pc:inkChg>
        <pc:inkChg chg="add">
          <ac:chgData name="Shaowei Wang" userId="e596398d-db6e-4c6b-9fe5-24de495b6c4d" providerId="ADAL" clId="{9F3CC2CF-FE37-432C-8185-5F0844841C74}" dt="2022-03-07T17:51:57.311" v="780" actId="9405"/>
          <ac:inkMkLst>
            <pc:docMk/>
            <pc:sldMk cId="2631202370" sldId="2018"/>
            <ac:inkMk id="41" creationId="{3B47F739-D869-4AAA-9134-D5B7F954FD96}"/>
          </ac:inkMkLst>
        </pc:inkChg>
        <pc:inkChg chg="add mod">
          <ac:chgData name="Shaowei Wang" userId="e596398d-db6e-4c6b-9fe5-24de495b6c4d" providerId="ADAL" clId="{9F3CC2CF-FE37-432C-8185-5F0844841C74}" dt="2022-03-07T17:52:00.450" v="787"/>
          <ac:inkMkLst>
            <pc:docMk/>
            <pc:sldMk cId="2631202370" sldId="2018"/>
            <ac:inkMk id="42" creationId="{94DDF734-60A2-447A-9E9A-FA6B007CEB35}"/>
          </ac:inkMkLst>
        </pc:inkChg>
        <pc:inkChg chg="add mod">
          <ac:chgData name="Shaowei Wang" userId="e596398d-db6e-4c6b-9fe5-24de495b6c4d" providerId="ADAL" clId="{9F3CC2CF-FE37-432C-8185-5F0844841C74}" dt="2022-03-07T17:52:00.450" v="787"/>
          <ac:inkMkLst>
            <pc:docMk/>
            <pc:sldMk cId="2631202370" sldId="2018"/>
            <ac:inkMk id="43" creationId="{AC87342D-8FA5-4699-B4FA-D3A168C69740}"/>
          </ac:inkMkLst>
        </pc:inkChg>
        <pc:inkChg chg="add mod">
          <ac:chgData name="Shaowei Wang" userId="e596398d-db6e-4c6b-9fe5-24de495b6c4d" providerId="ADAL" clId="{9F3CC2CF-FE37-432C-8185-5F0844841C74}" dt="2022-03-07T17:52:00.450" v="787"/>
          <ac:inkMkLst>
            <pc:docMk/>
            <pc:sldMk cId="2631202370" sldId="2018"/>
            <ac:inkMk id="44" creationId="{9360F54D-24D5-42FB-9292-F05A7CD771FA}"/>
          </ac:inkMkLst>
        </pc:inkChg>
        <pc:inkChg chg="add mod">
          <ac:chgData name="Shaowei Wang" userId="e596398d-db6e-4c6b-9fe5-24de495b6c4d" providerId="ADAL" clId="{9F3CC2CF-FE37-432C-8185-5F0844841C74}" dt="2022-03-07T17:52:00.450" v="787"/>
          <ac:inkMkLst>
            <pc:docMk/>
            <pc:sldMk cId="2631202370" sldId="2018"/>
            <ac:inkMk id="45" creationId="{3CF0B528-19E2-4023-9BBE-AD8045AA05D3}"/>
          </ac:inkMkLst>
        </pc:inkChg>
        <pc:inkChg chg="add mod">
          <ac:chgData name="Shaowei Wang" userId="e596398d-db6e-4c6b-9fe5-24de495b6c4d" providerId="ADAL" clId="{9F3CC2CF-FE37-432C-8185-5F0844841C74}" dt="2022-03-07T17:52:00.450" v="787"/>
          <ac:inkMkLst>
            <pc:docMk/>
            <pc:sldMk cId="2631202370" sldId="2018"/>
            <ac:inkMk id="46" creationId="{90E44DB2-8C07-4E5A-B2BE-690FCB850710}"/>
          </ac:inkMkLst>
        </pc:inkChg>
        <pc:inkChg chg="add mod">
          <ac:chgData name="Shaowei Wang" userId="e596398d-db6e-4c6b-9fe5-24de495b6c4d" providerId="ADAL" clId="{9F3CC2CF-FE37-432C-8185-5F0844841C74}" dt="2022-03-07T17:52:00.450" v="787"/>
          <ac:inkMkLst>
            <pc:docMk/>
            <pc:sldMk cId="2631202370" sldId="2018"/>
            <ac:inkMk id="47" creationId="{436384FC-1782-4B21-9FF4-7C5332998E39}"/>
          </ac:inkMkLst>
        </pc:inkChg>
        <pc:inkChg chg="add mod">
          <ac:chgData name="Shaowei Wang" userId="e596398d-db6e-4c6b-9fe5-24de495b6c4d" providerId="ADAL" clId="{9F3CC2CF-FE37-432C-8185-5F0844841C74}" dt="2022-03-07T17:52:07.659" v="790"/>
          <ac:inkMkLst>
            <pc:docMk/>
            <pc:sldMk cId="2631202370" sldId="2018"/>
            <ac:inkMk id="49" creationId="{3CB32136-8A64-4321-B00C-9B99CAC5ECC6}"/>
          </ac:inkMkLst>
        </pc:inkChg>
        <pc:inkChg chg="add mod">
          <ac:chgData name="Shaowei Wang" userId="e596398d-db6e-4c6b-9fe5-24de495b6c4d" providerId="ADAL" clId="{9F3CC2CF-FE37-432C-8185-5F0844841C74}" dt="2022-03-07T17:52:07.659" v="790"/>
          <ac:inkMkLst>
            <pc:docMk/>
            <pc:sldMk cId="2631202370" sldId="2018"/>
            <ac:inkMk id="50" creationId="{6891DC80-5EEB-4EC7-ABDA-47F9AA4A14AD}"/>
          </ac:inkMkLst>
        </pc:inkChg>
        <pc:inkChg chg="add mod">
          <ac:chgData name="Shaowei Wang" userId="e596398d-db6e-4c6b-9fe5-24de495b6c4d" providerId="ADAL" clId="{9F3CC2CF-FE37-432C-8185-5F0844841C74}" dt="2022-03-07T17:52:18.055" v="800"/>
          <ac:inkMkLst>
            <pc:docMk/>
            <pc:sldMk cId="2631202370" sldId="2018"/>
            <ac:inkMk id="52" creationId="{620F2044-BDB0-4FA0-8E43-292B128247F6}"/>
          </ac:inkMkLst>
        </pc:inkChg>
        <pc:inkChg chg="add mod">
          <ac:chgData name="Shaowei Wang" userId="e596398d-db6e-4c6b-9fe5-24de495b6c4d" providerId="ADAL" clId="{9F3CC2CF-FE37-432C-8185-5F0844841C74}" dt="2022-03-07T17:52:18.055" v="800"/>
          <ac:inkMkLst>
            <pc:docMk/>
            <pc:sldMk cId="2631202370" sldId="2018"/>
            <ac:inkMk id="53" creationId="{D08ACFBF-0EFE-4BC9-B20C-DCAB47A4293E}"/>
          </ac:inkMkLst>
        </pc:inkChg>
        <pc:inkChg chg="add mod">
          <ac:chgData name="Shaowei Wang" userId="e596398d-db6e-4c6b-9fe5-24de495b6c4d" providerId="ADAL" clId="{9F3CC2CF-FE37-432C-8185-5F0844841C74}" dt="2022-03-07T17:52:18.055" v="800"/>
          <ac:inkMkLst>
            <pc:docMk/>
            <pc:sldMk cId="2631202370" sldId="2018"/>
            <ac:inkMk id="55" creationId="{B6B7501C-D4FF-4237-BB78-3E94D8DD7BDA}"/>
          </ac:inkMkLst>
        </pc:inkChg>
        <pc:inkChg chg="add mod">
          <ac:chgData name="Shaowei Wang" userId="e596398d-db6e-4c6b-9fe5-24de495b6c4d" providerId="ADAL" clId="{9F3CC2CF-FE37-432C-8185-5F0844841C74}" dt="2022-03-07T17:52:18.055" v="800"/>
          <ac:inkMkLst>
            <pc:docMk/>
            <pc:sldMk cId="2631202370" sldId="2018"/>
            <ac:inkMk id="56" creationId="{4FF80C00-C63C-486D-8711-2F4144BDC92D}"/>
          </ac:inkMkLst>
        </pc:inkChg>
        <pc:inkChg chg="add mod">
          <ac:chgData name="Shaowei Wang" userId="e596398d-db6e-4c6b-9fe5-24de495b6c4d" providerId="ADAL" clId="{9F3CC2CF-FE37-432C-8185-5F0844841C74}" dt="2022-03-07T17:52:18.055" v="800"/>
          <ac:inkMkLst>
            <pc:docMk/>
            <pc:sldMk cId="2631202370" sldId="2018"/>
            <ac:inkMk id="57" creationId="{C483E6CE-9F73-47C6-AC1D-5E9C12FC99AA}"/>
          </ac:inkMkLst>
        </pc:inkChg>
        <pc:inkChg chg="add mod">
          <ac:chgData name="Shaowei Wang" userId="e596398d-db6e-4c6b-9fe5-24de495b6c4d" providerId="ADAL" clId="{9F3CC2CF-FE37-432C-8185-5F0844841C74}" dt="2022-03-07T17:52:18.055" v="800"/>
          <ac:inkMkLst>
            <pc:docMk/>
            <pc:sldMk cId="2631202370" sldId="2018"/>
            <ac:inkMk id="58" creationId="{31CCB573-38C9-4609-9D0F-366E315DD399}"/>
          </ac:inkMkLst>
        </pc:inkChg>
        <pc:inkChg chg="add mod">
          <ac:chgData name="Shaowei Wang" userId="e596398d-db6e-4c6b-9fe5-24de495b6c4d" providerId="ADAL" clId="{9F3CC2CF-FE37-432C-8185-5F0844841C74}" dt="2022-03-07T17:52:18.055" v="800"/>
          <ac:inkMkLst>
            <pc:docMk/>
            <pc:sldMk cId="2631202370" sldId="2018"/>
            <ac:inkMk id="60" creationId="{67072135-1487-40B8-949D-CA6610EA4CD4}"/>
          </ac:inkMkLst>
        </pc:inkChg>
        <pc:inkChg chg="add mod">
          <ac:chgData name="Shaowei Wang" userId="e596398d-db6e-4c6b-9fe5-24de495b6c4d" providerId="ADAL" clId="{9F3CC2CF-FE37-432C-8185-5F0844841C74}" dt="2022-03-07T17:52:20.935" v="806"/>
          <ac:inkMkLst>
            <pc:docMk/>
            <pc:sldMk cId="2631202370" sldId="2018"/>
            <ac:inkMk id="62" creationId="{4B3BAB50-8D81-4D03-8665-77A80A5D817F}"/>
          </ac:inkMkLst>
        </pc:inkChg>
        <pc:inkChg chg="add mod">
          <ac:chgData name="Shaowei Wang" userId="e596398d-db6e-4c6b-9fe5-24de495b6c4d" providerId="ADAL" clId="{9F3CC2CF-FE37-432C-8185-5F0844841C74}" dt="2022-03-07T17:52:20.935" v="806"/>
          <ac:inkMkLst>
            <pc:docMk/>
            <pc:sldMk cId="2631202370" sldId="2018"/>
            <ac:inkMk id="63" creationId="{8167F15C-5602-4365-86DD-83E48BCD4653}"/>
          </ac:inkMkLst>
        </pc:inkChg>
        <pc:inkChg chg="add mod">
          <ac:chgData name="Shaowei Wang" userId="e596398d-db6e-4c6b-9fe5-24de495b6c4d" providerId="ADAL" clId="{9F3CC2CF-FE37-432C-8185-5F0844841C74}" dt="2022-03-07T17:52:20.935" v="806"/>
          <ac:inkMkLst>
            <pc:docMk/>
            <pc:sldMk cId="2631202370" sldId="2018"/>
            <ac:inkMk id="64" creationId="{B54D5371-E36B-4A49-B4D4-22E0A4382A84}"/>
          </ac:inkMkLst>
        </pc:inkChg>
        <pc:inkChg chg="add mod">
          <ac:chgData name="Shaowei Wang" userId="e596398d-db6e-4c6b-9fe5-24de495b6c4d" providerId="ADAL" clId="{9F3CC2CF-FE37-432C-8185-5F0844841C74}" dt="2022-03-07T17:52:20.935" v="806"/>
          <ac:inkMkLst>
            <pc:docMk/>
            <pc:sldMk cId="2631202370" sldId="2018"/>
            <ac:inkMk id="65" creationId="{134F9879-63F7-4D39-A8A2-6C31875F3368}"/>
          </ac:inkMkLst>
        </pc:inkChg>
        <pc:inkChg chg="add mod">
          <ac:chgData name="Shaowei Wang" userId="e596398d-db6e-4c6b-9fe5-24de495b6c4d" providerId="ADAL" clId="{9F3CC2CF-FE37-432C-8185-5F0844841C74}" dt="2022-03-07T17:52:20.935" v="806"/>
          <ac:inkMkLst>
            <pc:docMk/>
            <pc:sldMk cId="2631202370" sldId="2018"/>
            <ac:inkMk id="66" creationId="{7A7378FB-8487-4C7A-84A5-B758F1ACDDBF}"/>
          </ac:inkMkLst>
        </pc:inkChg>
      </pc:sldChg>
    </pc:docChg>
  </pc:docChgLst>
  <pc:docChgLst>
    <pc:chgData name="Shaowei Wang" userId="e596398d-db6e-4c6b-9fe5-24de495b6c4d" providerId="ADAL" clId="{161D4605-A998-4FA1-8AE8-7F5EA2DC6274}"/>
    <pc:docChg chg="undo custSel addSld delSld modSld sldOrd">
      <pc:chgData name="Shaowei Wang" userId="e596398d-db6e-4c6b-9fe5-24de495b6c4d" providerId="ADAL" clId="{161D4605-A998-4FA1-8AE8-7F5EA2DC6274}" dt="2023-02-14T17:07:16.874" v="923" actId="20577"/>
      <pc:docMkLst>
        <pc:docMk/>
      </pc:docMkLst>
      <pc:sldChg chg="modSp mod">
        <pc:chgData name="Shaowei Wang" userId="e596398d-db6e-4c6b-9fe5-24de495b6c4d" providerId="ADAL" clId="{161D4605-A998-4FA1-8AE8-7F5EA2DC6274}" dt="2023-02-14T16:49:38.879" v="726" actId="20577"/>
        <pc:sldMkLst>
          <pc:docMk/>
          <pc:sldMk cId="2702960700" sldId="303"/>
        </pc:sldMkLst>
        <pc:spChg chg="mod">
          <ac:chgData name="Shaowei Wang" userId="e596398d-db6e-4c6b-9fe5-24de495b6c4d" providerId="ADAL" clId="{161D4605-A998-4FA1-8AE8-7F5EA2DC6274}" dt="2023-02-14T16:49:38.879" v="726" actId="20577"/>
          <ac:spMkLst>
            <pc:docMk/>
            <pc:sldMk cId="2702960700" sldId="303"/>
            <ac:spMk id="2" creationId="{00000000-0000-0000-0000-000000000000}"/>
          </ac:spMkLst>
        </pc:spChg>
      </pc:sldChg>
      <pc:sldChg chg="modSp mod">
        <pc:chgData name="Shaowei Wang" userId="e596398d-db6e-4c6b-9fe5-24de495b6c4d" providerId="ADAL" clId="{161D4605-A998-4FA1-8AE8-7F5EA2DC6274}" dt="2023-02-14T00:07:07.830" v="254" actId="207"/>
        <pc:sldMkLst>
          <pc:docMk/>
          <pc:sldMk cId="4021701359" sldId="316"/>
        </pc:sldMkLst>
        <pc:spChg chg="mod">
          <ac:chgData name="Shaowei Wang" userId="e596398d-db6e-4c6b-9fe5-24de495b6c4d" providerId="ADAL" clId="{161D4605-A998-4FA1-8AE8-7F5EA2DC6274}" dt="2023-02-14T00:07:07.830" v="254" actId="207"/>
          <ac:spMkLst>
            <pc:docMk/>
            <pc:sldMk cId="4021701359" sldId="316"/>
            <ac:spMk id="492" creationId="{00000000-0000-0000-0000-000000000000}"/>
          </ac:spMkLst>
        </pc:spChg>
      </pc:sldChg>
      <pc:sldChg chg="modSp mod">
        <pc:chgData name="Shaowei Wang" userId="e596398d-db6e-4c6b-9fe5-24de495b6c4d" providerId="ADAL" clId="{161D4605-A998-4FA1-8AE8-7F5EA2DC6274}" dt="2023-02-14T00:07:13.936" v="257" actId="207"/>
        <pc:sldMkLst>
          <pc:docMk/>
          <pc:sldMk cId="1468799921" sldId="317"/>
        </pc:sldMkLst>
        <pc:spChg chg="mod">
          <ac:chgData name="Shaowei Wang" userId="e596398d-db6e-4c6b-9fe5-24de495b6c4d" providerId="ADAL" clId="{161D4605-A998-4FA1-8AE8-7F5EA2DC6274}" dt="2023-02-14T00:07:13.936" v="257" actId="207"/>
          <ac:spMkLst>
            <pc:docMk/>
            <pc:sldMk cId="1468799921" sldId="317"/>
            <ac:spMk id="497" creationId="{00000000-0000-0000-0000-000000000000}"/>
          </ac:spMkLst>
        </pc:spChg>
      </pc:sldChg>
      <pc:sldChg chg="delSp mod">
        <pc:chgData name="Shaowei Wang" userId="e596398d-db6e-4c6b-9fe5-24de495b6c4d" providerId="ADAL" clId="{161D4605-A998-4FA1-8AE8-7F5EA2DC6274}" dt="2023-02-13T22:55:01.531" v="116" actId="478"/>
        <pc:sldMkLst>
          <pc:docMk/>
          <pc:sldMk cId="847179684" sldId="365"/>
        </pc:sldMkLst>
        <pc:inkChg chg="del">
          <ac:chgData name="Shaowei Wang" userId="e596398d-db6e-4c6b-9fe5-24de495b6c4d" providerId="ADAL" clId="{161D4605-A998-4FA1-8AE8-7F5EA2DC6274}" dt="2023-02-13T22:55:01.531" v="116" actId="478"/>
          <ac:inkMkLst>
            <pc:docMk/>
            <pc:sldMk cId="847179684" sldId="365"/>
            <ac:inkMk id="19" creationId="{80B286C3-F4FD-4514-B619-E85A204CA454}"/>
          </ac:inkMkLst>
        </pc:inkChg>
      </pc:sldChg>
      <pc:sldChg chg="delSp mod">
        <pc:chgData name="Shaowei Wang" userId="e596398d-db6e-4c6b-9fe5-24de495b6c4d" providerId="ADAL" clId="{161D4605-A998-4FA1-8AE8-7F5EA2DC6274}" dt="2023-02-13T22:55:45.160" v="117" actId="478"/>
        <pc:sldMkLst>
          <pc:docMk/>
          <pc:sldMk cId="910266524" sldId="369"/>
        </pc:sldMkLst>
        <pc:inkChg chg="del">
          <ac:chgData name="Shaowei Wang" userId="e596398d-db6e-4c6b-9fe5-24de495b6c4d" providerId="ADAL" clId="{161D4605-A998-4FA1-8AE8-7F5EA2DC6274}" dt="2023-02-13T22:55:45.160" v="117" actId="478"/>
          <ac:inkMkLst>
            <pc:docMk/>
            <pc:sldMk cId="910266524" sldId="369"/>
            <ac:inkMk id="21" creationId="{032A1171-C691-4152-B820-0C393D1204B4}"/>
          </ac:inkMkLst>
        </pc:inkChg>
      </pc:sldChg>
      <pc:sldChg chg="modSp mod">
        <pc:chgData name="Shaowei Wang" userId="e596398d-db6e-4c6b-9fe5-24de495b6c4d" providerId="ADAL" clId="{161D4605-A998-4FA1-8AE8-7F5EA2DC6274}" dt="2023-02-14T16:47:54.620" v="722" actId="108"/>
        <pc:sldMkLst>
          <pc:docMk/>
          <pc:sldMk cId="1078580777" sldId="379"/>
        </pc:sldMkLst>
        <pc:spChg chg="mod">
          <ac:chgData name="Shaowei Wang" userId="e596398d-db6e-4c6b-9fe5-24de495b6c4d" providerId="ADAL" clId="{161D4605-A998-4FA1-8AE8-7F5EA2DC6274}" dt="2023-02-14T16:47:54.620" v="722" actId="108"/>
          <ac:spMkLst>
            <pc:docMk/>
            <pc:sldMk cId="1078580777" sldId="379"/>
            <ac:spMk id="3" creationId="{0833FA58-CF88-49F5-960C-B37DA0024BA9}"/>
          </ac:spMkLst>
        </pc:spChg>
      </pc:sldChg>
      <pc:sldChg chg="delSp mod modAnim">
        <pc:chgData name="Shaowei Wang" userId="e596398d-db6e-4c6b-9fe5-24de495b6c4d" providerId="ADAL" clId="{161D4605-A998-4FA1-8AE8-7F5EA2DC6274}" dt="2023-02-13T22:36:33.340" v="25"/>
        <pc:sldMkLst>
          <pc:docMk/>
          <pc:sldMk cId="330420132" sldId="389"/>
        </pc:sldMkLst>
        <pc:inkChg chg="del">
          <ac:chgData name="Shaowei Wang" userId="e596398d-db6e-4c6b-9fe5-24de495b6c4d" providerId="ADAL" clId="{161D4605-A998-4FA1-8AE8-7F5EA2DC6274}" dt="2023-02-13T22:36:05.334" v="20" actId="478"/>
          <ac:inkMkLst>
            <pc:docMk/>
            <pc:sldMk cId="330420132" sldId="389"/>
            <ac:inkMk id="2" creationId="{8C744D29-0A5C-4C1B-BAF2-3BFC56355CEB}"/>
          </ac:inkMkLst>
        </pc:inkChg>
      </pc:sldChg>
      <pc:sldChg chg="modSp mod">
        <pc:chgData name="Shaowei Wang" userId="e596398d-db6e-4c6b-9fe5-24de495b6c4d" providerId="ADAL" clId="{161D4605-A998-4FA1-8AE8-7F5EA2DC6274}" dt="2023-02-13T23:54:02.896" v="130" actId="20577"/>
        <pc:sldMkLst>
          <pc:docMk/>
          <pc:sldMk cId="1523728860" sldId="398"/>
        </pc:sldMkLst>
        <pc:spChg chg="mod">
          <ac:chgData name="Shaowei Wang" userId="e596398d-db6e-4c6b-9fe5-24de495b6c4d" providerId="ADAL" clId="{161D4605-A998-4FA1-8AE8-7F5EA2DC6274}" dt="2023-02-13T23:54:02.896" v="130" actId="20577"/>
          <ac:spMkLst>
            <pc:docMk/>
            <pc:sldMk cId="1523728860" sldId="398"/>
            <ac:spMk id="4" creationId="{00000000-0000-0000-0000-000000000000}"/>
          </ac:spMkLst>
        </pc:spChg>
      </pc:sldChg>
      <pc:sldChg chg="del">
        <pc:chgData name="Shaowei Wang" userId="e596398d-db6e-4c6b-9fe5-24de495b6c4d" providerId="ADAL" clId="{161D4605-A998-4FA1-8AE8-7F5EA2DC6274}" dt="2023-02-13T23:54:12.974" v="131" actId="47"/>
        <pc:sldMkLst>
          <pc:docMk/>
          <pc:sldMk cId="2655071954" sldId="400"/>
        </pc:sldMkLst>
      </pc:sldChg>
      <pc:sldChg chg="delSp modSp mod">
        <pc:chgData name="Shaowei Wang" userId="e596398d-db6e-4c6b-9fe5-24de495b6c4d" providerId="ADAL" clId="{161D4605-A998-4FA1-8AE8-7F5EA2DC6274}" dt="2023-02-14T00:07:03.487" v="252" actId="207"/>
        <pc:sldMkLst>
          <pc:docMk/>
          <pc:sldMk cId="4161919903" sldId="413"/>
        </pc:sldMkLst>
        <pc:spChg chg="mod">
          <ac:chgData name="Shaowei Wang" userId="e596398d-db6e-4c6b-9fe5-24de495b6c4d" providerId="ADAL" clId="{161D4605-A998-4FA1-8AE8-7F5EA2DC6274}" dt="2023-02-14T00:07:03.487" v="252" actId="207"/>
          <ac:spMkLst>
            <pc:docMk/>
            <pc:sldMk cId="4161919903" sldId="413"/>
            <ac:spMk id="484" creationId="{00000000-0000-0000-0000-000000000000}"/>
          </ac:spMkLst>
        </pc:spChg>
        <pc:inkChg chg="del">
          <ac:chgData name="Shaowei Wang" userId="e596398d-db6e-4c6b-9fe5-24de495b6c4d" providerId="ADAL" clId="{161D4605-A998-4FA1-8AE8-7F5EA2DC6274}" dt="2023-02-14T00:05:36.615" v="245" actId="478"/>
          <ac:inkMkLst>
            <pc:docMk/>
            <pc:sldMk cId="4161919903" sldId="413"/>
            <ac:inkMk id="2" creationId="{6A0E97AC-BA03-460D-83CD-A8A096E302DD}"/>
          </ac:inkMkLst>
        </pc:inkChg>
      </pc:sldChg>
      <pc:sldChg chg="addSp delSp mod ord">
        <pc:chgData name="Shaowei Wang" userId="e596398d-db6e-4c6b-9fe5-24de495b6c4d" providerId="ADAL" clId="{161D4605-A998-4FA1-8AE8-7F5EA2DC6274}" dt="2023-02-13T22:57:00.714" v="123"/>
        <pc:sldMkLst>
          <pc:docMk/>
          <pc:sldMk cId="2349035992" sldId="696"/>
        </pc:sldMkLst>
        <pc:inkChg chg="add del">
          <ac:chgData name="Shaowei Wang" userId="e596398d-db6e-4c6b-9fe5-24de495b6c4d" providerId="ADAL" clId="{161D4605-A998-4FA1-8AE8-7F5EA2DC6274}" dt="2023-02-13T22:56:54.113" v="121" actId="478"/>
          <ac:inkMkLst>
            <pc:docMk/>
            <pc:sldMk cId="2349035992" sldId="696"/>
            <ac:inkMk id="6" creationId="{66C55CD5-51EC-4D4A-AE9B-5D88CCDBF65E}"/>
          </ac:inkMkLst>
        </pc:inkChg>
      </pc:sldChg>
      <pc:sldChg chg="modSp mod">
        <pc:chgData name="Shaowei Wang" userId="e596398d-db6e-4c6b-9fe5-24de495b6c4d" providerId="ADAL" clId="{161D4605-A998-4FA1-8AE8-7F5EA2DC6274}" dt="2023-02-14T16:56:26.613" v="745" actId="20577"/>
        <pc:sldMkLst>
          <pc:docMk/>
          <pc:sldMk cId="0" sldId="1566"/>
        </pc:sldMkLst>
        <pc:spChg chg="mod">
          <ac:chgData name="Shaowei Wang" userId="e596398d-db6e-4c6b-9fe5-24de495b6c4d" providerId="ADAL" clId="{161D4605-A998-4FA1-8AE8-7F5EA2DC6274}" dt="2023-02-14T16:56:26.613" v="745" actId="20577"/>
          <ac:spMkLst>
            <pc:docMk/>
            <pc:sldMk cId="0" sldId="1566"/>
            <ac:spMk id="15361" creationId="{2BCE8B09-DC61-41D6-A436-BA5A8EE5115D}"/>
          </ac:spMkLst>
        </pc:spChg>
      </pc:sldChg>
      <pc:sldChg chg="modSp mod">
        <pc:chgData name="Shaowei Wang" userId="e596398d-db6e-4c6b-9fe5-24de495b6c4d" providerId="ADAL" clId="{161D4605-A998-4FA1-8AE8-7F5EA2DC6274}" dt="2023-02-14T00:06:54.871" v="248" actId="113"/>
        <pc:sldMkLst>
          <pc:docMk/>
          <pc:sldMk cId="2501236698" sldId="2003"/>
        </pc:sldMkLst>
        <pc:spChg chg="mod">
          <ac:chgData name="Shaowei Wang" userId="e596398d-db6e-4c6b-9fe5-24de495b6c4d" providerId="ADAL" clId="{161D4605-A998-4FA1-8AE8-7F5EA2DC6274}" dt="2023-02-14T00:06:54.871" v="248" actId="113"/>
          <ac:spMkLst>
            <pc:docMk/>
            <pc:sldMk cId="2501236698" sldId="2003"/>
            <ac:spMk id="458" creationId="{00000000-0000-0000-0000-000000000000}"/>
          </ac:spMkLst>
        </pc:spChg>
      </pc:sldChg>
      <pc:sldChg chg="modSp mod">
        <pc:chgData name="Shaowei Wang" userId="e596398d-db6e-4c6b-9fe5-24de495b6c4d" providerId="ADAL" clId="{161D4605-A998-4FA1-8AE8-7F5EA2DC6274}" dt="2023-02-14T15:38:50.592" v="678" actId="20577"/>
        <pc:sldMkLst>
          <pc:docMk/>
          <pc:sldMk cId="1159334120" sldId="2005"/>
        </pc:sldMkLst>
        <pc:spChg chg="mod">
          <ac:chgData name="Shaowei Wang" userId="e596398d-db6e-4c6b-9fe5-24de495b6c4d" providerId="ADAL" clId="{161D4605-A998-4FA1-8AE8-7F5EA2DC6274}" dt="2023-02-14T00:07:19.922" v="259" actId="113"/>
          <ac:spMkLst>
            <pc:docMk/>
            <pc:sldMk cId="1159334120" sldId="2005"/>
            <ac:spMk id="5" creationId="{79A3791D-030C-47EA-B9AA-FB60CD2278A9}"/>
          </ac:spMkLst>
        </pc:spChg>
        <pc:spChg chg="mod">
          <ac:chgData name="Shaowei Wang" userId="e596398d-db6e-4c6b-9fe5-24de495b6c4d" providerId="ADAL" clId="{161D4605-A998-4FA1-8AE8-7F5EA2DC6274}" dt="2023-02-14T15:38:50.592" v="678" actId="20577"/>
          <ac:spMkLst>
            <pc:docMk/>
            <pc:sldMk cId="1159334120" sldId="2005"/>
            <ac:spMk id="9" creationId="{17ECE39E-5C05-45B7-BD44-C1BF8C845AB7}"/>
          </ac:spMkLst>
        </pc:spChg>
      </pc:sldChg>
      <pc:sldChg chg="modSp mod">
        <pc:chgData name="Shaowei Wang" userId="e596398d-db6e-4c6b-9fe5-24de495b6c4d" providerId="ADAL" clId="{161D4605-A998-4FA1-8AE8-7F5EA2DC6274}" dt="2023-02-14T00:07:00.496" v="250" actId="113"/>
        <pc:sldMkLst>
          <pc:docMk/>
          <pc:sldMk cId="2272494889" sldId="2016"/>
        </pc:sldMkLst>
        <pc:spChg chg="mod">
          <ac:chgData name="Shaowei Wang" userId="e596398d-db6e-4c6b-9fe5-24de495b6c4d" providerId="ADAL" clId="{161D4605-A998-4FA1-8AE8-7F5EA2DC6274}" dt="2023-02-14T00:07:00.496" v="250" actId="113"/>
          <ac:spMkLst>
            <pc:docMk/>
            <pc:sldMk cId="2272494889" sldId="2016"/>
            <ac:spMk id="484" creationId="{00000000-0000-0000-0000-000000000000}"/>
          </ac:spMkLst>
        </pc:spChg>
      </pc:sldChg>
      <pc:sldChg chg="delSp mod">
        <pc:chgData name="Shaowei Wang" userId="e596398d-db6e-4c6b-9fe5-24de495b6c4d" providerId="ADAL" clId="{161D4605-A998-4FA1-8AE8-7F5EA2DC6274}" dt="2023-02-14T00:06:21.915" v="246" actId="478"/>
        <pc:sldMkLst>
          <pc:docMk/>
          <pc:sldMk cId="2631202370" sldId="2018"/>
        </pc:sldMkLst>
        <pc:inkChg chg="del">
          <ac:chgData name="Shaowei Wang" userId="e596398d-db6e-4c6b-9fe5-24de495b6c4d" providerId="ADAL" clId="{161D4605-A998-4FA1-8AE8-7F5EA2DC6274}" dt="2023-02-14T00:06:21.915" v="246" actId="478"/>
          <ac:inkMkLst>
            <pc:docMk/>
            <pc:sldMk cId="2631202370" sldId="2018"/>
            <ac:inkMk id="12" creationId="{D50C3BFD-0829-4E48-97BC-A5D9CF0D5127}"/>
          </ac:inkMkLst>
        </pc:inkChg>
      </pc:sldChg>
      <pc:sldChg chg="modSp add mod modNotesTx">
        <pc:chgData name="Shaowei Wang" userId="e596398d-db6e-4c6b-9fe5-24de495b6c4d" providerId="ADAL" clId="{161D4605-A998-4FA1-8AE8-7F5EA2DC6274}" dt="2023-02-13T22:50:51.867" v="104" actId="20577"/>
        <pc:sldMkLst>
          <pc:docMk/>
          <pc:sldMk cId="1671955333" sldId="2019"/>
        </pc:sldMkLst>
        <pc:spChg chg="mod">
          <ac:chgData name="Shaowei Wang" userId="e596398d-db6e-4c6b-9fe5-24de495b6c4d" providerId="ADAL" clId="{161D4605-A998-4FA1-8AE8-7F5EA2DC6274}" dt="2023-02-13T22:50:51.867" v="104" actId="20577"/>
          <ac:spMkLst>
            <pc:docMk/>
            <pc:sldMk cId="1671955333" sldId="2019"/>
            <ac:spMk id="3" creationId="{00000000-0000-0000-0000-000000000000}"/>
          </ac:spMkLst>
        </pc:spChg>
      </pc:sldChg>
      <pc:sldChg chg="new del">
        <pc:chgData name="Shaowei Wang" userId="e596398d-db6e-4c6b-9fe5-24de495b6c4d" providerId="ADAL" clId="{161D4605-A998-4FA1-8AE8-7F5EA2DC6274}" dt="2023-02-13T22:44:06.130" v="30" actId="47"/>
        <pc:sldMkLst>
          <pc:docMk/>
          <pc:sldMk cId="2064817365" sldId="2019"/>
        </pc:sldMkLst>
      </pc:sldChg>
      <pc:sldChg chg="delSp new del mod">
        <pc:chgData name="Shaowei Wang" userId="e596398d-db6e-4c6b-9fe5-24de495b6c4d" providerId="ADAL" clId="{161D4605-A998-4FA1-8AE8-7F5EA2DC6274}" dt="2023-02-13T22:51:37.764" v="105" actId="47"/>
        <pc:sldMkLst>
          <pc:docMk/>
          <pc:sldMk cId="379864734" sldId="2020"/>
        </pc:sldMkLst>
        <pc:spChg chg="del">
          <ac:chgData name="Shaowei Wang" userId="e596398d-db6e-4c6b-9fe5-24de495b6c4d" providerId="ADAL" clId="{161D4605-A998-4FA1-8AE8-7F5EA2DC6274}" dt="2023-02-13T22:46:44.901" v="51" actId="478"/>
          <ac:spMkLst>
            <pc:docMk/>
            <pc:sldMk cId="379864734" sldId="2020"/>
            <ac:spMk id="2" creationId="{31F34740-80EF-2475-2F41-F70BF5393BAC}"/>
          </ac:spMkLst>
        </pc:spChg>
        <pc:spChg chg="del">
          <ac:chgData name="Shaowei Wang" userId="e596398d-db6e-4c6b-9fe5-24de495b6c4d" providerId="ADAL" clId="{161D4605-A998-4FA1-8AE8-7F5EA2DC6274}" dt="2023-02-13T22:46:42.442" v="50" actId="478"/>
          <ac:spMkLst>
            <pc:docMk/>
            <pc:sldMk cId="379864734" sldId="2020"/>
            <ac:spMk id="3" creationId="{A752819F-CF1C-92D7-247F-70DDDD8E0F80}"/>
          </ac:spMkLst>
        </pc:spChg>
      </pc:sldChg>
      <pc:sldChg chg="modSp add del mod">
        <pc:chgData name="Shaowei Wang" userId="e596398d-db6e-4c6b-9fe5-24de495b6c4d" providerId="ADAL" clId="{161D4605-A998-4FA1-8AE8-7F5EA2DC6274}" dt="2023-02-13T22:44:05.253" v="29" actId="47"/>
        <pc:sldMkLst>
          <pc:docMk/>
          <pc:sldMk cId="2038444068" sldId="2020"/>
        </pc:sldMkLst>
        <pc:spChg chg="mod">
          <ac:chgData name="Shaowei Wang" userId="e596398d-db6e-4c6b-9fe5-24de495b6c4d" providerId="ADAL" clId="{161D4605-A998-4FA1-8AE8-7F5EA2DC6274}" dt="2023-02-13T22:43:26.748" v="28" actId="115"/>
          <ac:spMkLst>
            <pc:docMk/>
            <pc:sldMk cId="2038444068" sldId="2020"/>
            <ac:spMk id="3" creationId="{00000000-0000-0000-0000-000000000000}"/>
          </ac:spMkLst>
        </pc:spChg>
      </pc:sldChg>
      <pc:sldChg chg="new del">
        <pc:chgData name="Shaowei Wang" userId="e596398d-db6e-4c6b-9fe5-24de495b6c4d" providerId="ADAL" clId="{161D4605-A998-4FA1-8AE8-7F5EA2DC6274}" dt="2023-02-13T22:54:15.448" v="115" actId="47"/>
        <pc:sldMkLst>
          <pc:docMk/>
          <pc:sldMk cId="2588468731" sldId="2020"/>
        </pc:sldMkLst>
      </pc:sldChg>
      <pc:sldChg chg="addSp delSp modSp new del mod">
        <pc:chgData name="Shaowei Wang" userId="e596398d-db6e-4c6b-9fe5-24de495b6c4d" providerId="ADAL" clId="{161D4605-A998-4FA1-8AE8-7F5EA2DC6274}" dt="2023-02-13T23:52:26.145" v="124" actId="47"/>
        <pc:sldMkLst>
          <pc:docMk/>
          <pc:sldMk cId="3656360213" sldId="2021"/>
        </pc:sldMkLst>
        <pc:spChg chg="del">
          <ac:chgData name="Shaowei Wang" userId="e596398d-db6e-4c6b-9fe5-24de495b6c4d" providerId="ADAL" clId="{161D4605-A998-4FA1-8AE8-7F5EA2DC6274}" dt="2023-02-13T22:52:23.494" v="108" actId="478"/>
          <ac:spMkLst>
            <pc:docMk/>
            <pc:sldMk cId="3656360213" sldId="2021"/>
            <ac:spMk id="3" creationId="{8562613D-409E-4A35-45C1-1A847F6BC869}"/>
          </ac:spMkLst>
        </pc:spChg>
        <pc:spChg chg="add del">
          <ac:chgData name="Shaowei Wang" userId="e596398d-db6e-4c6b-9fe5-24de495b6c4d" providerId="ADAL" clId="{161D4605-A998-4FA1-8AE8-7F5EA2DC6274}" dt="2023-02-13T22:52:28.976" v="110" actId="478"/>
          <ac:spMkLst>
            <pc:docMk/>
            <pc:sldMk cId="3656360213" sldId="2021"/>
            <ac:spMk id="4" creationId="{F1C0F900-8B48-073C-172C-E671B5EFA356}"/>
          </ac:spMkLst>
        </pc:spChg>
        <pc:picChg chg="add del">
          <ac:chgData name="Shaowei Wang" userId="e596398d-db6e-4c6b-9fe5-24de495b6c4d" providerId="ADAL" clId="{161D4605-A998-4FA1-8AE8-7F5EA2DC6274}" dt="2023-02-13T22:53:44.320" v="112" actId="478"/>
          <ac:picMkLst>
            <pc:docMk/>
            <pc:sldMk cId="3656360213" sldId="2021"/>
            <ac:picMk id="1028" creationId="{FEC6C3D7-E12A-CCB0-91B9-7B9DE4A54EDF}"/>
          </ac:picMkLst>
        </pc:picChg>
        <pc:picChg chg="add mod">
          <ac:chgData name="Shaowei Wang" userId="e596398d-db6e-4c6b-9fe5-24de495b6c4d" providerId="ADAL" clId="{161D4605-A998-4FA1-8AE8-7F5EA2DC6274}" dt="2023-02-13T22:53:55.167" v="114" actId="1076"/>
          <ac:picMkLst>
            <pc:docMk/>
            <pc:sldMk cId="3656360213" sldId="2021"/>
            <ac:picMk id="1030" creationId="{7E4E2677-9609-13D6-A9DD-9319AB25CF20}"/>
          </ac:picMkLst>
        </pc:picChg>
      </pc:sldChg>
      <pc:sldChg chg="add">
        <pc:chgData name="Shaowei Wang" userId="e596398d-db6e-4c6b-9fe5-24de495b6c4d" providerId="ADAL" clId="{161D4605-A998-4FA1-8AE8-7F5EA2DC6274}" dt="2023-02-13T22:56:51.099" v="120"/>
        <pc:sldMkLst>
          <pc:docMk/>
          <pc:sldMk cId="4249670202" sldId="2022"/>
        </pc:sldMkLst>
      </pc:sldChg>
      <pc:sldChg chg="modSp new mod">
        <pc:chgData name="Shaowei Wang" userId="e596398d-db6e-4c6b-9fe5-24de495b6c4d" providerId="ADAL" clId="{161D4605-A998-4FA1-8AE8-7F5EA2DC6274}" dt="2023-02-14T00:05:00.319" v="244" actId="12"/>
        <pc:sldMkLst>
          <pc:docMk/>
          <pc:sldMk cId="2062993083" sldId="2023"/>
        </pc:sldMkLst>
        <pc:spChg chg="mod">
          <ac:chgData name="Shaowei Wang" userId="e596398d-db6e-4c6b-9fe5-24de495b6c4d" providerId="ADAL" clId="{161D4605-A998-4FA1-8AE8-7F5EA2DC6274}" dt="2023-02-13T23:56:07.890" v="195" actId="20577"/>
          <ac:spMkLst>
            <pc:docMk/>
            <pc:sldMk cId="2062993083" sldId="2023"/>
            <ac:spMk id="2" creationId="{72E0BBC1-5869-2946-A970-042FABA31A99}"/>
          </ac:spMkLst>
        </pc:spChg>
        <pc:spChg chg="mod">
          <ac:chgData name="Shaowei Wang" userId="e596398d-db6e-4c6b-9fe5-24de495b6c4d" providerId="ADAL" clId="{161D4605-A998-4FA1-8AE8-7F5EA2DC6274}" dt="2023-02-14T00:05:00.319" v="244" actId="12"/>
          <ac:spMkLst>
            <pc:docMk/>
            <pc:sldMk cId="2062993083" sldId="2023"/>
            <ac:spMk id="3" creationId="{7C23113B-F31F-1C2E-FAC3-76A35AF0DC82}"/>
          </ac:spMkLst>
        </pc:spChg>
      </pc:sldChg>
      <pc:sldChg chg="modSp new mod">
        <pc:chgData name="Shaowei Wang" userId="e596398d-db6e-4c6b-9fe5-24de495b6c4d" providerId="ADAL" clId="{161D4605-A998-4FA1-8AE8-7F5EA2DC6274}" dt="2023-02-14T17:07:16.874" v="923" actId="20577"/>
        <pc:sldMkLst>
          <pc:docMk/>
          <pc:sldMk cId="3395337177" sldId="2024"/>
        </pc:sldMkLst>
        <pc:spChg chg="mod">
          <ac:chgData name="Shaowei Wang" userId="e596398d-db6e-4c6b-9fe5-24de495b6c4d" providerId="ADAL" clId="{161D4605-A998-4FA1-8AE8-7F5EA2DC6274}" dt="2023-02-14T00:08:43.918" v="280" actId="20577"/>
          <ac:spMkLst>
            <pc:docMk/>
            <pc:sldMk cId="3395337177" sldId="2024"/>
            <ac:spMk id="2" creationId="{C87C584B-CFB9-598E-DFF0-FFCC4DFB6C95}"/>
          </ac:spMkLst>
        </pc:spChg>
        <pc:spChg chg="mod">
          <ac:chgData name="Shaowei Wang" userId="e596398d-db6e-4c6b-9fe5-24de495b6c4d" providerId="ADAL" clId="{161D4605-A998-4FA1-8AE8-7F5EA2DC6274}" dt="2023-02-14T17:07:16.874" v="923" actId="20577"/>
          <ac:spMkLst>
            <pc:docMk/>
            <pc:sldMk cId="3395337177" sldId="2024"/>
            <ac:spMk id="3" creationId="{87F8DBEA-D5D0-3858-394F-96347AAB9675}"/>
          </ac:spMkLst>
        </pc:spChg>
      </pc:sldChg>
    </pc:docChg>
  </pc:docChgLst>
  <pc:docChgLst>
    <pc:chgData name="Shaowei" userId="e596398d-db6e-4c6b-9fe5-24de495b6c4d" providerId="ADAL" clId="{D95027A9-7408-4F95-BBDA-143FB7A52D8B}"/>
    <pc:docChg chg="undo custSel addSld delSld modSld modMainMaster modNotesMaster">
      <pc:chgData name="Shaowei" userId="e596398d-db6e-4c6b-9fe5-24de495b6c4d" providerId="ADAL" clId="{D95027A9-7408-4F95-BBDA-143FB7A52D8B}" dt="2021-03-02T03:06:50.829" v="492" actId="47"/>
      <pc:docMkLst>
        <pc:docMk/>
      </pc:docMkLst>
      <pc:sldChg chg="new del">
        <pc:chgData name="Shaowei" userId="e596398d-db6e-4c6b-9fe5-24de495b6c4d" providerId="ADAL" clId="{D95027A9-7408-4F95-BBDA-143FB7A52D8B}" dt="2021-03-02T02:03:02.963" v="13" actId="47"/>
        <pc:sldMkLst>
          <pc:docMk/>
          <pc:sldMk cId="2345208023" sldId="256"/>
        </pc:sldMkLst>
      </pc:sldChg>
      <pc:sldChg chg="add del">
        <pc:chgData name="Shaowei" userId="e596398d-db6e-4c6b-9fe5-24de495b6c4d" providerId="ADAL" clId="{D95027A9-7408-4F95-BBDA-143FB7A52D8B}" dt="2021-03-02T02:03:02.963" v="13" actId="47"/>
        <pc:sldMkLst>
          <pc:docMk/>
          <pc:sldMk cId="294434945" sldId="258"/>
        </pc:sldMkLst>
      </pc:sldChg>
      <pc:sldChg chg="add del">
        <pc:chgData name="Shaowei" userId="e596398d-db6e-4c6b-9fe5-24de495b6c4d" providerId="ADAL" clId="{D95027A9-7408-4F95-BBDA-143FB7A52D8B}" dt="2021-03-02T02:03:02.963" v="13" actId="47"/>
        <pc:sldMkLst>
          <pc:docMk/>
          <pc:sldMk cId="3638960639" sldId="259"/>
        </pc:sldMkLst>
      </pc:sldChg>
      <pc:sldChg chg="add del">
        <pc:chgData name="Shaowei" userId="e596398d-db6e-4c6b-9fe5-24de495b6c4d" providerId="ADAL" clId="{D95027A9-7408-4F95-BBDA-143FB7A52D8B}" dt="2021-03-02T02:03:02.963" v="13" actId="47"/>
        <pc:sldMkLst>
          <pc:docMk/>
          <pc:sldMk cId="972674922" sldId="260"/>
        </pc:sldMkLst>
      </pc:sldChg>
      <pc:sldChg chg="add del">
        <pc:chgData name="Shaowei" userId="e596398d-db6e-4c6b-9fe5-24de495b6c4d" providerId="ADAL" clId="{D95027A9-7408-4F95-BBDA-143FB7A52D8B}" dt="2021-03-02T02:03:02.963" v="13" actId="47"/>
        <pc:sldMkLst>
          <pc:docMk/>
          <pc:sldMk cId="4197547209" sldId="261"/>
        </pc:sldMkLst>
      </pc:sldChg>
      <pc:sldChg chg="modSp add del mod">
        <pc:chgData name="Shaowei" userId="e596398d-db6e-4c6b-9fe5-24de495b6c4d" providerId="ADAL" clId="{D95027A9-7408-4F95-BBDA-143FB7A52D8B}" dt="2021-03-02T02:03:21.361" v="15" actId="27636"/>
        <pc:sldMkLst>
          <pc:docMk/>
          <pc:sldMk cId="4186961230" sldId="310"/>
        </pc:sldMkLst>
        <pc:spChg chg="mod">
          <ac:chgData name="Shaowei" userId="e596398d-db6e-4c6b-9fe5-24de495b6c4d" providerId="ADAL" clId="{D95027A9-7408-4F95-BBDA-143FB7A52D8B}" dt="2021-03-02T02:03:21.361" v="15" actId="27636"/>
          <ac:spMkLst>
            <pc:docMk/>
            <pc:sldMk cId="4186961230" sldId="310"/>
            <ac:spMk id="458" creationId="{00000000-0000-0000-0000-000000000000}"/>
          </ac:spMkLst>
        </pc:spChg>
      </pc:sldChg>
      <pc:sldChg chg="modSp add del mod">
        <pc:chgData name="Shaowei" userId="e596398d-db6e-4c6b-9fe5-24de495b6c4d" providerId="ADAL" clId="{D95027A9-7408-4F95-BBDA-143FB7A52D8B}" dt="2021-03-02T02:03:45.979" v="22" actId="47"/>
        <pc:sldMkLst>
          <pc:docMk/>
          <pc:sldMk cId="3647920318" sldId="311"/>
        </pc:sldMkLst>
        <pc:spChg chg="mod">
          <ac:chgData name="Shaowei" userId="e596398d-db6e-4c6b-9fe5-24de495b6c4d" providerId="ADAL" clId="{D95027A9-7408-4F95-BBDA-143FB7A52D8B}" dt="2021-03-02T02:02:51.604" v="2" actId="27636"/>
          <ac:spMkLst>
            <pc:docMk/>
            <pc:sldMk cId="3647920318" sldId="311"/>
            <ac:spMk id="462" creationId="{00000000-0000-0000-0000-000000000000}"/>
          </ac:spMkLst>
        </pc:spChg>
      </pc:sldChg>
      <pc:sldChg chg="add del">
        <pc:chgData name="Shaowei" userId="e596398d-db6e-4c6b-9fe5-24de495b6c4d" providerId="ADAL" clId="{D95027A9-7408-4F95-BBDA-143FB7A52D8B}" dt="2021-03-02T03:06:39.105" v="488"/>
        <pc:sldMkLst>
          <pc:docMk/>
          <pc:sldMk cId="748093760" sldId="312"/>
        </pc:sldMkLst>
      </pc:sldChg>
      <pc:sldChg chg="modSp add del mod">
        <pc:chgData name="Shaowei" userId="e596398d-db6e-4c6b-9fe5-24de495b6c4d" providerId="ADAL" clId="{D95027A9-7408-4F95-BBDA-143FB7A52D8B}" dt="2021-03-02T03:06:39.105" v="488"/>
        <pc:sldMkLst>
          <pc:docMk/>
          <pc:sldMk cId="4023406098" sldId="313"/>
        </pc:sldMkLst>
        <pc:spChg chg="mod">
          <ac:chgData name="Shaowei" userId="e596398d-db6e-4c6b-9fe5-24de495b6c4d" providerId="ADAL" clId="{D95027A9-7408-4F95-BBDA-143FB7A52D8B}" dt="2021-03-02T02:12:54.230" v="27" actId="108"/>
          <ac:spMkLst>
            <pc:docMk/>
            <pc:sldMk cId="4023406098" sldId="313"/>
            <ac:spMk id="471" creationId="{00000000-0000-0000-0000-000000000000}"/>
          </ac:spMkLst>
        </pc:spChg>
      </pc:sldChg>
      <pc:sldChg chg="modSp add del mod">
        <pc:chgData name="Shaowei" userId="e596398d-db6e-4c6b-9fe5-24de495b6c4d" providerId="ADAL" clId="{D95027A9-7408-4F95-BBDA-143FB7A52D8B}" dt="2021-03-02T03:06:39.105" v="488"/>
        <pc:sldMkLst>
          <pc:docMk/>
          <pc:sldMk cId="3349436884" sldId="314"/>
        </pc:sldMkLst>
        <pc:spChg chg="mod">
          <ac:chgData name="Shaowei" userId="e596398d-db6e-4c6b-9fe5-24de495b6c4d" providerId="ADAL" clId="{D95027A9-7408-4F95-BBDA-143FB7A52D8B}" dt="2021-03-02T02:47:05.253" v="486" actId="113"/>
          <ac:spMkLst>
            <pc:docMk/>
            <pc:sldMk cId="3349436884" sldId="314"/>
            <ac:spMk id="482" creationId="{00000000-0000-0000-0000-000000000000}"/>
          </ac:spMkLst>
        </pc:spChg>
      </pc:sldChg>
      <pc:sldChg chg="addSp delSp modSp add del mod delAnim modAnim">
        <pc:chgData name="Shaowei" userId="e596398d-db6e-4c6b-9fe5-24de495b6c4d" providerId="ADAL" clId="{D95027A9-7408-4F95-BBDA-143FB7A52D8B}" dt="2021-03-02T03:06:36.914" v="487" actId="47"/>
        <pc:sldMkLst>
          <pc:docMk/>
          <pc:sldMk cId="4161919903" sldId="315"/>
        </pc:sldMkLst>
        <pc:spChg chg="add del mod">
          <ac:chgData name="Shaowei" userId="e596398d-db6e-4c6b-9fe5-24de495b6c4d" providerId="ADAL" clId="{D95027A9-7408-4F95-BBDA-143FB7A52D8B}" dt="2021-03-02T02:22:25.608" v="237" actId="21"/>
          <ac:spMkLst>
            <pc:docMk/>
            <pc:sldMk cId="4161919903" sldId="315"/>
            <ac:spMk id="2" creationId="{A9BC2B4C-E0A0-480D-80C0-B1C66D818044}"/>
          </ac:spMkLst>
        </pc:spChg>
        <pc:spChg chg="mod">
          <ac:chgData name="Shaowei" userId="e596398d-db6e-4c6b-9fe5-24de495b6c4d" providerId="ADAL" clId="{D95027A9-7408-4F95-BBDA-143FB7A52D8B}" dt="2021-03-02T02:03:21.424" v="16" actId="27636"/>
          <ac:spMkLst>
            <pc:docMk/>
            <pc:sldMk cId="4161919903" sldId="315"/>
            <ac:spMk id="485" creationId="{00000000-0000-0000-0000-000000000000}"/>
          </ac:spMkLst>
        </pc:spChg>
      </pc:sldChg>
      <pc:sldChg chg="addSp modSp add del mod">
        <pc:chgData name="Shaowei" userId="e596398d-db6e-4c6b-9fe5-24de495b6c4d" providerId="ADAL" clId="{D95027A9-7408-4F95-BBDA-143FB7A52D8B}" dt="2021-03-02T03:06:39.105" v="488"/>
        <pc:sldMkLst>
          <pc:docMk/>
          <pc:sldMk cId="4021701359" sldId="316"/>
        </pc:sldMkLst>
        <pc:spChg chg="add mod">
          <ac:chgData name="Shaowei" userId="e596398d-db6e-4c6b-9fe5-24de495b6c4d" providerId="ADAL" clId="{D95027A9-7408-4F95-BBDA-143FB7A52D8B}" dt="2021-03-02T02:30:29.406" v="260" actId="14100"/>
          <ac:spMkLst>
            <pc:docMk/>
            <pc:sldMk cId="4021701359" sldId="316"/>
            <ac:spMk id="2" creationId="{3B2DBBB0-331A-4D38-B774-95960FF34276}"/>
          </ac:spMkLst>
        </pc:spChg>
      </pc:sldChg>
      <pc:sldChg chg="addSp delSp modSp add del mod modAnim">
        <pc:chgData name="Shaowei" userId="e596398d-db6e-4c6b-9fe5-24de495b6c4d" providerId="ADAL" clId="{D95027A9-7408-4F95-BBDA-143FB7A52D8B}" dt="2021-03-02T03:06:39.521" v="489" actId="27636"/>
        <pc:sldMkLst>
          <pc:docMk/>
          <pc:sldMk cId="1468799921" sldId="317"/>
        </pc:sldMkLst>
        <pc:spChg chg="add del mod">
          <ac:chgData name="Shaowei" userId="e596398d-db6e-4c6b-9fe5-24de495b6c4d" providerId="ADAL" clId="{D95027A9-7408-4F95-BBDA-143FB7A52D8B}" dt="2021-03-02T02:33:08.080" v="266"/>
          <ac:spMkLst>
            <pc:docMk/>
            <pc:sldMk cId="1468799921" sldId="317"/>
            <ac:spMk id="2" creationId="{B9399817-CD55-40FA-B05A-03AD3DAF726A}"/>
          </ac:spMkLst>
        </pc:spChg>
        <pc:spChg chg="add mod">
          <ac:chgData name="Shaowei" userId="e596398d-db6e-4c6b-9fe5-24de495b6c4d" providerId="ADAL" clId="{D95027A9-7408-4F95-BBDA-143FB7A52D8B}" dt="2021-03-02T02:34:23.811" v="344" actId="1076"/>
          <ac:spMkLst>
            <pc:docMk/>
            <pc:sldMk cId="1468799921" sldId="317"/>
            <ac:spMk id="3" creationId="{8A1709EF-727C-441F-B6A0-965D2BEE0807}"/>
          </ac:spMkLst>
        </pc:spChg>
        <pc:spChg chg="add mod">
          <ac:chgData name="Shaowei" userId="e596398d-db6e-4c6b-9fe5-24de495b6c4d" providerId="ADAL" clId="{D95027A9-7408-4F95-BBDA-143FB7A52D8B}" dt="2021-03-02T02:34:44.181" v="357" actId="20577"/>
          <ac:spMkLst>
            <pc:docMk/>
            <pc:sldMk cId="1468799921" sldId="317"/>
            <ac:spMk id="8" creationId="{A817B5FC-D03F-49AA-AA81-3F1319D31535}"/>
          </ac:spMkLst>
        </pc:spChg>
        <pc:spChg chg="mod">
          <ac:chgData name="Shaowei" userId="e596398d-db6e-4c6b-9fe5-24de495b6c4d" providerId="ADAL" clId="{D95027A9-7408-4F95-BBDA-143FB7A52D8B}" dt="2021-03-02T03:06:39.521" v="489" actId="27636"/>
          <ac:spMkLst>
            <pc:docMk/>
            <pc:sldMk cId="1468799921" sldId="317"/>
            <ac:spMk id="497" creationId="{00000000-0000-0000-0000-000000000000}"/>
          </ac:spMkLst>
        </pc:spChg>
        <pc:picChg chg="mod">
          <ac:chgData name="Shaowei" userId="e596398d-db6e-4c6b-9fe5-24de495b6c4d" providerId="ADAL" clId="{D95027A9-7408-4F95-BBDA-143FB7A52D8B}" dt="2021-03-02T02:32:58.129" v="263" actId="1076"/>
          <ac:picMkLst>
            <pc:docMk/>
            <pc:sldMk cId="1468799921" sldId="317"/>
            <ac:picMk id="499" creationId="{00000000-0000-0000-0000-000000000000}"/>
          </ac:picMkLst>
        </pc:picChg>
      </pc:sldChg>
      <pc:sldChg chg="modSp add del mod">
        <pc:chgData name="Shaowei" userId="e596398d-db6e-4c6b-9fe5-24de495b6c4d" providerId="ADAL" clId="{D95027A9-7408-4F95-BBDA-143FB7A52D8B}" dt="2021-03-02T03:06:39.105" v="488"/>
        <pc:sldMkLst>
          <pc:docMk/>
          <pc:sldMk cId="1668775032" sldId="318"/>
        </pc:sldMkLst>
        <pc:spChg chg="mod">
          <ac:chgData name="Shaowei" userId="e596398d-db6e-4c6b-9fe5-24de495b6c4d" providerId="ADAL" clId="{D95027A9-7408-4F95-BBDA-143FB7A52D8B}" dt="2021-03-02T02:02:51.640" v="4" actId="27636"/>
          <ac:spMkLst>
            <pc:docMk/>
            <pc:sldMk cId="1668775032" sldId="318"/>
            <ac:spMk id="503" creationId="{00000000-0000-0000-0000-000000000000}"/>
          </ac:spMkLst>
        </pc:spChg>
      </pc:sldChg>
      <pc:sldChg chg="add del">
        <pc:chgData name="Shaowei" userId="e596398d-db6e-4c6b-9fe5-24de495b6c4d" providerId="ADAL" clId="{D95027A9-7408-4F95-BBDA-143FB7A52D8B}" dt="2021-03-02T03:06:39.105" v="488"/>
        <pc:sldMkLst>
          <pc:docMk/>
          <pc:sldMk cId="3658271562" sldId="319"/>
        </pc:sldMkLst>
      </pc:sldChg>
      <pc:sldChg chg="modSp add del mod">
        <pc:chgData name="Shaowei" userId="e596398d-db6e-4c6b-9fe5-24de495b6c4d" providerId="ADAL" clId="{D95027A9-7408-4F95-BBDA-143FB7A52D8B}" dt="2021-03-02T03:06:39.898" v="490" actId="27636"/>
        <pc:sldMkLst>
          <pc:docMk/>
          <pc:sldMk cId="3491307489" sldId="320"/>
        </pc:sldMkLst>
        <pc:spChg chg="mod">
          <ac:chgData name="Shaowei" userId="e596398d-db6e-4c6b-9fe5-24de495b6c4d" providerId="ADAL" clId="{D95027A9-7408-4F95-BBDA-143FB7A52D8B}" dt="2021-03-02T03:06:39.898" v="490" actId="27636"/>
          <ac:spMkLst>
            <pc:docMk/>
            <pc:sldMk cId="3491307489" sldId="320"/>
            <ac:spMk id="518" creationId="{00000000-0000-0000-0000-000000000000}"/>
          </ac:spMkLst>
        </pc:spChg>
      </pc:sldChg>
      <pc:sldChg chg="add del">
        <pc:chgData name="Shaowei" userId="e596398d-db6e-4c6b-9fe5-24de495b6c4d" providerId="ADAL" clId="{D95027A9-7408-4F95-BBDA-143FB7A52D8B}" dt="2021-03-02T02:03:02.963" v="13" actId="47"/>
        <pc:sldMkLst>
          <pc:docMk/>
          <pc:sldMk cId="2908395668" sldId="341"/>
        </pc:sldMkLst>
      </pc:sldChg>
      <pc:sldChg chg="modSp add del mod">
        <pc:chgData name="Shaowei" userId="e596398d-db6e-4c6b-9fe5-24de495b6c4d" providerId="ADAL" clId="{D95027A9-7408-4F95-BBDA-143FB7A52D8B}" dt="2021-03-02T02:03:02.963" v="13" actId="47"/>
        <pc:sldMkLst>
          <pc:docMk/>
          <pc:sldMk cId="3519102955" sldId="375"/>
        </pc:sldMkLst>
        <pc:spChg chg="mod">
          <ac:chgData name="Shaowei" userId="e596398d-db6e-4c6b-9fe5-24de495b6c4d" providerId="ADAL" clId="{D95027A9-7408-4F95-BBDA-143FB7A52D8B}" dt="2021-03-02T02:02:51.736" v="9" actId="27636"/>
          <ac:spMkLst>
            <pc:docMk/>
            <pc:sldMk cId="3519102955" sldId="375"/>
            <ac:spMk id="2" creationId="{00000000-0000-0000-0000-000000000000}"/>
          </ac:spMkLst>
        </pc:spChg>
      </pc:sldChg>
      <pc:sldChg chg="add del">
        <pc:chgData name="Shaowei" userId="e596398d-db6e-4c6b-9fe5-24de495b6c4d" providerId="ADAL" clId="{D95027A9-7408-4F95-BBDA-143FB7A52D8B}" dt="2021-03-02T02:03:02.963" v="13" actId="47"/>
        <pc:sldMkLst>
          <pc:docMk/>
          <pc:sldMk cId="3691474342" sldId="376"/>
        </pc:sldMkLst>
      </pc:sldChg>
      <pc:sldChg chg="modSp add del mod">
        <pc:chgData name="Shaowei" userId="e596398d-db6e-4c6b-9fe5-24de495b6c4d" providerId="ADAL" clId="{D95027A9-7408-4F95-BBDA-143FB7A52D8B}" dt="2021-03-02T02:03:02.963" v="13" actId="47"/>
        <pc:sldMkLst>
          <pc:docMk/>
          <pc:sldMk cId="1638753251" sldId="377"/>
        </pc:sldMkLst>
        <pc:spChg chg="mod">
          <ac:chgData name="Shaowei" userId="e596398d-db6e-4c6b-9fe5-24de495b6c4d" providerId="ADAL" clId="{D95027A9-7408-4F95-BBDA-143FB7A52D8B}" dt="2021-03-02T02:02:51.727" v="8" actId="27636"/>
          <ac:spMkLst>
            <pc:docMk/>
            <pc:sldMk cId="1638753251" sldId="377"/>
            <ac:spMk id="2" creationId="{00000000-0000-0000-0000-000000000000}"/>
          </ac:spMkLst>
        </pc:spChg>
      </pc:sldChg>
      <pc:sldChg chg="add del">
        <pc:chgData name="Shaowei" userId="e596398d-db6e-4c6b-9fe5-24de495b6c4d" providerId="ADAL" clId="{D95027A9-7408-4F95-BBDA-143FB7A52D8B}" dt="2021-03-02T02:03:02.963" v="13" actId="47"/>
        <pc:sldMkLst>
          <pc:docMk/>
          <pc:sldMk cId="1979484437" sldId="378"/>
        </pc:sldMkLst>
      </pc:sldChg>
      <pc:sldChg chg="add del">
        <pc:chgData name="Shaowei" userId="e596398d-db6e-4c6b-9fe5-24de495b6c4d" providerId="ADAL" clId="{D95027A9-7408-4F95-BBDA-143FB7A52D8B}" dt="2021-03-02T03:06:46.060" v="491" actId="47"/>
        <pc:sldMkLst>
          <pc:docMk/>
          <pc:sldMk cId="2604863640" sldId="411"/>
        </pc:sldMkLst>
      </pc:sldChg>
      <pc:sldChg chg="add">
        <pc:chgData name="Shaowei" userId="e596398d-db6e-4c6b-9fe5-24de495b6c4d" providerId="ADAL" clId="{D95027A9-7408-4F95-BBDA-143FB7A52D8B}" dt="2021-03-02T03:06:39.105" v="488"/>
        <pc:sldMkLst>
          <pc:docMk/>
          <pc:sldMk cId="4161919903" sldId="413"/>
        </pc:sldMkLst>
      </pc:sldChg>
      <pc:sldChg chg="add del">
        <pc:chgData name="Shaowei" userId="e596398d-db6e-4c6b-9fe5-24de495b6c4d" providerId="ADAL" clId="{D95027A9-7408-4F95-BBDA-143FB7A52D8B}" dt="2021-03-02T02:03:02.963" v="13" actId="47"/>
        <pc:sldMkLst>
          <pc:docMk/>
          <pc:sldMk cId="3156739398" sldId="494"/>
        </pc:sldMkLst>
      </pc:sldChg>
      <pc:sldChg chg="add del">
        <pc:chgData name="Shaowei" userId="e596398d-db6e-4c6b-9fe5-24de495b6c4d" providerId="ADAL" clId="{D95027A9-7408-4F95-BBDA-143FB7A52D8B}" dt="2021-03-02T02:03:02.963" v="13" actId="47"/>
        <pc:sldMkLst>
          <pc:docMk/>
          <pc:sldMk cId="3539234200" sldId="564"/>
        </pc:sldMkLst>
      </pc:sldChg>
      <pc:sldChg chg="add del">
        <pc:chgData name="Shaowei" userId="e596398d-db6e-4c6b-9fe5-24de495b6c4d" providerId="ADAL" clId="{D95027A9-7408-4F95-BBDA-143FB7A52D8B}" dt="2021-03-02T02:03:02.963" v="13" actId="47"/>
        <pc:sldMkLst>
          <pc:docMk/>
          <pc:sldMk cId="2484474515" sldId="566"/>
        </pc:sldMkLst>
      </pc:sldChg>
      <pc:sldChg chg="add del">
        <pc:chgData name="Shaowei" userId="e596398d-db6e-4c6b-9fe5-24de495b6c4d" providerId="ADAL" clId="{D95027A9-7408-4F95-BBDA-143FB7A52D8B}" dt="2021-03-02T02:03:02.963" v="13" actId="47"/>
        <pc:sldMkLst>
          <pc:docMk/>
          <pc:sldMk cId="1426006181" sldId="567"/>
        </pc:sldMkLst>
      </pc:sldChg>
      <pc:sldChg chg="modSp add del mod">
        <pc:chgData name="Shaowei" userId="e596398d-db6e-4c6b-9fe5-24de495b6c4d" providerId="ADAL" clId="{D95027A9-7408-4F95-BBDA-143FB7A52D8B}" dt="2021-03-02T02:03:02.963" v="13" actId="47"/>
        <pc:sldMkLst>
          <pc:docMk/>
          <pc:sldMk cId="4184766750" sldId="568"/>
        </pc:sldMkLst>
        <pc:spChg chg="mod">
          <ac:chgData name="Shaowei" userId="e596398d-db6e-4c6b-9fe5-24de495b6c4d" providerId="ADAL" clId="{D95027A9-7408-4F95-BBDA-143FB7A52D8B}" dt="2021-03-02T02:02:51.683" v="5" actId="27636"/>
          <ac:spMkLst>
            <pc:docMk/>
            <pc:sldMk cId="4184766750" sldId="568"/>
            <ac:spMk id="72707" creationId="{818C3DC0-38BF-464F-9F63-763E92615BD5}"/>
          </ac:spMkLst>
        </pc:spChg>
      </pc:sldChg>
      <pc:sldChg chg="modSp add del mod">
        <pc:chgData name="Shaowei" userId="e596398d-db6e-4c6b-9fe5-24de495b6c4d" providerId="ADAL" clId="{D95027A9-7408-4F95-BBDA-143FB7A52D8B}" dt="2021-03-02T02:03:02.963" v="13" actId="47"/>
        <pc:sldMkLst>
          <pc:docMk/>
          <pc:sldMk cId="1974495397" sldId="569"/>
        </pc:sldMkLst>
        <pc:spChg chg="mod">
          <ac:chgData name="Shaowei" userId="e596398d-db6e-4c6b-9fe5-24de495b6c4d" providerId="ADAL" clId="{D95027A9-7408-4F95-BBDA-143FB7A52D8B}" dt="2021-03-02T02:02:51.693" v="6" actId="27636"/>
          <ac:spMkLst>
            <pc:docMk/>
            <pc:sldMk cId="1974495397" sldId="569"/>
            <ac:spMk id="73731" creationId="{A41CEA6B-032D-504F-B1E1-274EA3475520}"/>
          </ac:spMkLst>
        </pc:spChg>
      </pc:sldChg>
      <pc:sldChg chg="modSp add del mod">
        <pc:chgData name="Shaowei" userId="e596398d-db6e-4c6b-9fe5-24de495b6c4d" providerId="ADAL" clId="{D95027A9-7408-4F95-BBDA-143FB7A52D8B}" dt="2021-03-02T02:03:21.503" v="20" actId="27636"/>
        <pc:sldMkLst>
          <pc:docMk/>
          <pc:sldMk cId="3132864788" sldId="570"/>
        </pc:sldMkLst>
        <pc:spChg chg="mod">
          <ac:chgData name="Shaowei" userId="e596398d-db6e-4c6b-9fe5-24de495b6c4d" providerId="ADAL" clId="{D95027A9-7408-4F95-BBDA-143FB7A52D8B}" dt="2021-03-02T02:03:21.498" v="19" actId="27636"/>
          <ac:spMkLst>
            <pc:docMk/>
            <pc:sldMk cId="3132864788" sldId="570"/>
            <ac:spMk id="74754" creationId="{33DC0049-6B23-A046-9E82-ACBE6A024B70}"/>
          </ac:spMkLst>
        </pc:spChg>
        <pc:spChg chg="mod">
          <ac:chgData name="Shaowei" userId="e596398d-db6e-4c6b-9fe5-24de495b6c4d" providerId="ADAL" clId="{D95027A9-7408-4F95-BBDA-143FB7A52D8B}" dt="2021-03-02T02:03:21.503" v="20" actId="27636"/>
          <ac:spMkLst>
            <pc:docMk/>
            <pc:sldMk cId="3132864788" sldId="570"/>
            <ac:spMk id="74755" creationId="{6D98F459-6BD8-6948-AB0B-5B8A0042DD62}"/>
          </ac:spMkLst>
        </pc:spChg>
      </pc:sldChg>
      <pc:sldChg chg="add del">
        <pc:chgData name="Shaowei" userId="e596398d-db6e-4c6b-9fe5-24de495b6c4d" providerId="ADAL" clId="{D95027A9-7408-4F95-BBDA-143FB7A52D8B}" dt="2021-03-02T02:03:02.963" v="13" actId="47"/>
        <pc:sldMkLst>
          <pc:docMk/>
          <pc:sldMk cId="1639217840" sldId="571"/>
        </pc:sldMkLst>
      </pc:sldChg>
      <pc:sldChg chg="add del">
        <pc:chgData name="Shaowei" userId="e596398d-db6e-4c6b-9fe5-24de495b6c4d" providerId="ADAL" clId="{D95027A9-7408-4F95-BBDA-143FB7A52D8B}" dt="2021-03-02T02:03:02.963" v="13" actId="47"/>
        <pc:sldMkLst>
          <pc:docMk/>
          <pc:sldMk cId="3783777394" sldId="572"/>
        </pc:sldMkLst>
      </pc:sldChg>
      <pc:sldChg chg="add del">
        <pc:chgData name="Shaowei" userId="e596398d-db6e-4c6b-9fe5-24de495b6c4d" providerId="ADAL" clId="{D95027A9-7408-4F95-BBDA-143FB7A52D8B}" dt="2021-03-02T02:03:02.963" v="13" actId="47"/>
        <pc:sldMkLst>
          <pc:docMk/>
          <pc:sldMk cId="1095846200" sldId="573"/>
        </pc:sldMkLst>
      </pc:sldChg>
      <pc:sldChg chg="add del">
        <pc:chgData name="Shaowei" userId="e596398d-db6e-4c6b-9fe5-24de495b6c4d" providerId="ADAL" clId="{D95027A9-7408-4F95-BBDA-143FB7A52D8B}" dt="2021-03-02T02:03:02.963" v="13" actId="47"/>
        <pc:sldMkLst>
          <pc:docMk/>
          <pc:sldMk cId="318250513" sldId="574"/>
        </pc:sldMkLst>
      </pc:sldChg>
      <pc:sldChg chg="add del">
        <pc:chgData name="Shaowei" userId="e596398d-db6e-4c6b-9fe5-24de495b6c4d" providerId="ADAL" clId="{D95027A9-7408-4F95-BBDA-143FB7A52D8B}" dt="2021-03-02T02:03:02.963" v="13" actId="47"/>
        <pc:sldMkLst>
          <pc:docMk/>
          <pc:sldMk cId="2923451470" sldId="576"/>
        </pc:sldMkLst>
      </pc:sldChg>
      <pc:sldChg chg="add del">
        <pc:chgData name="Shaowei" userId="e596398d-db6e-4c6b-9fe5-24de495b6c4d" providerId="ADAL" clId="{D95027A9-7408-4F95-BBDA-143FB7A52D8B}" dt="2021-03-02T02:03:02.963" v="13" actId="47"/>
        <pc:sldMkLst>
          <pc:docMk/>
          <pc:sldMk cId="3635284672" sldId="577"/>
        </pc:sldMkLst>
      </pc:sldChg>
      <pc:sldChg chg="add del">
        <pc:chgData name="Shaowei" userId="e596398d-db6e-4c6b-9fe5-24de495b6c4d" providerId="ADAL" clId="{D95027A9-7408-4F95-BBDA-143FB7A52D8B}" dt="2021-03-02T02:03:02.963" v="13" actId="47"/>
        <pc:sldMkLst>
          <pc:docMk/>
          <pc:sldMk cId="1543116360" sldId="578"/>
        </pc:sldMkLst>
      </pc:sldChg>
      <pc:sldChg chg="add del">
        <pc:chgData name="Shaowei" userId="e596398d-db6e-4c6b-9fe5-24de495b6c4d" providerId="ADAL" clId="{D95027A9-7408-4F95-BBDA-143FB7A52D8B}" dt="2021-03-02T02:03:02.963" v="13" actId="47"/>
        <pc:sldMkLst>
          <pc:docMk/>
          <pc:sldMk cId="89238223" sldId="579"/>
        </pc:sldMkLst>
      </pc:sldChg>
      <pc:sldChg chg="add del">
        <pc:chgData name="Shaowei" userId="e596398d-db6e-4c6b-9fe5-24de495b6c4d" providerId="ADAL" clId="{D95027A9-7408-4F95-BBDA-143FB7A52D8B}" dt="2021-03-02T02:03:02.963" v="13" actId="47"/>
        <pc:sldMkLst>
          <pc:docMk/>
          <pc:sldMk cId="3576489057" sldId="593"/>
        </pc:sldMkLst>
      </pc:sldChg>
      <pc:sldChg chg="add del">
        <pc:chgData name="Shaowei" userId="e596398d-db6e-4c6b-9fe5-24de495b6c4d" providerId="ADAL" clId="{D95027A9-7408-4F95-BBDA-143FB7A52D8B}" dt="2021-03-02T02:03:02.963" v="13" actId="47"/>
        <pc:sldMkLst>
          <pc:docMk/>
          <pc:sldMk cId="100438198" sldId="594"/>
        </pc:sldMkLst>
      </pc:sldChg>
      <pc:sldChg chg="add del">
        <pc:chgData name="Shaowei" userId="e596398d-db6e-4c6b-9fe5-24de495b6c4d" providerId="ADAL" clId="{D95027A9-7408-4F95-BBDA-143FB7A52D8B}" dt="2021-03-02T02:03:02.963" v="13" actId="47"/>
        <pc:sldMkLst>
          <pc:docMk/>
          <pc:sldMk cId="902104173" sldId="595"/>
        </pc:sldMkLst>
      </pc:sldChg>
      <pc:sldChg chg="add del">
        <pc:chgData name="Shaowei" userId="e596398d-db6e-4c6b-9fe5-24de495b6c4d" providerId="ADAL" clId="{D95027A9-7408-4F95-BBDA-143FB7A52D8B}" dt="2021-03-02T02:03:02.963" v="13" actId="47"/>
        <pc:sldMkLst>
          <pc:docMk/>
          <pc:sldMk cId="2854652896" sldId="596"/>
        </pc:sldMkLst>
      </pc:sldChg>
      <pc:sldChg chg="modSp add del mod">
        <pc:chgData name="Shaowei" userId="e596398d-db6e-4c6b-9fe5-24de495b6c4d" providerId="ADAL" clId="{D95027A9-7408-4F95-BBDA-143FB7A52D8B}" dt="2021-03-02T02:03:21.577" v="21" actId="27636"/>
        <pc:sldMkLst>
          <pc:docMk/>
          <pc:sldMk cId="533426665" sldId="598"/>
        </pc:sldMkLst>
        <pc:spChg chg="mod">
          <ac:chgData name="Shaowei" userId="e596398d-db6e-4c6b-9fe5-24de495b6c4d" providerId="ADAL" clId="{D95027A9-7408-4F95-BBDA-143FB7A52D8B}" dt="2021-03-02T02:03:21.577" v="21" actId="27636"/>
          <ac:spMkLst>
            <pc:docMk/>
            <pc:sldMk cId="533426665" sldId="598"/>
            <ac:spMk id="89090" creationId="{91AD4B93-1276-CD44-A504-94FA741B61A9}"/>
          </ac:spMkLst>
        </pc:spChg>
      </pc:sldChg>
      <pc:sldChg chg="add del">
        <pc:chgData name="Shaowei" userId="e596398d-db6e-4c6b-9fe5-24de495b6c4d" providerId="ADAL" clId="{D95027A9-7408-4F95-BBDA-143FB7A52D8B}" dt="2021-03-02T02:03:02.963" v="13" actId="47"/>
        <pc:sldMkLst>
          <pc:docMk/>
          <pc:sldMk cId="4020476789" sldId="1981"/>
        </pc:sldMkLst>
      </pc:sldChg>
      <pc:sldChg chg="modSp add del mod">
        <pc:chgData name="Shaowei" userId="e596398d-db6e-4c6b-9fe5-24de495b6c4d" providerId="ADAL" clId="{D95027A9-7408-4F95-BBDA-143FB7A52D8B}" dt="2021-03-02T02:03:02.963" v="13" actId="47"/>
        <pc:sldMkLst>
          <pc:docMk/>
          <pc:sldMk cId="3009033382" sldId="1982"/>
        </pc:sldMkLst>
        <pc:spChg chg="mod">
          <ac:chgData name="Shaowei" userId="e596398d-db6e-4c6b-9fe5-24de495b6c4d" providerId="ADAL" clId="{D95027A9-7408-4F95-BBDA-143FB7A52D8B}" dt="2021-03-02T02:02:51.772" v="11" actId="27636"/>
          <ac:spMkLst>
            <pc:docMk/>
            <pc:sldMk cId="3009033382" sldId="1982"/>
            <ac:spMk id="2" creationId="{106DFE5C-9365-0E4A-91EF-66FCDACD64C0}"/>
          </ac:spMkLst>
        </pc:spChg>
      </pc:sldChg>
      <pc:sldChg chg="add del">
        <pc:chgData name="Shaowei" userId="e596398d-db6e-4c6b-9fe5-24de495b6c4d" providerId="ADAL" clId="{D95027A9-7408-4F95-BBDA-143FB7A52D8B}" dt="2021-03-02T02:03:02.963" v="13" actId="47"/>
        <pc:sldMkLst>
          <pc:docMk/>
          <pc:sldMk cId="3565150793" sldId="1988"/>
        </pc:sldMkLst>
      </pc:sldChg>
      <pc:sldChg chg="modSp add del mod">
        <pc:chgData name="Shaowei" userId="e596398d-db6e-4c6b-9fe5-24de495b6c4d" providerId="ADAL" clId="{D95027A9-7408-4F95-BBDA-143FB7A52D8B}" dt="2021-03-02T02:03:02.963" v="13" actId="47"/>
        <pc:sldMkLst>
          <pc:docMk/>
          <pc:sldMk cId="907606576" sldId="1989"/>
        </pc:sldMkLst>
        <pc:spChg chg="mod">
          <ac:chgData name="Shaowei" userId="e596398d-db6e-4c6b-9fe5-24de495b6c4d" providerId="ADAL" clId="{D95027A9-7408-4F95-BBDA-143FB7A52D8B}" dt="2021-03-02T02:02:51.758" v="10" actId="27636"/>
          <ac:spMkLst>
            <pc:docMk/>
            <pc:sldMk cId="907606576" sldId="1989"/>
            <ac:spMk id="2" creationId="{F14AD9C7-900E-774B-B4B5-8E3D5D198D6D}"/>
          </ac:spMkLst>
        </pc:spChg>
      </pc:sldChg>
      <pc:sldChg chg="modSp add del mod">
        <pc:chgData name="Shaowei" userId="e596398d-db6e-4c6b-9fe5-24de495b6c4d" providerId="ADAL" clId="{D95027A9-7408-4F95-BBDA-143FB7A52D8B}" dt="2021-03-02T02:03:02.963" v="13" actId="47"/>
        <pc:sldMkLst>
          <pc:docMk/>
          <pc:sldMk cId="2669548028" sldId="1990"/>
        </pc:sldMkLst>
        <pc:spChg chg="mod">
          <ac:chgData name="Shaowei" userId="e596398d-db6e-4c6b-9fe5-24de495b6c4d" providerId="ADAL" clId="{D95027A9-7408-4F95-BBDA-143FB7A52D8B}" dt="2021-03-02T02:02:51.786" v="12" actId="27636"/>
          <ac:spMkLst>
            <pc:docMk/>
            <pc:sldMk cId="2669548028" sldId="1990"/>
            <ac:spMk id="2" creationId="{BCBBEC50-7CAD-B848-9838-2DF351AE89C3}"/>
          </ac:spMkLst>
        </pc:spChg>
      </pc:sldChg>
      <pc:sldChg chg="add del">
        <pc:chgData name="Shaowei" userId="e596398d-db6e-4c6b-9fe5-24de495b6c4d" providerId="ADAL" clId="{D95027A9-7408-4F95-BBDA-143FB7A52D8B}" dt="2021-03-02T03:06:50.829" v="492" actId="47"/>
        <pc:sldMkLst>
          <pc:docMk/>
          <pc:sldMk cId="851933478" sldId="1991"/>
        </pc:sldMkLst>
      </pc:sldChg>
      <pc:sldMasterChg chg="modSp delSldLayout modSldLayout">
        <pc:chgData name="Shaowei" userId="e596398d-db6e-4c6b-9fe5-24de495b6c4d" providerId="ADAL" clId="{D95027A9-7408-4F95-BBDA-143FB7A52D8B}" dt="2021-03-02T02:03:14.113" v="14"/>
        <pc:sldMasterMkLst>
          <pc:docMk/>
          <pc:sldMasterMk cId="425722080" sldId="2147483648"/>
        </pc:sldMasterMkLst>
        <pc:spChg chg="mod">
          <ac:chgData name="Shaowei" userId="e596398d-db6e-4c6b-9fe5-24de495b6c4d" providerId="ADAL" clId="{D95027A9-7408-4F95-BBDA-143FB7A52D8B}" dt="2021-03-02T02:03:14.113" v="14"/>
          <ac:spMkLst>
            <pc:docMk/>
            <pc:sldMasterMk cId="425722080" sldId="2147483648"/>
            <ac:spMk id="2" creationId="{9A11C211-3E6E-45CD-9769-2A17C95E2AB4}"/>
          </ac:spMkLst>
        </pc:spChg>
        <pc:spChg chg="mod">
          <ac:chgData name="Shaowei" userId="e596398d-db6e-4c6b-9fe5-24de495b6c4d" providerId="ADAL" clId="{D95027A9-7408-4F95-BBDA-143FB7A52D8B}" dt="2021-03-02T02:03:14.113" v="14"/>
          <ac:spMkLst>
            <pc:docMk/>
            <pc:sldMasterMk cId="425722080" sldId="2147483648"/>
            <ac:spMk id="3" creationId="{B1C2AA57-9B0F-4C42-8338-07D7C0034E94}"/>
          </ac:spMkLst>
        </pc:spChg>
        <pc:spChg chg="mod">
          <ac:chgData name="Shaowei" userId="e596398d-db6e-4c6b-9fe5-24de495b6c4d" providerId="ADAL" clId="{D95027A9-7408-4F95-BBDA-143FB7A52D8B}" dt="2021-03-02T02:03:14.113" v="14"/>
          <ac:spMkLst>
            <pc:docMk/>
            <pc:sldMasterMk cId="425722080" sldId="2147483648"/>
            <ac:spMk id="4" creationId="{7AC2D766-66A2-4F04-B95B-F7463BB57F0D}"/>
          </ac:spMkLst>
        </pc:spChg>
        <pc:spChg chg="mod">
          <ac:chgData name="Shaowei" userId="e596398d-db6e-4c6b-9fe5-24de495b6c4d" providerId="ADAL" clId="{D95027A9-7408-4F95-BBDA-143FB7A52D8B}" dt="2021-03-02T02:03:14.113" v="14"/>
          <ac:spMkLst>
            <pc:docMk/>
            <pc:sldMasterMk cId="425722080" sldId="2147483648"/>
            <ac:spMk id="5" creationId="{88EBE9C4-E8FD-4440-8BC1-189050B7B940}"/>
          </ac:spMkLst>
        </pc:spChg>
        <pc:spChg chg="mod">
          <ac:chgData name="Shaowei" userId="e596398d-db6e-4c6b-9fe5-24de495b6c4d" providerId="ADAL" clId="{D95027A9-7408-4F95-BBDA-143FB7A52D8B}" dt="2021-03-02T02:03:14.113" v="14"/>
          <ac:spMkLst>
            <pc:docMk/>
            <pc:sldMasterMk cId="425722080" sldId="2147483648"/>
            <ac:spMk id="6" creationId="{FC84C01D-DAEB-4B0B-B24E-C8CB3E40658F}"/>
          </ac:spMkLst>
        </pc:spChg>
        <pc:sldLayoutChg chg="modSp">
          <pc:chgData name="Shaowei" userId="e596398d-db6e-4c6b-9fe5-24de495b6c4d" providerId="ADAL" clId="{D95027A9-7408-4F95-BBDA-143FB7A52D8B}" dt="2021-03-02T02:03:14.113" v="14"/>
          <pc:sldLayoutMkLst>
            <pc:docMk/>
            <pc:sldMasterMk cId="425722080" sldId="2147483648"/>
            <pc:sldLayoutMk cId="3229748034" sldId="2147483649"/>
          </pc:sldLayoutMkLst>
          <pc:spChg chg="mod">
            <ac:chgData name="Shaowei" userId="e596398d-db6e-4c6b-9fe5-24de495b6c4d" providerId="ADAL" clId="{D95027A9-7408-4F95-BBDA-143FB7A52D8B}" dt="2021-03-02T02:03:14.113" v="14"/>
            <ac:spMkLst>
              <pc:docMk/>
              <pc:sldMasterMk cId="425722080" sldId="2147483648"/>
              <pc:sldLayoutMk cId="3229748034" sldId="2147483649"/>
              <ac:spMk id="2" creationId="{0E377E69-D725-4257-A092-59EC4F2053D1}"/>
            </ac:spMkLst>
          </pc:spChg>
          <pc:spChg chg="mod">
            <ac:chgData name="Shaowei" userId="e596398d-db6e-4c6b-9fe5-24de495b6c4d" providerId="ADAL" clId="{D95027A9-7408-4F95-BBDA-143FB7A52D8B}" dt="2021-03-02T02:03:14.113" v="14"/>
            <ac:spMkLst>
              <pc:docMk/>
              <pc:sldMasterMk cId="425722080" sldId="2147483648"/>
              <pc:sldLayoutMk cId="3229748034" sldId="2147483649"/>
              <ac:spMk id="3" creationId="{E7EC362D-FDD3-4AEC-B615-60F19E2DA6DD}"/>
            </ac:spMkLst>
          </pc:spChg>
        </pc:sldLayoutChg>
        <pc:sldLayoutChg chg="modSp">
          <pc:chgData name="Shaowei" userId="e596398d-db6e-4c6b-9fe5-24de495b6c4d" providerId="ADAL" clId="{D95027A9-7408-4F95-BBDA-143FB7A52D8B}" dt="2021-03-02T02:03:14.113" v="14"/>
          <pc:sldLayoutMkLst>
            <pc:docMk/>
            <pc:sldMasterMk cId="425722080" sldId="2147483648"/>
            <pc:sldLayoutMk cId="1343177600" sldId="2147483651"/>
          </pc:sldLayoutMkLst>
          <pc:spChg chg="mod">
            <ac:chgData name="Shaowei" userId="e596398d-db6e-4c6b-9fe5-24de495b6c4d" providerId="ADAL" clId="{D95027A9-7408-4F95-BBDA-143FB7A52D8B}" dt="2021-03-02T02:03:14.113" v="14"/>
            <ac:spMkLst>
              <pc:docMk/>
              <pc:sldMasterMk cId="425722080" sldId="2147483648"/>
              <pc:sldLayoutMk cId="1343177600" sldId="2147483651"/>
              <ac:spMk id="2" creationId="{5729FB09-A1CB-4504-9325-B533DB234E29}"/>
            </ac:spMkLst>
          </pc:spChg>
          <pc:spChg chg="mod">
            <ac:chgData name="Shaowei" userId="e596398d-db6e-4c6b-9fe5-24de495b6c4d" providerId="ADAL" clId="{D95027A9-7408-4F95-BBDA-143FB7A52D8B}" dt="2021-03-02T02:03:14.113" v="14"/>
            <ac:spMkLst>
              <pc:docMk/>
              <pc:sldMasterMk cId="425722080" sldId="2147483648"/>
              <pc:sldLayoutMk cId="1343177600" sldId="2147483651"/>
              <ac:spMk id="3" creationId="{E264EBD3-4FB1-4DC5-B95E-3E811254A50C}"/>
            </ac:spMkLst>
          </pc:spChg>
        </pc:sldLayoutChg>
        <pc:sldLayoutChg chg="modSp">
          <pc:chgData name="Shaowei" userId="e596398d-db6e-4c6b-9fe5-24de495b6c4d" providerId="ADAL" clId="{D95027A9-7408-4F95-BBDA-143FB7A52D8B}" dt="2021-03-02T02:03:14.113" v="14"/>
          <pc:sldLayoutMkLst>
            <pc:docMk/>
            <pc:sldMasterMk cId="425722080" sldId="2147483648"/>
            <pc:sldLayoutMk cId="2489433612" sldId="2147483652"/>
          </pc:sldLayoutMkLst>
          <pc:spChg chg="mod">
            <ac:chgData name="Shaowei" userId="e596398d-db6e-4c6b-9fe5-24de495b6c4d" providerId="ADAL" clId="{D95027A9-7408-4F95-BBDA-143FB7A52D8B}" dt="2021-03-02T02:03:14.113" v="14"/>
            <ac:spMkLst>
              <pc:docMk/>
              <pc:sldMasterMk cId="425722080" sldId="2147483648"/>
              <pc:sldLayoutMk cId="2489433612" sldId="2147483652"/>
              <ac:spMk id="3" creationId="{D2F1A511-862D-4964-B9ED-61DB0606A44C}"/>
            </ac:spMkLst>
          </pc:spChg>
          <pc:spChg chg="mod">
            <ac:chgData name="Shaowei" userId="e596398d-db6e-4c6b-9fe5-24de495b6c4d" providerId="ADAL" clId="{D95027A9-7408-4F95-BBDA-143FB7A52D8B}" dt="2021-03-02T02:03:14.113" v="14"/>
            <ac:spMkLst>
              <pc:docMk/>
              <pc:sldMasterMk cId="425722080" sldId="2147483648"/>
              <pc:sldLayoutMk cId="2489433612" sldId="2147483652"/>
              <ac:spMk id="4" creationId="{6B93D933-BC12-40CF-BE4D-539546953354}"/>
            </ac:spMkLst>
          </pc:spChg>
        </pc:sldLayoutChg>
        <pc:sldLayoutChg chg="modSp">
          <pc:chgData name="Shaowei" userId="e596398d-db6e-4c6b-9fe5-24de495b6c4d" providerId="ADAL" clId="{D95027A9-7408-4F95-BBDA-143FB7A52D8B}" dt="2021-03-02T02:03:14.113" v="14"/>
          <pc:sldLayoutMkLst>
            <pc:docMk/>
            <pc:sldMasterMk cId="425722080" sldId="2147483648"/>
            <pc:sldLayoutMk cId="1331543014" sldId="2147483653"/>
          </pc:sldLayoutMkLst>
          <pc:spChg chg="mod">
            <ac:chgData name="Shaowei" userId="e596398d-db6e-4c6b-9fe5-24de495b6c4d" providerId="ADAL" clId="{D95027A9-7408-4F95-BBDA-143FB7A52D8B}" dt="2021-03-02T02:03:14.113" v="14"/>
            <ac:spMkLst>
              <pc:docMk/>
              <pc:sldMasterMk cId="425722080" sldId="2147483648"/>
              <pc:sldLayoutMk cId="1331543014" sldId="2147483653"/>
              <ac:spMk id="2" creationId="{76B5D4EB-924F-47BF-9C99-74711ED64AD0}"/>
            </ac:spMkLst>
          </pc:spChg>
          <pc:spChg chg="mod">
            <ac:chgData name="Shaowei" userId="e596398d-db6e-4c6b-9fe5-24de495b6c4d" providerId="ADAL" clId="{D95027A9-7408-4F95-BBDA-143FB7A52D8B}" dt="2021-03-02T02:03:14.113" v="14"/>
            <ac:spMkLst>
              <pc:docMk/>
              <pc:sldMasterMk cId="425722080" sldId="2147483648"/>
              <pc:sldLayoutMk cId="1331543014" sldId="2147483653"/>
              <ac:spMk id="3" creationId="{0FD0DAD8-98A6-4265-9DCB-5B3FBCCBB596}"/>
            </ac:spMkLst>
          </pc:spChg>
          <pc:spChg chg="mod">
            <ac:chgData name="Shaowei" userId="e596398d-db6e-4c6b-9fe5-24de495b6c4d" providerId="ADAL" clId="{D95027A9-7408-4F95-BBDA-143FB7A52D8B}" dt="2021-03-02T02:03:14.113" v="14"/>
            <ac:spMkLst>
              <pc:docMk/>
              <pc:sldMasterMk cId="425722080" sldId="2147483648"/>
              <pc:sldLayoutMk cId="1331543014" sldId="2147483653"/>
              <ac:spMk id="4" creationId="{25C7D734-3945-4E81-89C8-0A7153A5B865}"/>
            </ac:spMkLst>
          </pc:spChg>
          <pc:spChg chg="mod">
            <ac:chgData name="Shaowei" userId="e596398d-db6e-4c6b-9fe5-24de495b6c4d" providerId="ADAL" clId="{D95027A9-7408-4F95-BBDA-143FB7A52D8B}" dt="2021-03-02T02:03:14.113" v="14"/>
            <ac:spMkLst>
              <pc:docMk/>
              <pc:sldMasterMk cId="425722080" sldId="2147483648"/>
              <pc:sldLayoutMk cId="1331543014" sldId="2147483653"/>
              <ac:spMk id="5" creationId="{F909E96F-63E7-4E6F-A832-9F4FA12C98CD}"/>
            </ac:spMkLst>
          </pc:spChg>
          <pc:spChg chg="mod">
            <ac:chgData name="Shaowei" userId="e596398d-db6e-4c6b-9fe5-24de495b6c4d" providerId="ADAL" clId="{D95027A9-7408-4F95-BBDA-143FB7A52D8B}" dt="2021-03-02T02:03:14.113" v="14"/>
            <ac:spMkLst>
              <pc:docMk/>
              <pc:sldMasterMk cId="425722080" sldId="2147483648"/>
              <pc:sldLayoutMk cId="1331543014" sldId="2147483653"/>
              <ac:spMk id="6" creationId="{D7522E5A-2C69-41EB-9E1F-99A520F1ACFD}"/>
            </ac:spMkLst>
          </pc:spChg>
        </pc:sldLayoutChg>
        <pc:sldLayoutChg chg="modSp">
          <pc:chgData name="Shaowei" userId="e596398d-db6e-4c6b-9fe5-24de495b6c4d" providerId="ADAL" clId="{D95027A9-7408-4F95-BBDA-143FB7A52D8B}" dt="2021-03-02T02:03:14.113" v="14"/>
          <pc:sldLayoutMkLst>
            <pc:docMk/>
            <pc:sldMasterMk cId="425722080" sldId="2147483648"/>
            <pc:sldLayoutMk cId="1723122195" sldId="2147483656"/>
          </pc:sldLayoutMkLst>
          <pc:spChg chg="mod">
            <ac:chgData name="Shaowei" userId="e596398d-db6e-4c6b-9fe5-24de495b6c4d" providerId="ADAL" clId="{D95027A9-7408-4F95-BBDA-143FB7A52D8B}" dt="2021-03-02T02:03:14.113" v="14"/>
            <ac:spMkLst>
              <pc:docMk/>
              <pc:sldMasterMk cId="425722080" sldId="2147483648"/>
              <pc:sldLayoutMk cId="1723122195" sldId="2147483656"/>
              <ac:spMk id="2" creationId="{FA51CAB7-29FE-4631-B95C-B98E3058981A}"/>
            </ac:spMkLst>
          </pc:spChg>
          <pc:spChg chg="mod">
            <ac:chgData name="Shaowei" userId="e596398d-db6e-4c6b-9fe5-24de495b6c4d" providerId="ADAL" clId="{D95027A9-7408-4F95-BBDA-143FB7A52D8B}" dt="2021-03-02T02:03:14.113" v="14"/>
            <ac:spMkLst>
              <pc:docMk/>
              <pc:sldMasterMk cId="425722080" sldId="2147483648"/>
              <pc:sldLayoutMk cId="1723122195" sldId="2147483656"/>
              <ac:spMk id="3" creationId="{06C8493F-79BD-4C1B-84AD-BB2854BCFD3C}"/>
            </ac:spMkLst>
          </pc:spChg>
          <pc:spChg chg="mod">
            <ac:chgData name="Shaowei" userId="e596398d-db6e-4c6b-9fe5-24de495b6c4d" providerId="ADAL" clId="{D95027A9-7408-4F95-BBDA-143FB7A52D8B}" dt="2021-03-02T02:03:14.113" v="14"/>
            <ac:spMkLst>
              <pc:docMk/>
              <pc:sldMasterMk cId="425722080" sldId="2147483648"/>
              <pc:sldLayoutMk cId="1723122195" sldId="2147483656"/>
              <ac:spMk id="4" creationId="{C18DD455-A318-4679-BD0D-9F216D9D38C9}"/>
            </ac:spMkLst>
          </pc:spChg>
        </pc:sldLayoutChg>
        <pc:sldLayoutChg chg="modSp">
          <pc:chgData name="Shaowei" userId="e596398d-db6e-4c6b-9fe5-24de495b6c4d" providerId="ADAL" clId="{D95027A9-7408-4F95-BBDA-143FB7A52D8B}" dt="2021-03-02T02:03:14.113" v="14"/>
          <pc:sldLayoutMkLst>
            <pc:docMk/>
            <pc:sldMasterMk cId="425722080" sldId="2147483648"/>
            <pc:sldLayoutMk cId="2006354897" sldId="2147483657"/>
          </pc:sldLayoutMkLst>
          <pc:spChg chg="mod">
            <ac:chgData name="Shaowei" userId="e596398d-db6e-4c6b-9fe5-24de495b6c4d" providerId="ADAL" clId="{D95027A9-7408-4F95-BBDA-143FB7A52D8B}" dt="2021-03-02T02:03:14.113" v="14"/>
            <ac:spMkLst>
              <pc:docMk/>
              <pc:sldMasterMk cId="425722080" sldId="2147483648"/>
              <pc:sldLayoutMk cId="2006354897" sldId="2147483657"/>
              <ac:spMk id="2" creationId="{DCAAE6EB-C47C-4269-8576-25805553E6F9}"/>
            </ac:spMkLst>
          </pc:spChg>
          <pc:spChg chg="mod">
            <ac:chgData name="Shaowei" userId="e596398d-db6e-4c6b-9fe5-24de495b6c4d" providerId="ADAL" clId="{D95027A9-7408-4F95-BBDA-143FB7A52D8B}" dt="2021-03-02T02:03:14.113" v="14"/>
            <ac:spMkLst>
              <pc:docMk/>
              <pc:sldMasterMk cId="425722080" sldId="2147483648"/>
              <pc:sldLayoutMk cId="2006354897" sldId="2147483657"/>
              <ac:spMk id="3" creationId="{59DCF303-52E9-4B68-A680-EE7462FB53FA}"/>
            </ac:spMkLst>
          </pc:spChg>
          <pc:spChg chg="mod">
            <ac:chgData name="Shaowei" userId="e596398d-db6e-4c6b-9fe5-24de495b6c4d" providerId="ADAL" clId="{D95027A9-7408-4F95-BBDA-143FB7A52D8B}" dt="2021-03-02T02:03:14.113" v="14"/>
            <ac:spMkLst>
              <pc:docMk/>
              <pc:sldMasterMk cId="425722080" sldId="2147483648"/>
              <pc:sldLayoutMk cId="2006354897" sldId="2147483657"/>
              <ac:spMk id="4" creationId="{5FCC2234-239E-4BB9-AEB6-D2DF2E507468}"/>
            </ac:spMkLst>
          </pc:spChg>
        </pc:sldLayoutChg>
        <pc:sldLayoutChg chg="modSp">
          <pc:chgData name="Shaowei" userId="e596398d-db6e-4c6b-9fe5-24de495b6c4d" providerId="ADAL" clId="{D95027A9-7408-4F95-BBDA-143FB7A52D8B}" dt="2021-03-02T02:03:14.113" v="14"/>
          <pc:sldLayoutMkLst>
            <pc:docMk/>
            <pc:sldMasterMk cId="425722080" sldId="2147483648"/>
            <pc:sldLayoutMk cId="2498927451" sldId="2147483659"/>
          </pc:sldLayoutMkLst>
          <pc:spChg chg="mod">
            <ac:chgData name="Shaowei" userId="e596398d-db6e-4c6b-9fe5-24de495b6c4d" providerId="ADAL" clId="{D95027A9-7408-4F95-BBDA-143FB7A52D8B}" dt="2021-03-02T02:03:14.113" v="14"/>
            <ac:spMkLst>
              <pc:docMk/>
              <pc:sldMasterMk cId="425722080" sldId="2147483648"/>
              <pc:sldLayoutMk cId="2498927451" sldId="2147483659"/>
              <ac:spMk id="2" creationId="{5810BB8E-F171-4348-B813-1195D16B311D}"/>
            </ac:spMkLst>
          </pc:spChg>
          <pc:spChg chg="mod">
            <ac:chgData name="Shaowei" userId="e596398d-db6e-4c6b-9fe5-24de495b6c4d" providerId="ADAL" clId="{D95027A9-7408-4F95-BBDA-143FB7A52D8B}" dt="2021-03-02T02:03:14.113" v="14"/>
            <ac:spMkLst>
              <pc:docMk/>
              <pc:sldMasterMk cId="425722080" sldId="2147483648"/>
              <pc:sldLayoutMk cId="2498927451" sldId="2147483659"/>
              <ac:spMk id="3" creationId="{D225E790-A015-47AC-A5A2-BC7E5C593929}"/>
            </ac:spMkLst>
          </pc:spChg>
        </pc:sldLayoutChg>
        <pc:sldLayoutChg chg="del">
          <pc:chgData name="Shaowei" userId="e596398d-db6e-4c6b-9fe5-24de495b6c4d" providerId="ADAL" clId="{D95027A9-7408-4F95-BBDA-143FB7A52D8B}" dt="2021-03-02T02:03:02.963" v="13" actId="47"/>
          <pc:sldLayoutMkLst>
            <pc:docMk/>
            <pc:sldMasterMk cId="425722080" sldId="2147483648"/>
            <pc:sldLayoutMk cId="909893317" sldId="2147483660"/>
          </pc:sldLayoutMkLst>
        </pc:sldLayoutChg>
      </pc:sldMasterChg>
    </pc:docChg>
  </pc:docChgLst>
  <pc:docChgLst>
    <pc:chgData name="Shaowei Wang" userId="e596398d-db6e-4c6b-9fe5-24de495b6c4d" providerId="ADAL" clId="{5B5B7A76-6629-4386-ABDA-2B8427F6EDE0}"/>
    <pc:docChg chg="undo custSel addSld delSld modSld sldOrd">
      <pc:chgData name="Shaowei Wang" userId="e596398d-db6e-4c6b-9fe5-24de495b6c4d" providerId="ADAL" clId="{5B5B7A76-6629-4386-ABDA-2B8427F6EDE0}" dt="2021-03-09T17:07:28.882" v="3165" actId="20577"/>
      <pc:docMkLst>
        <pc:docMk/>
      </pc:docMkLst>
      <pc:sldChg chg="modSp mod">
        <pc:chgData name="Shaowei Wang" userId="e596398d-db6e-4c6b-9fe5-24de495b6c4d" providerId="ADAL" clId="{5B5B7A76-6629-4386-ABDA-2B8427F6EDE0}" dt="2021-03-08T02:15:12.096" v="2144" actId="2711"/>
        <pc:sldMkLst>
          <pc:docMk/>
          <pc:sldMk cId="294434945" sldId="258"/>
        </pc:sldMkLst>
        <pc:spChg chg="mod">
          <ac:chgData name="Shaowei Wang" userId="e596398d-db6e-4c6b-9fe5-24de495b6c4d" providerId="ADAL" clId="{5B5B7A76-6629-4386-ABDA-2B8427F6EDE0}" dt="2021-03-08T02:15:12.096" v="2144" actId="2711"/>
          <ac:spMkLst>
            <pc:docMk/>
            <pc:sldMk cId="294434945" sldId="258"/>
            <ac:spMk id="138" creationId="{00000000-0000-0000-0000-000000000000}"/>
          </ac:spMkLst>
        </pc:spChg>
      </pc:sldChg>
      <pc:sldChg chg="modSp mod">
        <pc:chgData name="Shaowei Wang" userId="e596398d-db6e-4c6b-9fe5-24de495b6c4d" providerId="ADAL" clId="{5B5B7A76-6629-4386-ABDA-2B8427F6EDE0}" dt="2021-03-08T02:15:18.501" v="2145" actId="2711"/>
        <pc:sldMkLst>
          <pc:docMk/>
          <pc:sldMk cId="3638960639" sldId="259"/>
        </pc:sldMkLst>
        <pc:spChg chg="mod">
          <ac:chgData name="Shaowei Wang" userId="e596398d-db6e-4c6b-9fe5-24de495b6c4d" providerId="ADAL" clId="{5B5B7A76-6629-4386-ABDA-2B8427F6EDE0}" dt="2021-03-08T02:15:18.501" v="2145" actId="2711"/>
          <ac:spMkLst>
            <pc:docMk/>
            <pc:sldMk cId="3638960639" sldId="259"/>
            <ac:spMk id="142" creationId="{00000000-0000-0000-0000-000000000000}"/>
          </ac:spMkLst>
        </pc:spChg>
      </pc:sldChg>
      <pc:sldChg chg="modSp modAnim">
        <pc:chgData name="Shaowei Wang" userId="e596398d-db6e-4c6b-9fe5-24de495b6c4d" providerId="ADAL" clId="{5B5B7A76-6629-4386-ABDA-2B8427F6EDE0}" dt="2021-03-08T18:54:08.009" v="2526" actId="20577"/>
        <pc:sldMkLst>
          <pc:docMk/>
          <pc:sldMk cId="972674922" sldId="260"/>
        </pc:sldMkLst>
        <pc:spChg chg="mod">
          <ac:chgData name="Shaowei Wang" userId="e596398d-db6e-4c6b-9fe5-24de495b6c4d" providerId="ADAL" clId="{5B5B7A76-6629-4386-ABDA-2B8427F6EDE0}" dt="2021-03-08T18:54:08.009" v="2526" actId="20577"/>
          <ac:spMkLst>
            <pc:docMk/>
            <pc:sldMk cId="972674922" sldId="260"/>
            <ac:spMk id="146" creationId="{00000000-0000-0000-0000-000000000000}"/>
          </ac:spMkLst>
        </pc:spChg>
      </pc:sldChg>
      <pc:sldChg chg="modSp mod">
        <pc:chgData name="Shaowei Wang" userId="e596398d-db6e-4c6b-9fe5-24de495b6c4d" providerId="ADAL" clId="{5B5B7A76-6629-4386-ABDA-2B8427F6EDE0}" dt="2021-03-08T02:22:14.101" v="2151" actId="2711"/>
        <pc:sldMkLst>
          <pc:docMk/>
          <pc:sldMk cId="4197547209" sldId="261"/>
        </pc:sldMkLst>
        <pc:spChg chg="mod">
          <ac:chgData name="Shaowei Wang" userId="e596398d-db6e-4c6b-9fe5-24de495b6c4d" providerId="ADAL" clId="{5B5B7A76-6629-4386-ABDA-2B8427F6EDE0}" dt="2021-03-08T02:22:14.101" v="2151" actId="2711"/>
          <ac:spMkLst>
            <pc:docMk/>
            <pc:sldMk cId="4197547209" sldId="261"/>
            <ac:spMk id="152" creationId="{00000000-0000-0000-0000-000000000000}"/>
          </ac:spMkLst>
        </pc:spChg>
      </pc:sldChg>
      <pc:sldChg chg="modSp mod">
        <pc:chgData name="Shaowei Wang" userId="e596398d-db6e-4c6b-9fe5-24de495b6c4d" providerId="ADAL" clId="{5B5B7A76-6629-4386-ABDA-2B8427F6EDE0}" dt="2021-03-08T02:10:56.908" v="2070" actId="20577"/>
        <pc:sldMkLst>
          <pc:docMk/>
          <pc:sldMk cId="4186961230" sldId="310"/>
        </pc:sldMkLst>
        <pc:spChg chg="mod">
          <ac:chgData name="Shaowei Wang" userId="e596398d-db6e-4c6b-9fe5-24de495b6c4d" providerId="ADAL" clId="{5B5B7A76-6629-4386-ABDA-2B8427F6EDE0}" dt="2021-03-08T02:10:56.908" v="2070" actId="20577"/>
          <ac:spMkLst>
            <pc:docMk/>
            <pc:sldMk cId="4186961230" sldId="310"/>
            <ac:spMk id="458" creationId="{00000000-0000-0000-0000-000000000000}"/>
          </ac:spMkLst>
        </pc:spChg>
        <pc:spChg chg="mod">
          <ac:chgData name="Shaowei Wang" userId="e596398d-db6e-4c6b-9fe5-24de495b6c4d" providerId="ADAL" clId="{5B5B7A76-6629-4386-ABDA-2B8427F6EDE0}" dt="2021-03-06T14:48:35.591" v="1127" actId="115"/>
          <ac:spMkLst>
            <pc:docMk/>
            <pc:sldMk cId="4186961230" sldId="310"/>
            <ac:spMk id="459" creationId="{00000000-0000-0000-0000-000000000000}"/>
          </ac:spMkLst>
        </pc:spChg>
      </pc:sldChg>
      <pc:sldChg chg="modSp mod ord">
        <pc:chgData name="Shaowei Wang" userId="e596398d-db6e-4c6b-9fe5-24de495b6c4d" providerId="ADAL" clId="{5B5B7A76-6629-4386-ABDA-2B8427F6EDE0}" dt="2021-03-08T18:16:10.886" v="2512" actId="20577"/>
        <pc:sldMkLst>
          <pc:docMk/>
          <pc:sldMk cId="748093760" sldId="312"/>
        </pc:sldMkLst>
        <pc:spChg chg="mod">
          <ac:chgData name="Shaowei Wang" userId="e596398d-db6e-4c6b-9fe5-24de495b6c4d" providerId="ADAL" clId="{5B5B7A76-6629-4386-ABDA-2B8427F6EDE0}" dt="2021-03-08T18:16:10.886" v="2512" actId="20577"/>
          <ac:spMkLst>
            <pc:docMk/>
            <pc:sldMk cId="748093760" sldId="312"/>
            <ac:spMk id="467" creationId="{00000000-0000-0000-0000-000000000000}"/>
          </ac:spMkLst>
        </pc:spChg>
      </pc:sldChg>
      <pc:sldChg chg="modSp mod">
        <pc:chgData name="Shaowei Wang" userId="e596398d-db6e-4c6b-9fe5-24de495b6c4d" providerId="ADAL" clId="{5B5B7A76-6629-4386-ABDA-2B8427F6EDE0}" dt="2021-03-06T03:49:04.484" v="37" actId="2711"/>
        <pc:sldMkLst>
          <pc:docMk/>
          <pc:sldMk cId="4023406098" sldId="313"/>
        </pc:sldMkLst>
        <pc:spChg chg="mod">
          <ac:chgData name="Shaowei Wang" userId="e596398d-db6e-4c6b-9fe5-24de495b6c4d" providerId="ADAL" clId="{5B5B7A76-6629-4386-ABDA-2B8427F6EDE0}" dt="2021-03-06T03:49:04.484" v="37" actId="2711"/>
          <ac:spMkLst>
            <pc:docMk/>
            <pc:sldMk cId="4023406098" sldId="313"/>
            <ac:spMk id="471" creationId="{00000000-0000-0000-0000-000000000000}"/>
          </ac:spMkLst>
        </pc:spChg>
      </pc:sldChg>
      <pc:sldChg chg="addSp delSp modSp mod">
        <pc:chgData name="Shaowei Wang" userId="e596398d-db6e-4c6b-9fe5-24de495b6c4d" providerId="ADAL" clId="{5B5B7A76-6629-4386-ABDA-2B8427F6EDE0}" dt="2021-03-09T16:48:44.620" v="3074" actId="1582"/>
        <pc:sldMkLst>
          <pc:docMk/>
          <pc:sldMk cId="3349436884" sldId="314"/>
        </pc:sldMkLst>
        <pc:spChg chg="del">
          <ac:chgData name="Shaowei Wang" userId="e596398d-db6e-4c6b-9fe5-24de495b6c4d" providerId="ADAL" clId="{5B5B7A76-6629-4386-ABDA-2B8427F6EDE0}" dt="2021-03-06T14:51:01.668" v="1191" actId="478"/>
          <ac:spMkLst>
            <pc:docMk/>
            <pc:sldMk cId="3349436884" sldId="314"/>
            <ac:spMk id="479" creationId="{00000000-0000-0000-0000-000000000000}"/>
          </ac:spMkLst>
        </pc:spChg>
        <pc:spChg chg="del topLvl">
          <ac:chgData name="Shaowei Wang" userId="e596398d-db6e-4c6b-9fe5-24de495b6c4d" providerId="ADAL" clId="{5B5B7A76-6629-4386-ABDA-2B8427F6EDE0}" dt="2021-03-08T18:22:31.188" v="2513" actId="478"/>
          <ac:spMkLst>
            <pc:docMk/>
            <pc:sldMk cId="3349436884" sldId="314"/>
            <ac:spMk id="480" creationId="{00000000-0000-0000-0000-000000000000}"/>
          </ac:spMkLst>
        </pc:spChg>
        <pc:spChg chg="mod">
          <ac:chgData name="Shaowei Wang" userId="e596398d-db6e-4c6b-9fe5-24de495b6c4d" providerId="ADAL" clId="{5B5B7A76-6629-4386-ABDA-2B8427F6EDE0}" dt="2021-03-06T14:50:57.459" v="1189" actId="1076"/>
          <ac:spMkLst>
            <pc:docMk/>
            <pc:sldMk cId="3349436884" sldId="314"/>
            <ac:spMk id="482" creationId="{00000000-0000-0000-0000-000000000000}"/>
          </ac:spMkLst>
        </pc:spChg>
        <pc:grpChg chg="del mod">
          <ac:chgData name="Shaowei Wang" userId="e596398d-db6e-4c6b-9fe5-24de495b6c4d" providerId="ADAL" clId="{5B5B7A76-6629-4386-ABDA-2B8427F6EDE0}" dt="2021-03-08T18:22:31.188" v="2513" actId="478"/>
          <ac:grpSpMkLst>
            <pc:docMk/>
            <pc:sldMk cId="3349436884" sldId="314"/>
            <ac:grpSpMk id="481" creationId="{00000000-0000-0000-0000-000000000000}"/>
          </ac:grpSpMkLst>
        </pc:grpChg>
        <pc:picChg chg="topLvl">
          <ac:chgData name="Shaowei Wang" userId="e596398d-db6e-4c6b-9fe5-24de495b6c4d" providerId="ADAL" clId="{5B5B7A76-6629-4386-ABDA-2B8427F6EDE0}" dt="2021-03-08T18:22:31.188" v="2513" actId="478"/>
          <ac:picMkLst>
            <pc:docMk/>
            <pc:sldMk cId="3349436884" sldId="314"/>
            <ac:picMk id="478" creationId="{00000000-0000-0000-0000-000000000000}"/>
          </ac:picMkLst>
        </pc:picChg>
        <pc:inkChg chg="add del">
          <ac:chgData name="Shaowei Wang" userId="e596398d-db6e-4c6b-9fe5-24de495b6c4d" providerId="ADAL" clId="{5B5B7A76-6629-4386-ABDA-2B8427F6EDE0}" dt="2021-03-09T16:48:31.388" v="3071" actId="9405"/>
          <ac:inkMkLst>
            <pc:docMk/>
            <pc:sldMk cId="3349436884" sldId="314"/>
            <ac:inkMk id="2" creationId="{150A5EBE-ABDD-4E97-92EB-E20602FBA726}"/>
          </ac:inkMkLst>
        </pc:inkChg>
        <pc:cxnChg chg="add mod">
          <ac:chgData name="Shaowei Wang" userId="e596398d-db6e-4c6b-9fe5-24de495b6c4d" providerId="ADAL" clId="{5B5B7A76-6629-4386-ABDA-2B8427F6EDE0}" dt="2021-03-09T16:48:44.620" v="3074" actId="1582"/>
          <ac:cxnSpMkLst>
            <pc:docMk/>
            <pc:sldMk cId="3349436884" sldId="314"/>
            <ac:cxnSpMk id="4" creationId="{E5AAC6F3-34CF-41B3-B56C-1593D02215BF}"/>
          </ac:cxnSpMkLst>
        </pc:cxnChg>
      </pc:sldChg>
      <pc:sldChg chg="addSp delSp modSp add mod delAnim">
        <pc:chgData name="Shaowei Wang" userId="e596398d-db6e-4c6b-9fe5-24de495b6c4d" providerId="ADAL" clId="{5B5B7A76-6629-4386-ABDA-2B8427F6EDE0}" dt="2021-03-08T18:56:32.460" v="2559" actId="478"/>
        <pc:sldMkLst>
          <pc:docMk/>
          <pc:sldMk cId="1582063235" sldId="315"/>
        </pc:sldMkLst>
        <pc:spChg chg="del mod">
          <ac:chgData name="Shaowei Wang" userId="e596398d-db6e-4c6b-9fe5-24de495b6c4d" providerId="ADAL" clId="{5B5B7A76-6629-4386-ABDA-2B8427F6EDE0}" dt="2021-03-08T18:55:41.568" v="2532" actId="478"/>
          <ac:spMkLst>
            <pc:docMk/>
            <pc:sldMk cId="1582063235" sldId="315"/>
            <ac:spMk id="2" creationId="{00000000-0000-0000-0000-000000000000}"/>
          </ac:spMkLst>
        </pc:spChg>
        <pc:spChg chg="mod">
          <ac:chgData name="Shaowei Wang" userId="e596398d-db6e-4c6b-9fe5-24de495b6c4d" providerId="ADAL" clId="{5B5B7A76-6629-4386-ABDA-2B8427F6EDE0}" dt="2021-03-08T18:55:50.552" v="2536" actId="20577"/>
          <ac:spMkLst>
            <pc:docMk/>
            <pc:sldMk cId="1582063235" sldId="315"/>
            <ac:spMk id="4" creationId="{00000000-0000-0000-0000-000000000000}"/>
          </ac:spMkLst>
        </pc:spChg>
        <pc:spChg chg="del">
          <ac:chgData name="Shaowei Wang" userId="e596398d-db6e-4c6b-9fe5-24de495b6c4d" providerId="ADAL" clId="{5B5B7A76-6629-4386-ABDA-2B8427F6EDE0}" dt="2021-03-08T18:56:19.136" v="2555" actId="478"/>
          <ac:spMkLst>
            <pc:docMk/>
            <pc:sldMk cId="1582063235" sldId="315"/>
            <ac:spMk id="5" creationId="{D7BBC865-9AF5-492F-B8D7-D3EF0F2CD1C0}"/>
          </ac:spMkLst>
        </pc:spChg>
        <pc:spChg chg="mod">
          <ac:chgData name="Shaowei Wang" userId="e596398d-db6e-4c6b-9fe5-24de495b6c4d" providerId="ADAL" clId="{5B5B7A76-6629-4386-ABDA-2B8427F6EDE0}" dt="2021-03-08T18:56:30.367" v="2558" actId="20577"/>
          <ac:spMkLst>
            <pc:docMk/>
            <pc:sldMk cId="1582063235" sldId="315"/>
            <ac:spMk id="6" creationId="{00000000-0000-0000-0000-000000000000}"/>
          </ac:spMkLst>
        </pc:spChg>
        <pc:spChg chg="add del mod">
          <ac:chgData name="Shaowei Wang" userId="e596398d-db6e-4c6b-9fe5-24de495b6c4d" providerId="ADAL" clId="{5B5B7A76-6629-4386-ABDA-2B8427F6EDE0}" dt="2021-03-08T18:55:43.068" v="2533" actId="478"/>
          <ac:spMkLst>
            <pc:docMk/>
            <pc:sldMk cId="1582063235" sldId="315"/>
            <ac:spMk id="13" creationId="{EA3247B9-7DB3-4DC8-9887-49EA4B45E2E3}"/>
          </ac:spMkLst>
        </pc:spChg>
        <pc:spChg chg="add mod">
          <ac:chgData name="Shaowei Wang" userId="e596398d-db6e-4c6b-9fe5-24de495b6c4d" providerId="ADAL" clId="{5B5B7A76-6629-4386-ABDA-2B8427F6EDE0}" dt="2021-03-08T18:56:11.775" v="2553" actId="20577"/>
          <ac:spMkLst>
            <pc:docMk/>
            <pc:sldMk cId="1582063235" sldId="315"/>
            <ac:spMk id="14" creationId="{3081DE96-A32C-4CAF-B5A8-F26FB3038000}"/>
          </ac:spMkLst>
        </pc:spChg>
        <pc:grpChg chg="mod">
          <ac:chgData name="Shaowei Wang" userId="e596398d-db6e-4c6b-9fe5-24de495b6c4d" providerId="ADAL" clId="{5B5B7A76-6629-4386-ABDA-2B8427F6EDE0}" dt="2021-03-08T18:56:23.045" v="2556" actId="1076"/>
          <ac:grpSpMkLst>
            <pc:docMk/>
            <pc:sldMk cId="1582063235" sldId="315"/>
            <ac:grpSpMk id="9" creationId="{58531E3E-0FBF-434D-9625-B5FDE8A08DD1}"/>
          </ac:grpSpMkLst>
        </pc:grpChg>
        <pc:inkChg chg="mod">
          <ac:chgData name="Shaowei Wang" userId="e596398d-db6e-4c6b-9fe5-24de495b6c4d" providerId="ADAL" clId="{5B5B7A76-6629-4386-ABDA-2B8427F6EDE0}" dt="2021-03-08T18:56:06.966" v="2541" actId="1076"/>
          <ac:inkMkLst>
            <pc:docMk/>
            <pc:sldMk cId="1582063235" sldId="315"/>
            <ac:inkMk id="3" creationId="{CF4C2F42-CF8B-4957-B3E5-E0634D224F86}"/>
          </ac:inkMkLst>
        </pc:inkChg>
        <pc:inkChg chg="mod">
          <ac:chgData name="Shaowei Wang" userId="e596398d-db6e-4c6b-9fe5-24de495b6c4d" providerId="ADAL" clId="{5B5B7A76-6629-4386-ABDA-2B8427F6EDE0}" dt="2021-03-08T18:56:27.839" v="2557" actId="1076"/>
          <ac:inkMkLst>
            <pc:docMk/>
            <pc:sldMk cId="1582063235" sldId="315"/>
            <ac:inkMk id="10" creationId="{C4A98F9F-CD8A-41AB-AFDB-EE3B6ACF2C4A}"/>
          </ac:inkMkLst>
        </pc:inkChg>
        <pc:inkChg chg="del">
          <ac:chgData name="Shaowei Wang" userId="e596398d-db6e-4c6b-9fe5-24de495b6c4d" providerId="ADAL" clId="{5B5B7A76-6629-4386-ABDA-2B8427F6EDE0}" dt="2021-03-08T18:56:32.460" v="2559" actId="478"/>
          <ac:inkMkLst>
            <pc:docMk/>
            <pc:sldMk cId="1582063235" sldId="315"/>
            <ac:inkMk id="11" creationId="{9D094721-A936-4A0F-8D0F-D4A80A713C35}"/>
          </ac:inkMkLst>
        </pc:inkChg>
      </pc:sldChg>
      <pc:sldChg chg="addSp delSp modSp mod modAnim">
        <pc:chgData name="Shaowei Wang" userId="e596398d-db6e-4c6b-9fe5-24de495b6c4d" providerId="ADAL" clId="{5B5B7A76-6629-4386-ABDA-2B8427F6EDE0}" dt="2021-03-09T16:57:56.058" v="3150" actId="20577"/>
        <pc:sldMkLst>
          <pc:docMk/>
          <pc:sldMk cId="4021701359" sldId="316"/>
        </pc:sldMkLst>
        <pc:spChg chg="mod">
          <ac:chgData name="Shaowei Wang" userId="e596398d-db6e-4c6b-9fe5-24de495b6c4d" providerId="ADAL" clId="{5B5B7A76-6629-4386-ABDA-2B8427F6EDE0}" dt="2021-03-09T16:57:31.216" v="3140" actId="14100"/>
          <ac:spMkLst>
            <pc:docMk/>
            <pc:sldMk cId="4021701359" sldId="316"/>
            <ac:spMk id="2" creationId="{3B2DBBB0-331A-4D38-B774-95960FF34276}"/>
          </ac:spMkLst>
        </pc:spChg>
        <pc:spChg chg="add del mod">
          <ac:chgData name="Shaowei Wang" userId="e596398d-db6e-4c6b-9fe5-24de495b6c4d" providerId="ADAL" clId="{5B5B7A76-6629-4386-ABDA-2B8427F6EDE0}" dt="2021-03-09T16:55:42.484" v="3088"/>
          <ac:spMkLst>
            <pc:docMk/>
            <pc:sldMk cId="4021701359" sldId="316"/>
            <ac:spMk id="3" creationId="{36563E71-8114-4119-B825-05AF8DA1144A}"/>
          </ac:spMkLst>
        </pc:spChg>
        <pc:spChg chg="add mod">
          <ac:chgData name="Shaowei Wang" userId="e596398d-db6e-4c6b-9fe5-24de495b6c4d" providerId="ADAL" clId="{5B5B7A76-6629-4386-ABDA-2B8427F6EDE0}" dt="2021-03-09T16:57:27.851" v="3138" actId="14100"/>
          <ac:spMkLst>
            <pc:docMk/>
            <pc:sldMk cId="4021701359" sldId="316"/>
            <ac:spMk id="8" creationId="{EF1E9243-C975-4108-906F-395216ED15FC}"/>
          </ac:spMkLst>
        </pc:spChg>
        <pc:spChg chg="add mod">
          <ac:chgData name="Shaowei Wang" userId="e596398d-db6e-4c6b-9fe5-24de495b6c4d" providerId="ADAL" clId="{5B5B7A76-6629-4386-ABDA-2B8427F6EDE0}" dt="2021-03-09T16:57:56.058" v="3150" actId="20577"/>
          <ac:spMkLst>
            <pc:docMk/>
            <pc:sldMk cId="4021701359" sldId="316"/>
            <ac:spMk id="9" creationId="{621366D5-DE5D-48F9-8165-8C4437D9CB56}"/>
          </ac:spMkLst>
        </pc:spChg>
        <pc:spChg chg="mod">
          <ac:chgData name="Shaowei Wang" userId="e596398d-db6e-4c6b-9fe5-24de495b6c4d" providerId="ADAL" clId="{5B5B7A76-6629-4386-ABDA-2B8427F6EDE0}" dt="2021-03-06T15:14:15.489" v="1409"/>
          <ac:spMkLst>
            <pc:docMk/>
            <pc:sldMk cId="4021701359" sldId="316"/>
            <ac:spMk id="493" creationId="{00000000-0000-0000-0000-000000000000}"/>
          </ac:spMkLst>
        </pc:spChg>
      </pc:sldChg>
      <pc:sldChg chg="modSp mod">
        <pc:chgData name="Shaowei Wang" userId="e596398d-db6e-4c6b-9fe5-24de495b6c4d" providerId="ADAL" clId="{5B5B7A76-6629-4386-ABDA-2B8427F6EDE0}" dt="2021-03-06T15:10:05.184" v="1400" actId="2711"/>
        <pc:sldMkLst>
          <pc:docMk/>
          <pc:sldMk cId="1668775032" sldId="318"/>
        </pc:sldMkLst>
        <pc:spChg chg="mod">
          <ac:chgData name="Shaowei Wang" userId="e596398d-db6e-4c6b-9fe5-24de495b6c4d" providerId="ADAL" clId="{5B5B7A76-6629-4386-ABDA-2B8427F6EDE0}" dt="2021-03-06T15:09:54.627" v="1399" actId="14100"/>
          <ac:spMkLst>
            <pc:docMk/>
            <pc:sldMk cId="1668775032" sldId="318"/>
            <ac:spMk id="502" creationId="{00000000-0000-0000-0000-000000000000}"/>
          </ac:spMkLst>
        </pc:spChg>
        <pc:spChg chg="mod">
          <ac:chgData name="Shaowei Wang" userId="e596398d-db6e-4c6b-9fe5-24de495b6c4d" providerId="ADAL" clId="{5B5B7A76-6629-4386-ABDA-2B8427F6EDE0}" dt="2021-03-06T15:10:05.184" v="1400" actId="2711"/>
          <ac:spMkLst>
            <pc:docMk/>
            <pc:sldMk cId="1668775032" sldId="318"/>
            <ac:spMk id="503" creationId="{00000000-0000-0000-0000-000000000000}"/>
          </ac:spMkLst>
        </pc:spChg>
      </pc:sldChg>
      <pc:sldChg chg="addSp delSp modSp mod delAnim">
        <pc:chgData name="Shaowei Wang" userId="e596398d-db6e-4c6b-9fe5-24de495b6c4d" providerId="ADAL" clId="{5B5B7A76-6629-4386-ABDA-2B8427F6EDE0}" dt="2021-03-06T16:00:18.537" v="1785" actId="14100"/>
        <pc:sldMkLst>
          <pc:docMk/>
          <pc:sldMk cId="3658271562" sldId="319"/>
        </pc:sldMkLst>
        <pc:spChg chg="add del mod">
          <ac:chgData name="Shaowei Wang" userId="e596398d-db6e-4c6b-9fe5-24de495b6c4d" providerId="ADAL" clId="{5B5B7A76-6629-4386-ABDA-2B8427F6EDE0}" dt="2021-03-06T16:00:15.097" v="1784" actId="478"/>
          <ac:spMkLst>
            <pc:docMk/>
            <pc:sldMk cId="3658271562" sldId="319"/>
            <ac:spMk id="3" creationId="{0A8F918F-D3CC-47A1-8D1A-3F8E0DB1C20C}"/>
          </ac:spMkLst>
        </pc:spChg>
        <pc:spChg chg="del mod">
          <ac:chgData name="Shaowei Wang" userId="e596398d-db6e-4c6b-9fe5-24de495b6c4d" providerId="ADAL" clId="{5B5B7A76-6629-4386-ABDA-2B8427F6EDE0}" dt="2021-03-06T16:00:12.141" v="1783" actId="478"/>
          <ac:spMkLst>
            <pc:docMk/>
            <pc:sldMk cId="3658271562" sldId="319"/>
            <ac:spMk id="508" creationId="{00000000-0000-0000-0000-000000000000}"/>
          </ac:spMkLst>
        </pc:spChg>
        <pc:spChg chg="mod">
          <ac:chgData name="Shaowei Wang" userId="e596398d-db6e-4c6b-9fe5-24de495b6c4d" providerId="ADAL" clId="{5B5B7A76-6629-4386-ABDA-2B8427F6EDE0}" dt="2021-03-06T15:29:11.745" v="1551" actId="2711"/>
          <ac:spMkLst>
            <pc:docMk/>
            <pc:sldMk cId="3658271562" sldId="319"/>
            <ac:spMk id="515" creationId="{00000000-0000-0000-0000-000000000000}"/>
          </ac:spMkLst>
        </pc:spChg>
        <pc:grpChg chg="del">
          <ac:chgData name="Shaowei Wang" userId="e596398d-db6e-4c6b-9fe5-24de495b6c4d" providerId="ADAL" clId="{5B5B7A76-6629-4386-ABDA-2B8427F6EDE0}" dt="2021-03-06T16:00:08.810" v="1782" actId="478"/>
          <ac:grpSpMkLst>
            <pc:docMk/>
            <pc:sldMk cId="3658271562" sldId="319"/>
            <ac:grpSpMk id="512" creationId="{00000000-0000-0000-0000-000000000000}"/>
          </ac:grpSpMkLst>
        </pc:grpChg>
        <pc:grpChg chg="mod">
          <ac:chgData name="Shaowei Wang" userId="e596398d-db6e-4c6b-9fe5-24de495b6c4d" providerId="ADAL" clId="{5B5B7A76-6629-4386-ABDA-2B8427F6EDE0}" dt="2021-03-06T16:00:18.537" v="1785" actId="14100"/>
          <ac:grpSpMkLst>
            <pc:docMk/>
            <pc:sldMk cId="3658271562" sldId="319"/>
            <ac:grpSpMk id="516" creationId="{00000000-0000-0000-0000-000000000000}"/>
          </ac:grpSpMkLst>
        </pc:grpChg>
      </pc:sldChg>
      <pc:sldChg chg="modSp mod modShow">
        <pc:chgData name="Shaowei Wang" userId="e596398d-db6e-4c6b-9fe5-24de495b6c4d" providerId="ADAL" clId="{5B5B7A76-6629-4386-ABDA-2B8427F6EDE0}" dt="2021-03-08T18:33:28.557" v="2521" actId="729"/>
        <pc:sldMkLst>
          <pc:docMk/>
          <pc:sldMk cId="3491307489" sldId="320"/>
        </pc:sldMkLst>
        <pc:spChg chg="mod">
          <ac:chgData name="Shaowei Wang" userId="e596398d-db6e-4c6b-9fe5-24de495b6c4d" providerId="ADAL" clId="{5B5B7A76-6629-4386-ABDA-2B8427F6EDE0}" dt="2021-03-06T15:32:39.597" v="1552" actId="2711"/>
          <ac:spMkLst>
            <pc:docMk/>
            <pc:sldMk cId="3491307489" sldId="320"/>
            <ac:spMk id="519" creationId="{00000000-0000-0000-0000-000000000000}"/>
          </ac:spMkLst>
        </pc:spChg>
        <pc:spChg chg="mod">
          <ac:chgData name="Shaowei Wang" userId="e596398d-db6e-4c6b-9fe5-24de495b6c4d" providerId="ADAL" clId="{5B5B7A76-6629-4386-ABDA-2B8427F6EDE0}" dt="2021-03-06T16:01:12.213" v="1786" actId="113"/>
          <ac:spMkLst>
            <pc:docMk/>
            <pc:sldMk cId="3491307489" sldId="320"/>
            <ac:spMk id="521" creationId="{00000000-0000-0000-0000-000000000000}"/>
          </ac:spMkLst>
        </pc:spChg>
      </pc:sldChg>
      <pc:sldChg chg="modSp del mod">
        <pc:chgData name="Shaowei Wang" userId="e596398d-db6e-4c6b-9fe5-24de495b6c4d" providerId="ADAL" clId="{5B5B7A76-6629-4386-ABDA-2B8427F6EDE0}" dt="2021-03-08T19:11:31.665" v="2562" actId="47"/>
        <pc:sldMkLst>
          <pc:docMk/>
          <pc:sldMk cId="2908395668" sldId="341"/>
        </pc:sldMkLst>
        <pc:spChg chg="mod">
          <ac:chgData name="Shaowei Wang" userId="e596398d-db6e-4c6b-9fe5-24de495b6c4d" providerId="ADAL" clId="{5B5B7A76-6629-4386-ABDA-2B8427F6EDE0}" dt="2021-03-08T02:21:11.162" v="2148" actId="2711"/>
          <ac:spMkLst>
            <pc:docMk/>
            <pc:sldMk cId="2908395668" sldId="341"/>
            <ac:spMk id="911365" creationId="{00000000-0000-0000-0000-000000000000}"/>
          </ac:spMkLst>
        </pc:spChg>
      </pc:sldChg>
      <pc:sldChg chg="delSp modSp mod modAnim modShow">
        <pc:chgData name="Shaowei Wang" userId="e596398d-db6e-4c6b-9fe5-24de495b6c4d" providerId="ADAL" clId="{5B5B7A76-6629-4386-ABDA-2B8427F6EDE0}" dt="2021-03-08T19:49:38.912" v="2857" actId="729"/>
        <pc:sldMkLst>
          <pc:docMk/>
          <pc:sldMk cId="3519102955" sldId="375"/>
        </pc:sldMkLst>
        <pc:spChg chg="del mod">
          <ac:chgData name="Shaowei Wang" userId="e596398d-db6e-4c6b-9fe5-24de495b6c4d" providerId="ADAL" clId="{5B5B7A76-6629-4386-ABDA-2B8427F6EDE0}" dt="2021-03-08T19:47:53.703" v="2855" actId="478"/>
          <ac:spMkLst>
            <pc:docMk/>
            <pc:sldMk cId="3519102955" sldId="375"/>
            <ac:spMk id="2" creationId="{00000000-0000-0000-0000-000000000000}"/>
          </ac:spMkLst>
        </pc:spChg>
        <pc:spChg chg="mod">
          <ac:chgData name="Shaowei Wang" userId="e596398d-db6e-4c6b-9fe5-24de495b6c4d" providerId="ADAL" clId="{5B5B7A76-6629-4386-ABDA-2B8427F6EDE0}" dt="2021-03-08T19:49:04.814" v="2856" actId="20577"/>
          <ac:spMkLst>
            <pc:docMk/>
            <pc:sldMk cId="3519102955" sldId="375"/>
            <ac:spMk id="6" creationId="{00000000-0000-0000-0000-000000000000}"/>
          </ac:spMkLst>
        </pc:spChg>
      </pc:sldChg>
      <pc:sldChg chg="del mod modShow">
        <pc:chgData name="Shaowei Wang" userId="e596398d-db6e-4c6b-9fe5-24de495b6c4d" providerId="ADAL" clId="{5B5B7A76-6629-4386-ABDA-2B8427F6EDE0}" dt="2021-03-08T19:47:15.854" v="2851" actId="47"/>
        <pc:sldMkLst>
          <pc:docMk/>
          <pc:sldMk cId="3691474342" sldId="376"/>
        </pc:sldMkLst>
      </pc:sldChg>
      <pc:sldChg chg="del mod modShow">
        <pc:chgData name="Shaowei Wang" userId="e596398d-db6e-4c6b-9fe5-24de495b6c4d" providerId="ADAL" clId="{5B5B7A76-6629-4386-ABDA-2B8427F6EDE0}" dt="2021-03-08T19:47:15.854" v="2851" actId="47"/>
        <pc:sldMkLst>
          <pc:docMk/>
          <pc:sldMk cId="1638753251" sldId="377"/>
        </pc:sldMkLst>
      </pc:sldChg>
      <pc:sldChg chg="modSp del mod modShow">
        <pc:chgData name="Shaowei Wang" userId="e596398d-db6e-4c6b-9fe5-24de495b6c4d" providerId="ADAL" clId="{5B5B7A76-6629-4386-ABDA-2B8427F6EDE0}" dt="2021-03-08T19:47:15.854" v="2851" actId="47"/>
        <pc:sldMkLst>
          <pc:docMk/>
          <pc:sldMk cId="1979484437" sldId="378"/>
        </pc:sldMkLst>
        <pc:spChg chg="mod">
          <ac:chgData name="Shaowei Wang" userId="e596398d-db6e-4c6b-9fe5-24de495b6c4d" providerId="ADAL" clId="{5B5B7A76-6629-4386-ABDA-2B8427F6EDE0}" dt="2021-03-08T02:56:46.045" v="2484" actId="2711"/>
          <ac:spMkLst>
            <pc:docMk/>
            <pc:sldMk cId="1979484437" sldId="378"/>
            <ac:spMk id="3" creationId="{00000000-0000-0000-0000-000000000000}"/>
          </ac:spMkLst>
        </pc:spChg>
      </pc:sldChg>
      <pc:sldChg chg="modSp mod">
        <pc:chgData name="Shaowei Wang" userId="e596398d-db6e-4c6b-9fe5-24de495b6c4d" providerId="ADAL" clId="{5B5B7A76-6629-4386-ABDA-2B8427F6EDE0}" dt="2021-03-06T15:09:20.312" v="1394" actId="20577"/>
        <pc:sldMkLst>
          <pc:docMk/>
          <pc:sldMk cId="4161919903" sldId="413"/>
        </pc:sldMkLst>
        <pc:spChg chg="mod">
          <ac:chgData name="Shaowei Wang" userId="e596398d-db6e-4c6b-9fe5-24de495b6c4d" providerId="ADAL" clId="{5B5B7A76-6629-4386-ABDA-2B8427F6EDE0}" dt="2021-03-06T03:49:39.777" v="39" actId="2711"/>
          <ac:spMkLst>
            <pc:docMk/>
            <pc:sldMk cId="4161919903" sldId="413"/>
            <ac:spMk id="485" creationId="{00000000-0000-0000-0000-000000000000}"/>
          </ac:spMkLst>
        </pc:spChg>
        <pc:spChg chg="mod">
          <ac:chgData name="Shaowei Wang" userId="e596398d-db6e-4c6b-9fe5-24de495b6c4d" providerId="ADAL" clId="{5B5B7A76-6629-4386-ABDA-2B8427F6EDE0}" dt="2021-03-06T15:09:20.312" v="1394" actId="20577"/>
          <ac:spMkLst>
            <pc:docMk/>
            <pc:sldMk cId="4161919903" sldId="413"/>
            <ac:spMk id="488" creationId="{00000000-0000-0000-0000-000000000000}"/>
          </ac:spMkLst>
        </pc:spChg>
        <pc:spChg chg="mod">
          <ac:chgData name="Shaowei Wang" userId="e596398d-db6e-4c6b-9fe5-24de495b6c4d" providerId="ADAL" clId="{5B5B7A76-6629-4386-ABDA-2B8427F6EDE0}" dt="2021-03-06T03:49:51.559" v="41" actId="2711"/>
          <ac:spMkLst>
            <pc:docMk/>
            <pc:sldMk cId="4161919903" sldId="413"/>
            <ac:spMk id="489" creationId="{00000000-0000-0000-0000-000000000000}"/>
          </ac:spMkLst>
        </pc:spChg>
      </pc:sldChg>
      <pc:sldChg chg="modSp mod">
        <pc:chgData name="Shaowei Wang" userId="e596398d-db6e-4c6b-9fe5-24de495b6c4d" providerId="ADAL" clId="{5B5B7A76-6629-4386-ABDA-2B8427F6EDE0}" dt="2021-03-08T18:57:07.355" v="2561" actId="20577"/>
        <pc:sldMkLst>
          <pc:docMk/>
          <pc:sldMk cId="3156739398" sldId="494"/>
        </pc:sldMkLst>
        <pc:spChg chg="mod">
          <ac:chgData name="Shaowei Wang" userId="e596398d-db6e-4c6b-9fe5-24de495b6c4d" providerId="ADAL" clId="{5B5B7A76-6629-4386-ABDA-2B8427F6EDE0}" dt="2021-03-08T18:57:07.355" v="2561" actId="20577"/>
          <ac:spMkLst>
            <pc:docMk/>
            <pc:sldMk cId="3156739398" sldId="494"/>
            <ac:spMk id="2" creationId="{7756F21C-9BEE-354B-910B-25C07C95A432}"/>
          </ac:spMkLst>
        </pc:spChg>
      </pc:sldChg>
      <pc:sldChg chg="add del mod modShow">
        <pc:chgData name="Shaowei Wang" userId="e596398d-db6e-4c6b-9fe5-24de495b6c4d" providerId="ADAL" clId="{5B5B7A76-6629-4386-ABDA-2B8427F6EDE0}" dt="2021-03-08T20:09:01.437" v="3034" actId="729"/>
        <pc:sldMkLst>
          <pc:docMk/>
          <pc:sldMk cId="3539234200" sldId="564"/>
        </pc:sldMkLst>
      </pc:sldChg>
      <pc:sldChg chg="modSp mod">
        <pc:chgData name="Shaowei Wang" userId="e596398d-db6e-4c6b-9fe5-24de495b6c4d" providerId="ADAL" clId="{5B5B7A76-6629-4386-ABDA-2B8427F6EDE0}" dt="2021-03-08T19:28:04.132" v="2718" actId="20577"/>
        <pc:sldMkLst>
          <pc:docMk/>
          <pc:sldMk cId="2484474515" sldId="566"/>
        </pc:sldMkLst>
        <pc:spChg chg="mod">
          <ac:chgData name="Shaowei Wang" userId="e596398d-db6e-4c6b-9fe5-24de495b6c4d" providerId="ADAL" clId="{5B5B7A76-6629-4386-ABDA-2B8427F6EDE0}" dt="2021-03-08T19:28:04.132" v="2718" actId="20577"/>
          <ac:spMkLst>
            <pc:docMk/>
            <pc:sldMk cId="2484474515" sldId="566"/>
            <ac:spMk id="70659" creationId="{07EF0B99-4C7A-AB44-9159-20B244813E77}"/>
          </ac:spMkLst>
        </pc:spChg>
      </pc:sldChg>
      <pc:sldChg chg="modSp mod">
        <pc:chgData name="Shaowei Wang" userId="e596398d-db6e-4c6b-9fe5-24de495b6c4d" providerId="ADAL" clId="{5B5B7A76-6629-4386-ABDA-2B8427F6EDE0}" dt="2021-03-08T19:28:34.546" v="2724" actId="5793"/>
        <pc:sldMkLst>
          <pc:docMk/>
          <pc:sldMk cId="1426006181" sldId="567"/>
        </pc:sldMkLst>
        <pc:spChg chg="mod">
          <ac:chgData name="Shaowei Wang" userId="e596398d-db6e-4c6b-9fe5-24de495b6c4d" providerId="ADAL" clId="{5B5B7A76-6629-4386-ABDA-2B8427F6EDE0}" dt="2021-03-08T19:28:34.546" v="2724" actId="5793"/>
          <ac:spMkLst>
            <pc:docMk/>
            <pc:sldMk cId="1426006181" sldId="567"/>
            <ac:spMk id="71683" creationId="{9C4D6DB4-4944-9B48-A02E-203862EBDF1D}"/>
          </ac:spMkLst>
        </pc:spChg>
      </pc:sldChg>
      <pc:sldChg chg="modSp mod">
        <pc:chgData name="Shaowei Wang" userId="e596398d-db6e-4c6b-9fe5-24de495b6c4d" providerId="ADAL" clId="{5B5B7A76-6629-4386-ABDA-2B8427F6EDE0}" dt="2021-03-08T02:29:14.054" v="2197" actId="2711"/>
        <pc:sldMkLst>
          <pc:docMk/>
          <pc:sldMk cId="4184766750" sldId="568"/>
        </pc:sldMkLst>
        <pc:spChg chg="mod">
          <ac:chgData name="Shaowei Wang" userId="e596398d-db6e-4c6b-9fe5-24de495b6c4d" providerId="ADAL" clId="{5B5B7A76-6629-4386-ABDA-2B8427F6EDE0}" dt="2021-03-08T02:29:09.586" v="2196" actId="2711"/>
          <ac:spMkLst>
            <pc:docMk/>
            <pc:sldMk cId="4184766750" sldId="568"/>
            <ac:spMk id="72708" creationId="{882FE2F9-11EC-3B46-9C14-2D07FCDB0C90}"/>
          </ac:spMkLst>
        </pc:spChg>
        <pc:spChg chg="mod">
          <ac:chgData name="Shaowei Wang" userId="e596398d-db6e-4c6b-9fe5-24de495b6c4d" providerId="ADAL" clId="{5B5B7A76-6629-4386-ABDA-2B8427F6EDE0}" dt="2021-03-08T02:29:14.054" v="2197" actId="2711"/>
          <ac:spMkLst>
            <pc:docMk/>
            <pc:sldMk cId="4184766750" sldId="568"/>
            <ac:spMk id="72709" creationId="{6C7E5539-B247-0244-A213-DD8013D1D30C}"/>
          </ac:spMkLst>
        </pc:spChg>
      </pc:sldChg>
      <pc:sldChg chg="modSp mod">
        <pc:chgData name="Shaowei Wang" userId="e596398d-db6e-4c6b-9fe5-24de495b6c4d" providerId="ADAL" clId="{5B5B7A76-6629-4386-ABDA-2B8427F6EDE0}" dt="2021-03-08T02:29:56.903" v="2200" actId="2711"/>
        <pc:sldMkLst>
          <pc:docMk/>
          <pc:sldMk cId="1974495397" sldId="569"/>
        </pc:sldMkLst>
        <pc:spChg chg="mod">
          <ac:chgData name="Shaowei Wang" userId="e596398d-db6e-4c6b-9fe5-24de495b6c4d" providerId="ADAL" clId="{5B5B7A76-6629-4386-ABDA-2B8427F6EDE0}" dt="2021-03-08T02:29:56.903" v="2200" actId="2711"/>
          <ac:spMkLst>
            <pc:docMk/>
            <pc:sldMk cId="1974495397" sldId="569"/>
            <ac:spMk id="73732" creationId="{D2048E99-9183-044B-8947-7D02AED051A7}"/>
          </ac:spMkLst>
        </pc:spChg>
      </pc:sldChg>
      <pc:sldChg chg="modSp mod modShow">
        <pc:chgData name="Shaowei Wang" userId="e596398d-db6e-4c6b-9fe5-24de495b6c4d" providerId="ADAL" clId="{5B5B7A76-6629-4386-ABDA-2B8427F6EDE0}" dt="2021-03-08T19:23:30.619" v="2698" actId="27636"/>
        <pc:sldMkLst>
          <pc:docMk/>
          <pc:sldMk cId="3132864788" sldId="570"/>
        </pc:sldMkLst>
        <pc:spChg chg="mod">
          <ac:chgData name="Shaowei Wang" userId="e596398d-db6e-4c6b-9fe5-24de495b6c4d" providerId="ADAL" clId="{5B5B7A76-6629-4386-ABDA-2B8427F6EDE0}" dt="2021-03-08T19:23:30.619" v="2698" actId="27636"/>
          <ac:spMkLst>
            <pc:docMk/>
            <pc:sldMk cId="3132864788" sldId="570"/>
            <ac:spMk id="74755" creationId="{6D98F459-6BD8-6948-AB0B-5B8A0042DD62}"/>
          </ac:spMkLst>
        </pc:spChg>
      </pc:sldChg>
      <pc:sldChg chg="modSp mod">
        <pc:chgData name="Shaowei Wang" userId="e596398d-db6e-4c6b-9fe5-24de495b6c4d" providerId="ADAL" clId="{5B5B7A76-6629-4386-ABDA-2B8427F6EDE0}" dt="2021-03-08T19:32:05.419" v="2820" actId="207"/>
        <pc:sldMkLst>
          <pc:docMk/>
          <pc:sldMk cId="1639217840" sldId="571"/>
        </pc:sldMkLst>
        <pc:spChg chg="mod">
          <ac:chgData name="Shaowei Wang" userId="e596398d-db6e-4c6b-9fe5-24de495b6c4d" providerId="ADAL" clId="{5B5B7A76-6629-4386-ABDA-2B8427F6EDE0}" dt="2021-03-08T02:47:53.387" v="2446" actId="20577"/>
          <ac:spMkLst>
            <pc:docMk/>
            <pc:sldMk cId="1639217840" sldId="571"/>
            <ac:spMk id="75778" creationId="{FFDA81A8-EFDB-C848-B58F-5E7DD0F41B3F}"/>
          </ac:spMkLst>
        </pc:spChg>
        <pc:spChg chg="mod">
          <ac:chgData name="Shaowei Wang" userId="e596398d-db6e-4c6b-9fe5-24de495b6c4d" providerId="ADAL" clId="{5B5B7A76-6629-4386-ABDA-2B8427F6EDE0}" dt="2021-03-08T19:32:05.419" v="2820" actId="207"/>
          <ac:spMkLst>
            <pc:docMk/>
            <pc:sldMk cId="1639217840" sldId="571"/>
            <ac:spMk id="75779" creationId="{B52DC8FE-E4C3-7349-BC4F-6A3EF6F82CB9}"/>
          </ac:spMkLst>
        </pc:spChg>
      </pc:sldChg>
      <pc:sldChg chg="modSp">
        <pc:chgData name="Shaowei Wang" userId="e596398d-db6e-4c6b-9fe5-24de495b6c4d" providerId="ADAL" clId="{5B5B7A76-6629-4386-ABDA-2B8427F6EDE0}" dt="2021-03-08T02:53:31.838" v="2480" actId="1076"/>
        <pc:sldMkLst>
          <pc:docMk/>
          <pc:sldMk cId="3783777394" sldId="572"/>
        </pc:sldMkLst>
        <pc:spChg chg="mod">
          <ac:chgData name="Shaowei Wang" userId="e596398d-db6e-4c6b-9fe5-24de495b6c4d" providerId="ADAL" clId="{5B5B7A76-6629-4386-ABDA-2B8427F6EDE0}" dt="2021-03-08T02:53:31.838" v="2480" actId="1076"/>
          <ac:spMkLst>
            <pc:docMk/>
            <pc:sldMk cId="3783777394" sldId="572"/>
            <ac:spMk id="76806" creationId="{1B754BF8-C716-334C-8AC8-68AD81389CEF}"/>
          </ac:spMkLst>
        </pc:spChg>
      </pc:sldChg>
      <pc:sldChg chg="delSp modSp mod delAnim">
        <pc:chgData name="Shaowei Wang" userId="e596398d-db6e-4c6b-9fe5-24de495b6c4d" providerId="ADAL" clId="{5B5B7A76-6629-4386-ABDA-2B8427F6EDE0}" dt="2021-03-08T19:47:35.661" v="2854" actId="20577"/>
        <pc:sldMkLst>
          <pc:docMk/>
          <pc:sldMk cId="1095846200" sldId="573"/>
        </pc:sldMkLst>
        <pc:spChg chg="mod">
          <ac:chgData name="Shaowei Wang" userId="e596398d-db6e-4c6b-9fe5-24de495b6c4d" providerId="ADAL" clId="{5B5B7A76-6629-4386-ABDA-2B8427F6EDE0}" dt="2021-03-08T02:54:10.815" v="2482" actId="5793"/>
          <ac:spMkLst>
            <pc:docMk/>
            <pc:sldMk cId="1095846200" sldId="573"/>
            <ac:spMk id="2" creationId="{CF0E7989-ED6D-0D42-888E-707AA97927B6}"/>
          </ac:spMkLst>
        </pc:spChg>
        <pc:spChg chg="del mod">
          <ac:chgData name="Shaowei Wang" userId="e596398d-db6e-4c6b-9fe5-24de495b6c4d" providerId="ADAL" clId="{5B5B7A76-6629-4386-ABDA-2B8427F6EDE0}" dt="2021-03-08T19:32:52.091" v="2823" actId="478"/>
          <ac:spMkLst>
            <pc:docMk/>
            <pc:sldMk cId="1095846200" sldId="573"/>
            <ac:spMk id="3" creationId="{C7F9AA6D-BA6F-B84A-BD01-BCFB343F1138}"/>
          </ac:spMkLst>
        </pc:spChg>
        <pc:spChg chg="mod">
          <ac:chgData name="Shaowei Wang" userId="e596398d-db6e-4c6b-9fe5-24de495b6c4d" providerId="ADAL" clId="{5B5B7A76-6629-4386-ABDA-2B8427F6EDE0}" dt="2021-03-08T19:33:14.808" v="2850" actId="20577"/>
          <ac:spMkLst>
            <pc:docMk/>
            <pc:sldMk cId="1095846200" sldId="573"/>
            <ac:spMk id="4" creationId="{EBA3B251-F901-1947-9C22-88D16DDAAED4}"/>
          </ac:spMkLst>
        </pc:spChg>
        <pc:spChg chg="mod">
          <ac:chgData name="Shaowei Wang" userId="e596398d-db6e-4c6b-9fe5-24de495b6c4d" providerId="ADAL" clId="{5B5B7A76-6629-4386-ABDA-2B8427F6EDE0}" dt="2021-03-08T19:47:35.661" v="2854" actId="20577"/>
          <ac:spMkLst>
            <pc:docMk/>
            <pc:sldMk cId="1095846200" sldId="573"/>
            <ac:spMk id="77826" creationId="{402CD514-76A0-CC4F-8D0A-9FB646D77B63}"/>
          </ac:spMkLst>
        </pc:spChg>
      </pc:sldChg>
      <pc:sldChg chg="modSp mod modAnim">
        <pc:chgData name="Shaowei Wang" userId="e596398d-db6e-4c6b-9fe5-24de495b6c4d" providerId="ADAL" clId="{5B5B7A76-6629-4386-ABDA-2B8427F6EDE0}" dt="2021-03-08T19:22:47.415" v="2696" actId="113"/>
        <pc:sldMkLst>
          <pc:docMk/>
          <pc:sldMk cId="318250513" sldId="574"/>
        </pc:sldMkLst>
        <pc:spChg chg="mod">
          <ac:chgData name="Shaowei Wang" userId="e596398d-db6e-4c6b-9fe5-24de495b6c4d" providerId="ADAL" clId="{5B5B7A76-6629-4386-ABDA-2B8427F6EDE0}" dt="2021-03-08T02:39:12.901" v="2232" actId="20577"/>
          <ac:spMkLst>
            <pc:docMk/>
            <pc:sldMk cId="318250513" sldId="574"/>
            <ac:spMk id="78850" creationId="{8D540A9B-964D-0740-8410-9AA04A50050E}"/>
          </ac:spMkLst>
        </pc:spChg>
        <pc:spChg chg="mod">
          <ac:chgData name="Shaowei Wang" userId="e596398d-db6e-4c6b-9fe5-24de495b6c4d" providerId="ADAL" clId="{5B5B7A76-6629-4386-ABDA-2B8427F6EDE0}" dt="2021-03-08T19:22:47.415" v="2696" actId="113"/>
          <ac:spMkLst>
            <pc:docMk/>
            <pc:sldMk cId="318250513" sldId="574"/>
            <ac:spMk id="78851" creationId="{D5013C06-8D92-8E44-A7EA-B5F2962246F4}"/>
          </ac:spMkLst>
        </pc:spChg>
      </pc:sldChg>
      <pc:sldChg chg="modSp mod">
        <pc:chgData name="Shaowei Wang" userId="e596398d-db6e-4c6b-9fe5-24de495b6c4d" providerId="ADAL" clId="{5B5B7A76-6629-4386-ABDA-2B8427F6EDE0}" dt="2021-03-09T16:51:51.637" v="3076" actId="27636"/>
        <pc:sldMkLst>
          <pc:docMk/>
          <pc:sldMk cId="2923451470" sldId="576"/>
        </pc:sldMkLst>
        <pc:spChg chg="mod">
          <ac:chgData name="Shaowei Wang" userId="e596398d-db6e-4c6b-9fe5-24de495b6c4d" providerId="ADAL" clId="{5B5B7A76-6629-4386-ABDA-2B8427F6EDE0}" dt="2021-03-09T16:51:51.637" v="3076" actId="27636"/>
          <ac:spMkLst>
            <pc:docMk/>
            <pc:sldMk cId="2923451470" sldId="576"/>
            <ac:spMk id="79875" creationId="{E1800813-E999-1E4D-81EB-1336A4F115E5}"/>
          </ac:spMkLst>
        </pc:spChg>
      </pc:sldChg>
      <pc:sldChg chg="addSp delSp modSp mod modAnim">
        <pc:chgData name="Shaowei Wang" userId="e596398d-db6e-4c6b-9fe5-24de495b6c4d" providerId="ADAL" clId="{5B5B7A76-6629-4386-ABDA-2B8427F6EDE0}" dt="2021-03-08T20:06:00.352" v="3017" actId="1076"/>
        <pc:sldMkLst>
          <pc:docMk/>
          <pc:sldMk cId="3635284672" sldId="577"/>
        </pc:sldMkLst>
        <pc:spChg chg="add mod">
          <ac:chgData name="Shaowei Wang" userId="e596398d-db6e-4c6b-9fe5-24de495b6c4d" providerId="ADAL" clId="{5B5B7A76-6629-4386-ABDA-2B8427F6EDE0}" dt="2021-03-08T20:06:00.352" v="3017" actId="1076"/>
          <ac:spMkLst>
            <pc:docMk/>
            <pc:sldMk cId="3635284672" sldId="577"/>
            <ac:spMk id="20" creationId="{C774C924-D6A3-49ED-8410-D180019AF9B9}"/>
          </ac:spMkLst>
        </pc:spChg>
        <pc:spChg chg="mod">
          <ac:chgData name="Shaowei Wang" userId="e596398d-db6e-4c6b-9fe5-24de495b6c4d" providerId="ADAL" clId="{5B5B7A76-6629-4386-ABDA-2B8427F6EDE0}" dt="2021-03-08T19:58:10.731" v="2877" actId="20577"/>
          <ac:spMkLst>
            <pc:docMk/>
            <pc:sldMk cId="3635284672" sldId="577"/>
            <ac:spMk id="81923" creationId="{7EED1658-0974-AF41-B97B-E475761304B8}"/>
          </ac:spMkLst>
        </pc:spChg>
        <pc:spChg chg="mod">
          <ac:chgData name="Shaowei Wang" userId="e596398d-db6e-4c6b-9fe5-24de495b6c4d" providerId="ADAL" clId="{5B5B7A76-6629-4386-ABDA-2B8427F6EDE0}" dt="2021-03-08T19:57:57.811" v="2874" actId="1076"/>
          <ac:spMkLst>
            <pc:docMk/>
            <pc:sldMk cId="3635284672" sldId="577"/>
            <ac:spMk id="81924" creationId="{AE9EE759-AAA5-E641-9B6C-0FDF8A68C5FA}"/>
          </ac:spMkLst>
        </pc:spChg>
        <pc:spChg chg="mod">
          <ac:chgData name="Shaowei Wang" userId="e596398d-db6e-4c6b-9fe5-24de495b6c4d" providerId="ADAL" clId="{5B5B7A76-6629-4386-ABDA-2B8427F6EDE0}" dt="2021-03-08T20:00:17.067" v="2889" actId="20577"/>
          <ac:spMkLst>
            <pc:docMk/>
            <pc:sldMk cId="3635284672" sldId="577"/>
            <ac:spMk id="81926" creationId="{5A03CF28-BBCB-5647-AB95-2CC9FF87ADCE}"/>
          </ac:spMkLst>
        </pc:spChg>
        <pc:spChg chg="mod">
          <ac:chgData name="Shaowei Wang" userId="e596398d-db6e-4c6b-9fe5-24de495b6c4d" providerId="ADAL" clId="{5B5B7A76-6629-4386-ABDA-2B8427F6EDE0}" dt="2021-03-08T19:58:00.786" v="2875" actId="1076"/>
          <ac:spMkLst>
            <pc:docMk/>
            <pc:sldMk cId="3635284672" sldId="577"/>
            <ac:spMk id="81930" creationId="{CA2AA222-1B69-F643-B4DA-1BAF780DD687}"/>
          </ac:spMkLst>
        </pc:spChg>
        <pc:spChg chg="mod">
          <ac:chgData name="Shaowei Wang" userId="e596398d-db6e-4c6b-9fe5-24de495b6c4d" providerId="ADAL" clId="{5B5B7A76-6629-4386-ABDA-2B8427F6EDE0}" dt="2021-03-08T19:58:00.786" v="2875" actId="1076"/>
          <ac:spMkLst>
            <pc:docMk/>
            <pc:sldMk cId="3635284672" sldId="577"/>
            <ac:spMk id="107530" creationId="{5A88FA9A-11E7-E94A-8A52-F81F0BEBF047}"/>
          </ac:spMkLst>
        </pc:spChg>
        <pc:spChg chg="mod">
          <ac:chgData name="Shaowei Wang" userId="e596398d-db6e-4c6b-9fe5-24de495b6c4d" providerId="ADAL" clId="{5B5B7A76-6629-4386-ABDA-2B8427F6EDE0}" dt="2021-03-08T19:58:07.088" v="2876" actId="14100"/>
          <ac:spMkLst>
            <pc:docMk/>
            <pc:sldMk cId="3635284672" sldId="577"/>
            <ac:spMk id="107536" creationId="{626AB65D-D4EC-C347-9275-B1EF2B3C7FA3}"/>
          </ac:spMkLst>
        </pc:spChg>
        <pc:grpChg chg="mod">
          <ac:chgData name="Shaowei Wang" userId="e596398d-db6e-4c6b-9fe5-24de495b6c4d" providerId="ADAL" clId="{5B5B7A76-6629-4386-ABDA-2B8427F6EDE0}" dt="2021-03-08T19:58:00.786" v="2875" actId="1076"/>
          <ac:grpSpMkLst>
            <pc:docMk/>
            <pc:sldMk cId="3635284672" sldId="577"/>
            <ac:grpSpMk id="101383" creationId="{8855D724-1E2A-AE45-A1A4-8E1B7B2E25AE}"/>
          </ac:grpSpMkLst>
        </pc:grpChg>
        <pc:grpChg chg="mod">
          <ac:chgData name="Shaowei Wang" userId="e596398d-db6e-4c6b-9fe5-24de495b6c4d" providerId="ADAL" clId="{5B5B7A76-6629-4386-ABDA-2B8427F6EDE0}" dt="2021-03-08T19:58:00.786" v="2875" actId="1076"/>
          <ac:grpSpMkLst>
            <pc:docMk/>
            <pc:sldMk cId="3635284672" sldId="577"/>
            <ac:grpSpMk id="107528" creationId="{2F85C836-16A0-B144-B88E-889940C67620}"/>
          </ac:grpSpMkLst>
        </pc:grpChg>
        <pc:grpChg chg="mod">
          <ac:chgData name="Shaowei Wang" userId="e596398d-db6e-4c6b-9fe5-24de495b6c4d" providerId="ADAL" clId="{5B5B7A76-6629-4386-ABDA-2B8427F6EDE0}" dt="2021-03-08T19:58:07.088" v="2876" actId="14100"/>
          <ac:grpSpMkLst>
            <pc:docMk/>
            <pc:sldMk cId="3635284672" sldId="577"/>
            <ac:grpSpMk id="299058" creationId="{FA59C9EC-C2E7-A647-AFCB-80411A6EFFCE}"/>
          </ac:grpSpMkLst>
        </pc:grpChg>
        <pc:graphicFrameChg chg="add mod">
          <ac:chgData name="Shaowei Wang" userId="e596398d-db6e-4c6b-9fe5-24de495b6c4d" providerId="ADAL" clId="{5B5B7A76-6629-4386-ABDA-2B8427F6EDE0}" dt="2021-03-08T19:59:33.537" v="2879"/>
          <ac:graphicFrameMkLst>
            <pc:docMk/>
            <pc:sldMk cId="3635284672" sldId="577"/>
            <ac:graphicFrameMk id="14" creationId="{34F513A4-B6D3-4451-A392-69730A8CDAB5}"/>
          </ac:graphicFrameMkLst>
        </pc:graphicFrameChg>
        <pc:graphicFrameChg chg="add del mod">
          <ac:chgData name="Shaowei Wang" userId="e596398d-db6e-4c6b-9fe5-24de495b6c4d" providerId="ADAL" clId="{5B5B7A76-6629-4386-ABDA-2B8427F6EDE0}" dt="2021-03-08T20:00:02.948" v="2887"/>
          <ac:graphicFrameMkLst>
            <pc:docMk/>
            <pc:sldMk cId="3635284672" sldId="577"/>
            <ac:graphicFrameMk id="18" creationId="{DF0D4D6C-B633-4FD5-8C21-AB268200E6A2}"/>
          </ac:graphicFrameMkLst>
        </pc:graphicFrameChg>
        <pc:picChg chg="mod">
          <ac:chgData name="Shaowei Wang" userId="e596398d-db6e-4c6b-9fe5-24de495b6c4d" providerId="ADAL" clId="{5B5B7A76-6629-4386-ABDA-2B8427F6EDE0}" dt="2021-03-08T19:58:00.786" v="2875" actId="1076"/>
          <ac:picMkLst>
            <pc:docMk/>
            <pc:sldMk cId="3635284672" sldId="577"/>
            <ac:picMk id="107531" creationId="{82CE0CEC-22CA-184E-A3A8-711DCB5AAD74}"/>
          </ac:picMkLst>
        </pc:picChg>
        <pc:picChg chg="mod">
          <ac:chgData name="Shaowei Wang" userId="e596398d-db6e-4c6b-9fe5-24de495b6c4d" providerId="ADAL" clId="{5B5B7A76-6629-4386-ABDA-2B8427F6EDE0}" dt="2021-03-08T19:58:07.088" v="2876" actId="14100"/>
          <ac:picMkLst>
            <pc:docMk/>
            <pc:sldMk cId="3635284672" sldId="577"/>
            <ac:picMk id="107537" creationId="{48B76696-F3E5-2B42-AD35-3E298A965F9D}"/>
          </ac:picMkLst>
        </pc:picChg>
        <pc:inkChg chg="add del">
          <ac:chgData name="Shaowei Wang" userId="e596398d-db6e-4c6b-9fe5-24de495b6c4d" providerId="ADAL" clId="{5B5B7A76-6629-4386-ABDA-2B8427F6EDE0}" dt="2021-03-08T19:59:42.715" v="2881" actId="9405"/>
          <ac:inkMkLst>
            <pc:docMk/>
            <pc:sldMk cId="3635284672" sldId="577"/>
            <ac:inkMk id="2" creationId="{8A609F8E-F4C7-406C-A906-64495B3CD27E}"/>
          </ac:inkMkLst>
        </pc:inkChg>
        <pc:inkChg chg="add del">
          <ac:chgData name="Shaowei Wang" userId="e596398d-db6e-4c6b-9fe5-24de495b6c4d" providerId="ADAL" clId="{5B5B7A76-6629-4386-ABDA-2B8427F6EDE0}" dt="2021-03-08T19:59:59.114" v="2885" actId="9405"/>
          <ac:inkMkLst>
            <pc:docMk/>
            <pc:sldMk cId="3635284672" sldId="577"/>
            <ac:inkMk id="3" creationId="{6BA0450C-CF51-441D-ACD9-8C1CB2B06855}"/>
          </ac:inkMkLst>
        </pc:inkChg>
        <pc:inkChg chg="add del">
          <ac:chgData name="Shaowei Wang" userId="e596398d-db6e-4c6b-9fe5-24de495b6c4d" providerId="ADAL" clId="{5B5B7A76-6629-4386-ABDA-2B8427F6EDE0}" dt="2021-03-08T19:59:54.075" v="2884" actId="9405"/>
          <ac:inkMkLst>
            <pc:docMk/>
            <pc:sldMk cId="3635284672" sldId="577"/>
            <ac:inkMk id="4" creationId="{D9BDBEEC-31FB-45E2-B9C5-D8E057441AFF}"/>
          </ac:inkMkLst>
        </pc:inkChg>
        <pc:inkChg chg="add">
          <ac:chgData name="Shaowei Wang" userId="e596398d-db6e-4c6b-9fe5-24de495b6c4d" providerId="ADAL" clId="{5B5B7A76-6629-4386-ABDA-2B8427F6EDE0}" dt="2021-03-08T20:00:51.726" v="2896" actId="9405"/>
          <ac:inkMkLst>
            <pc:docMk/>
            <pc:sldMk cId="3635284672" sldId="577"/>
            <ac:inkMk id="6" creationId="{667D939D-3938-4F5E-8AFA-4CD7EE824F9B}"/>
          </ac:inkMkLst>
        </pc:inkChg>
        <pc:inkChg chg="add del">
          <ac:chgData name="Shaowei Wang" userId="e596398d-db6e-4c6b-9fe5-24de495b6c4d" providerId="ADAL" clId="{5B5B7A76-6629-4386-ABDA-2B8427F6EDE0}" dt="2021-03-08T20:00:57.418" v="2898" actId="9405"/>
          <ac:inkMkLst>
            <pc:docMk/>
            <pc:sldMk cId="3635284672" sldId="577"/>
            <ac:inkMk id="7" creationId="{86E7B9BA-652E-4EC5-A410-097E837A24A8}"/>
          </ac:inkMkLst>
        </pc:inkChg>
      </pc:sldChg>
      <pc:sldChg chg="addSp delSp modSp mod">
        <pc:chgData name="Shaowei Wang" userId="e596398d-db6e-4c6b-9fe5-24de495b6c4d" providerId="ADAL" clId="{5B5B7A76-6629-4386-ABDA-2B8427F6EDE0}" dt="2021-03-08T20:02:57.961" v="2971" actId="13926"/>
        <pc:sldMkLst>
          <pc:docMk/>
          <pc:sldMk cId="89238223" sldId="579"/>
        </pc:sldMkLst>
        <pc:spChg chg="add mod">
          <ac:chgData name="Shaowei Wang" userId="e596398d-db6e-4c6b-9fe5-24de495b6c4d" providerId="ADAL" clId="{5B5B7A76-6629-4386-ABDA-2B8427F6EDE0}" dt="2021-03-08T20:01:08.630" v="2900"/>
          <ac:spMkLst>
            <pc:docMk/>
            <pc:sldMk cId="89238223" sldId="579"/>
            <ac:spMk id="15" creationId="{22F84DD8-257B-45D6-9B82-A9795A39B6C9}"/>
          </ac:spMkLst>
        </pc:spChg>
        <pc:spChg chg="mod">
          <ac:chgData name="Shaowei Wang" userId="e596398d-db6e-4c6b-9fe5-24de495b6c4d" providerId="ADAL" clId="{5B5B7A76-6629-4386-ABDA-2B8427F6EDE0}" dt="2021-03-08T20:02:57.961" v="2971" actId="13926"/>
          <ac:spMkLst>
            <pc:docMk/>
            <pc:sldMk cId="89238223" sldId="579"/>
            <ac:spMk id="82948" creationId="{6CA061CB-6EC0-0A4E-8745-8260981C4803}"/>
          </ac:spMkLst>
        </pc:spChg>
        <pc:spChg chg="mod">
          <ac:chgData name="Shaowei Wang" userId="e596398d-db6e-4c6b-9fe5-24de495b6c4d" providerId="ADAL" clId="{5B5B7A76-6629-4386-ABDA-2B8427F6EDE0}" dt="2021-03-08T20:01:19.156" v="2901" actId="20577"/>
          <ac:spMkLst>
            <pc:docMk/>
            <pc:sldMk cId="89238223" sldId="579"/>
            <ac:spMk id="82950" creationId="{A8BD6380-3B04-B44A-8F26-581DC5B273CB}"/>
          </ac:spMkLst>
        </pc:spChg>
        <pc:spChg chg="del">
          <ac:chgData name="Shaowei Wang" userId="e596398d-db6e-4c6b-9fe5-24de495b6c4d" providerId="ADAL" clId="{5B5B7A76-6629-4386-ABDA-2B8427F6EDE0}" dt="2021-03-08T20:01:07.745" v="2899" actId="478"/>
          <ac:spMkLst>
            <pc:docMk/>
            <pc:sldMk cId="89238223" sldId="579"/>
            <ac:spMk id="82951" creationId="{BF36F790-738E-8542-9D81-839904D5694F}"/>
          </ac:spMkLst>
        </pc:spChg>
        <pc:spChg chg="mod">
          <ac:chgData name="Shaowei Wang" userId="e596398d-db6e-4c6b-9fe5-24de495b6c4d" providerId="ADAL" clId="{5B5B7A76-6629-4386-ABDA-2B8427F6EDE0}" dt="2021-03-08T20:01:22.567" v="2902" actId="1076"/>
          <ac:spMkLst>
            <pc:docMk/>
            <pc:sldMk cId="89238223" sldId="579"/>
            <ac:spMk id="82955" creationId="{6C376A77-31D0-824A-A91D-0A7C56885BFB}"/>
          </ac:spMkLst>
        </pc:spChg>
        <pc:spChg chg="del mod">
          <ac:chgData name="Shaowei Wang" userId="e596398d-db6e-4c6b-9fe5-24de495b6c4d" providerId="ADAL" clId="{5B5B7A76-6629-4386-ABDA-2B8427F6EDE0}" dt="2021-03-08T20:02:43.463" v="2970" actId="478"/>
          <ac:spMkLst>
            <pc:docMk/>
            <pc:sldMk cId="89238223" sldId="579"/>
            <ac:spMk id="109575" creationId="{A7044EE4-8C66-7B49-9D5A-63A801FBC697}"/>
          </ac:spMkLst>
        </pc:spChg>
        <pc:spChg chg="mod">
          <ac:chgData name="Shaowei Wang" userId="e596398d-db6e-4c6b-9fe5-24de495b6c4d" providerId="ADAL" clId="{5B5B7A76-6629-4386-ABDA-2B8427F6EDE0}" dt="2021-03-08T20:01:22.567" v="2902" actId="1076"/>
          <ac:spMkLst>
            <pc:docMk/>
            <pc:sldMk cId="89238223" sldId="579"/>
            <ac:spMk id="109579" creationId="{374A0213-36DD-9145-A78A-1E6AE0EBDEE5}"/>
          </ac:spMkLst>
        </pc:spChg>
        <pc:spChg chg="mod">
          <ac:chgData name="Shaowei Wang" userId="e596398d-db6e-4c6b-9fe5-24de495b6c4d" providerId="ADAL" clId="{5B5B7A76-6629-4386-ABDA-2B8427F6EDE0}" dt="2021-03-08T20:01:42.999" v="2904" actId="14100"/>
          <ac:spMkLst>
            <pc:docMk/>
            <pc:sldMk cId="89238223" sldId="579"/>
            <ac:spMk id="109585" creationId="{F51C6E7C-B70B-AE43-81F9-BBB418666397}"/>
          </ac:spMkLst>
        </pc:spChg>
        <pc:grpChg chg="mod">
          <ac:chgData name="Shaowei Wang" userId="e596398d-db6e-4c6b-9fe5-24de495b6c4d" providerId="ADAL" clId="{5B5B7A76-6629-4386-ABDA-2B8427F6EDE0}" dt="2021-03-08T20:01:42.999" v="2904" actId="14100"/>
          <ac:grpSpMkLst>
            <pc:docMk/>
            <pc:sldMk cId="89238223" sldId="579"/>
            <ac:grpSpMk id="21" creationId="{075B6C1E-6B3A-844B-BAD0-71D4898E7AE2}"/>
          </ac:grpSpMkLst>
        </pc:grpChg>
        <pc:grpChg chg="mod">
          <ac:chgData name="Shaowei Wang" userId="e596398d-db6e-4c6b-9fe5-24de495b6c4d" providerId="ADAL" clId="{5B5B7A76-6629-4386-ABDA-2B8427F6EDE0}" dt="2021-03-08T20:01:22.567" v="2902" actId="1076"/>
          <ac:grpSpMkLst>
            <pc:docMk/>
            <pc:sldMk cId="89238223" sldId="579"/>
            <ac:grpSpMk id="102407" creationId="{7DBA8D32-95CF-E94B-B7C5-D07626652EF5}"/>
          </ac:grpSpMkLst>
        </pc:grpChg>
        <pc:grpChg chg="mod">
          <ac:chgData name="Shaowei Wang" userId="e596398d-db6e-4c6b-9fe5-24de495b6c4d" providerId="ADAL" clId="{5B5B7A76-6629-4386-ABDA-2B8427F6EDE0}" dt="2021-03-08T20:01:22.567" v="2902" actId="1076"/>
          <ac:grpSpMkLst>
            <pc:docMk/>
            <pc:sldMk cId="89238223" sldId="579"/>
            <ac:grpSpMk id="109577" creationId="{05404C63-66E0-334E-BF48-EDBF2BF9F43F}"/>
          </ac:grpSpMkLst>
        </pc:grpChg>
        <pc:picChg chg="mod">
          <ac:chgData name="Shaowei Wang" userId="e596398d-db6e-4c6b-9fe5-24de495b6c4d" providerId="ADAL" clId="{5B5B7A76-6629-4386-ABDA-2B8427F6EDE0}" dt="2021-03-08T20:01:22.567" v="2902" actId="1076"/>
          <ac:picMkLst>
            <pc:docMk/>
            <pc:sldMk cId="89238223" sldId="579"/>
            <ac:picMk id="109580" creationId="{CF60D75E-EF1F-D841-B666-26679AE74401}"/>
          </ac:picMkLst>
        </pc:picChg>
        <pc:picChg chg="mod">
          <ac:chgData name="Shaowei Wang" userId="e596398d-db6e-4c6b-9fe5-24de495b6c4d" providerId="ADAL" clId="{5B5B7A76-6629-4386-ABDA-2B8427F6EDE0}" dt="2021-03-08T20:01:42.999" v="2904" actId="14100"/>
          <ac:picMkLst>
            <pc:docMk/>
            <pc:sldMk cId="89238223" sldId="579"/>
            <ac:picMk id="109586" creationId="{BF193B8A-C425-4247-9AA5-3FCFDDB6CFCB}"/>
          </ac:picMkLst>
        </pc:picChg>
      </pc:sldChg>
      <pc:sldChg chg="addSp modSp mod">
        <pc:chgData name="Shaowei Wang" userId="e596398d-db6e-4c6b-9fe5-24de495b6c4d" providerId="ADAL" clId="{5B5B7A76-6629-4386-ABDA-2B8427F6EDE0}" dt="2021-03-08T20:06:06" v="3018" actId="13822"/>
        <pc:sldMkLst>
          <pc:docMk/>
          <pc:sldMk cId="3576489057" sldId="593"/>
        </pc:sldMkLst>
        <pc:spChg chg="add mod">
          <ac:chgData name="Shaowei Wang" userId="e596398d-db6e-4c6b-9fe5-24de495b6c4d" providerId="ADAL" clId="{5B5B7A76-6629-4386-ABDA-2B8427F6EDE0}" dt="2021-03-08T20:06:06" v="3018" actId="13822"/>
          <ac:spMkLst>
            <pc:docMk/>
            <pc:sldMk cId="3576489057" sldId="593"/>
            <ac:spMk id="6" creationId="{D7FBD670-89F4-4C4B-907F-28C135EEAD3A}"/>
          </ac:spMkLst>
        </pc:spChg>
        <pc:graphicFrameChg chg="mod">
          <ac:chgData name="Shaowei Wang" userId="e596398d-db6e-4c6b-9fe5-24de495b6c4d" providerId="ADAL" clId="{5B5B7A76-6629-4386-ABDA-2B8427F6EDE0}" dt="2021-03-08T20:05:00.557" v="2974"/>
          <ac:graphicFrameMkLst>
            <pc:docMk/>
            <pc:sldMk cId="3576489057" sldId="593"/>
            <ac:graphicFrameMk id="111619" creationId="{9D96B2F3-1732-EF4E-A773-D935D2F1678C}"/>
          </ac:graphicFrameMkLst>
        </pc:graphicFrameChg>
      </pc:sldChg>
      <pc:sldChg chg="addSp delSp modSp mod">
        <pc:chgData name="Shaowei Wang" userId="e596398d-db6e-4c6b-9fe5-24de495b6c4d" providerId="ADAL" clId="{5B5B7A76-6629-4386-ABDA-2B8427F6EDE0}" dt="2021-03-08T20:08:54.442" v="3033" actId="1076"/>
        <pc:sldMkLst>
          <pc:docMk/>
          <pc:sldMk cId="902104173" sldId="595"/>
        </pc:sldMkLst>
        <pc:spChg chg="add del mod">
          <ac:chgData name="Shaowei Wang" userId="e596398d-db6e-4c6b-9fe5-24de495b6c4d" providerId="ADAL" clId="{5B5B7A76-6629-4386-ABDA-2B8427F6EDE0}" dt="2021-03-08T20:08:40.486" v="3030"/>
          <ac:spMkLst>
            <pc:docMk/>
            <pc:sldMk cId="902104173" sldId="595"/>
            <ac:spMk id="5" creationId="{7337B31D-FE15-4749-B100-5F256451C8B0}"/>
          </ac:spMkLst>
        </pc:spChg>
        <pc:spChg chg="add mod">
          <ac:chgData name="Shaowei Wang" userId="e596398d-db6e-4c6b-9fe5-24de495b6c4d" providerId="ADAL" clId="{5B5B7A76-6629-4386-ABDA-2B8427F6EDE0}" dt="2021-03-08T20:08:54.442" v="3033" actId="1076"/>
          <ac:spMkLst>
            <pc:docMk/>
            <pc:sldMk cId="902104173" sldId="595"/>
            <ac:spMk id="6" creationId="{1273B2CA-B238-488F-B8E2-730A8DB62C5C}"/>
          </ac:spMkLst>
        </pc:spChg>
      </pc:sldChg>
      <pc:sldChg chg="modSp mod">
        <pc:chgData name="Shaowei Wang" userId="e596398d-db6e-4c6b-9fe5-24de495b6c4d" providerId="ADAL" clId="{5B5B7A76-6629-4386-ABDA-2B8427F6EDE0}" dt="2021-03-08T20:09:07.181" v="3038" actId="20577"/>
        <pc:sldMkLst>
          <pc:docMk/>
          <pc:sldMk cId="2854652896" sldId="596"/>
        </pc:sldMkLst>
        <pc:spChg chg="mod">
          <ac:chgData name="Shaowei Wang" userId="e596398d-db6e-4c6b-9fe5-24de495b6c4d" providerId="ADAL" clId="{5B5B7A76-6629-4386-ABDA-2B8427F6EDE0}" dt="2021-03-08T20:09:07.181" v="3038" actId="20577"/>
          <ac:spMkLst>
            <pc:docMk/>
            <pc:sldMk cId="2854652896" sldId="596"/>
            <ac:spMk id="88067" creationId="{8C791894-8BFF-2B43-856A-965FD45A430B}"/>
          </ac:spMkLst>
        </pc:spChg>
      </pc:sldChg>
      <pc:sldChg chg="modSp del mod">
        <pc:chgData name="Shaowei Wang" userId="e596398d-db6e-4c6b-9fe5-24de495b6c4d" providerId="ADAL" clId="{5B5B7A76-6629-4386-ABDA-2B8427F6EDE0}" dt="2021-03-08T20:09:32.214" v="3039" actId="47"/>
        <pc:sldMkLst>
          <pc:docMk/>
          <pc:sldMk cId="533426665" sldId="598"/>
        </pc:sldMkLst>
        <pc:spChg chg="mod">
          <ac:chgData name="Shaowei Wang" userId="e596398d-db6e-4c6b-9fe5-24de495b6c4d" providerId="ADAL" clId="{5B5B7A76-6629-4386-ABDA-2B8427F6EDE0}" dt="2021-03-08T03:09:24.426" v="2486" actId="20577"/>
          <ac:spMkLst>
            <pc:docMk/>
            <pc:sldMk cId="533426665" sldId="598"/>
            <ac:spMk id="89091" creationId="{15E99BD7-3B3B-9948-8D90-2C272544D884}"/>
          </ac:spMkLst>
        </pc:spChg>
      </pc:sldChg>
      <pc:sldChg chg="add del">
        <pc:chgData name="Shaowei Wang" userId="e596398d-db6e-4c6b-9fe5-24de495b6c4d" providerId="ADAL" clId="{5B5B7A76-6629-4386-ABDA-2B8427F6EDE0}" dt="2021-03-06T14:13:39.931" v="931" actId="47"/>
        <pc:sldMkLst>
          <pc:docMk/>
          <pc:sldMk cId="3009033382" sldId="1982"/>
        </pc:sldMkLst>
      </pc:sldChg>
      <pc:sldChg chg="del">
        <pc:chgData name="Shaowei Wang" userId="e596398d-db6e-4c6b-9fe5-24de495b6c4d" providerId="ADAL" clId="{5B5B7A76-6629-4386-ABDA-2B8427F6EDE0}" dt="2021-03-06T14:13:37.734" v="930" actId="47"/>
        <pc:sldMkLst>
          <pc:docMk/>
          <pc:sldMk cId="3565150793" sldId="1988"/>
        </pc:sldMkLst>
      </pc:sldChg>
      <pc:sldChg chg="del">
        <pc:chgData name="Shaowei Wang" userId="e596398d-db6e-4c6b-9fe5-24de495b6c4d" providerId="ADAL" clId="{5B5B7A76-6629-4386-ABDA-2B8427F6EDE0}" dt="2021-03-06T14:13:36.414" v="929" actId="47"/>
        <pc:sldMkLst>
          <pc:docMk/>
          <pc:sldMk cId="2669548028" sldId="1990"/>
        </pc:sldMkLst>
      </pc:sldChg>
      <pc:sldChg chg="modSp new mod">
        <pc:chgData name="Shaowei Wang" userId="e596398d-db6e-4c6b-9fe5-24de495b6c4d" providerId="ADAL" clId="{5B5B7A76-6629-4386-ABDA-2B8427F6EDE0}" dt="2021-03-09T16:38:48.098" v="3050" actId="403"/>
        <pc:sldMkLst>
          <pc:docMk/>
          <pc:sldMk cId="4004111109" sldId="1991"/>
        </pc:sldMkLst>
        <pc:spChg chg="mod">
          <ac:chgData name="Shaowei Wang" userId="e596398d-db6e-4c6b-9fe5-24de495b6c4d" providerId="ADAL" clId="{5B5B7A76-6629-4386-ABDA-2B8427F6EDE0}" dt="2021-03-06T03:37:08.033" v="21" actId="20577"/>
          <ac:spMkLst>
            <pc:docMk/>
            <pc:sldMk cId="4004111109" sldId="1991"/>
            <ac:spMk id="2" creationId="{215A22BD-6DA7-4EDE-A45D-FED7CE3CA152}"/>
          </ac:spMkLst>
        </pc:spChg>
        <pc:spChg chg="mod">
          <ac:chgData name="Shaowei Wang" userId="e596398d-db6e-4c6b-9fe5-24de495b6c4d" providerId="ADAL" clId="{5B5B7A76-6629-4386-ABDA-2B8427F6EDE0}" dt="2021-03-09T16:38:48.098" v="3050" actId="403"/>
          <ac:spMkLst>
            <pc:docMk/>
            <pc:sldMk cId="4004111109" sldId="1991"/>
            <ac:spMk id="3" creationId="{686D5D45-C10A-4722-B426-37C8C823B583}"/>
          </ac:spMkLst>
        </pc:spChg>
      </pc:sldChg>
      <pc:sldChg chg="modSp new mod">
        <pc:chgData name="Shaowei Wang" userId="e596398d-db6e-4c6b-9fe5-24de495b6c4d" providerId="ADAL" clId="{5B5B7A76-6629-4386-ABDA-2B8427F6EDE0}" dt="2021-03-09T16:41:48.476" v="3064" actId="5793"/>
        <pc:sldMkLst>
          <pc:docMk/>
          <pc:sldMk cId="898264248" sldId="1992"/>
        </pc:sldMkLst>
        <pc:spChg chg="mod">
          <ac:chgData name="Shaowei Wang" userId="e596398d-db6e-4c6b-9fe5-24de495b6c4d" providerId="ADAL" clId="{5B5B7A76-6629-4386-ABDA-2B8427F6EDE0}" dt="2021-03-08T02:00:13.129" v="1812" actId="20577"/>
          <ac:spMkLst>
            <pc:docMk/>
            <pc:sldMk cId="898264248" sldId="1992"/>
            <ac:spMk id="2" creationId="{DE7F45B6-1F9E-4C34-B4B0-F4518DB5BDC4}"/>
          </ac:spMkLst>
        </pc:spChg>
        <pc:spChg chg="mod">
          <ac:chgData name="Shaowei Wang" userId="e596398d-db6e-4c6b-9fe5-24de495b6c4d" providerId="ADAL" clId="{5B5B7A76-6629-4386-ABDA-2B8427F6EDE0}" dt="2021-03-09T16:41:48.476" v="3064" actId="5793"/>
          <ac:spMkLst>
            <pc:docMk/>
            <pc:sldMk cId="898264248" sldId="1992"/>
            <ac:spMk id="3" creationId="{0A25549E-D1ED-48C4-9D26-E58296F02533}"/>
          </ac:spMkLst>
        </pc:spChg>
      </pc:sldChg>
      <pc:sldChg chg="addSp delSp modSp new mod">
        <pc:chgData name="Shaowei Wang" userId="e596398d-db6e-4c6b-9fe5-24de495b6c4d" providerId="ADAL" clId="{5B5B7A76-6629-4386-ABDA-2B8427F6EDE0}" dt="2021-03-06T15:07:04.279" v="1385" actId="1076"/>
        <pc:sldMkLst>
          <pc:docMk/>
          <pc:sldMk cId="3696481820" sldId="1993"/>
        </pc:sldMkLst>
        <pc:spChg chg="del">
          <ac:chgData name="Shaowei Wang" userId="e596398d-db6e-4c6b-9fe5-24de495b6c4d" providerId="ADAL" clId="{5B5B7A76-6629-4386-ABDA-2B8427F6EDE0}" dt="2021-03-06T15:04:57.842" v="1360" actId="478"/>
          <ac:spMkLst>
            <pc:docMk/>
            <pc:sldMk cId="3696481820" sldId="1993"/>
            <ac:spMk id="2" creationId="{F2468542-8935-4FAF-9430-6252FCF48FF5}"/>
          </ac:spMkLst>
        </pc:spChg>
        <pc:spChg chg="del">
          <ac:chgData name="Shaowei Wang" userId="e596398d-db6e-4c6b-9fe5-24de495b6c4d" providerId="ADAL" clId="{5B5B7A76-6629-4386-ABDA-2B8427F6EDE0}" dt="2021-03-06T15:05:00.015" v="1361" actId="478"/>
          <ac:spMkLst>
            <pc:docMk/>
            <pc:sldMk cId="3696481820" sldId="1993"/>
            <ac:spMk id="3" creationId="{36ABFB83-EE87-420E-8979-501A63FCA6BE}"/>
          </ac:spMkLst>
        </pc:spChg>
        <pc:spChg chg="add del">
          <ac:chgData name="Shaowei Wang" userId="e596398d-db6e-4c6b-9fe5-24de495b6c4d" providerId="ADAL" clId="{5B5B7A76-6629-4386-ABDA-2B8427F6EDE0}" dt="2021-03-06T14:48:45.265" v="1129" actId="22"/>
          <ac:spMkLst>
            <pc:docMk/>
            <pc:sldMk cId="3696481820" sldId="1993"/>
            <ac:spMk id="6" creationId="{FFDE66C2-4F66-430E-B110-DD9E5EF04406}"/>
          </ac:spMkLst>
        </pc:spChg>
        <pc:spChg chg="add del">
          <ac:chgData name="Shaowei Wang" userId="e596398d-db6e-4c6b-9fe5-24de495b6c4d" providerId="ADAL" clId="{5B5B7A76-6629-4386-ABDA-2B8427F6EDE0}" dt="2021-03-06T15:05:12.725" v="1363" actId="478"/>
          <ac:spMkLst>
            <pc:docMk/>
            <pc:sldMk cId="3696481820" sldId="1993"/>
            <ac:spMk id="8" creationId="{9B30F960-63C1-4BF8-B63C-A4D2B90519B2}"/>
          </ac:spMkLst>
        </pc:spChg>
        <pc:spChg chg="add del">
          <ac:chgData name="Shaowei Wang" userId="e596398d-db6e-4c6b-9fe5-24de495b6c4d" providerId="ADAL" clId="{5B5B7A76-6629-4386-ABDA-2B8427F6EDE0}" dt="2021-03-06T15:05:19.903" v="1365" actId="22"/>
          <ac:spMkLst>
            <pc:docMk/>
            <pc:sldMk cId="3696481820" sldId="1993"/>
            <ac:spMk id="10" creationId="{AFF80F46-6A96-4763-8DD1-1403D6B58EAB}"/>
          </ac:spMkLst>
        </pc:spChg>
        <pc:spChg chg="add mod">
          <ac:chgData name="Shaowei Wang" userId="e596398d-db6e-4c6b-9fe5-24de495b6c4d" providerId="ADAL" clId="{5B5B7A76-6629-4386-ABDA-2B8427F6EDE0}" dt="2021-03-06T15:05:43.135" v="1371" actId="1076"/>
          <ac:spMkLst>
            <pc:docMk/>
            <pc:sldMk cId="3696481820" sldId="1993"/>
            <ac:spMk id="14" creationId="{1C200C03-904E-444D-88DC-DB3959836137}"/>
          </ac:spMkLst>
        </pc:spChg>
        <pc:spChg chg="add mod">
          <ac:chgData name="Shaowei Wang" userId="e596398d-db6e-4c6b-9fe5-24de495b6c4d" providerId="ADAL" clId="{5B5B7A76-6629-4386-ABDA-2B8427F6EDE0}" dt="2021-03-06T15:07:04.279" v="1385" actId="1076"/>
          <ac:spMkLst>
            <pc:docMk/>
            <pc:sldMk cId="3696481820" sldId="1993"/>
            <ac:spMk id="16" creationId="{07CBF0D5-38A7-4747-8491-6042266B7B64}"/>
          </ac:spMkLst>
        </pc:spChg>
        <pc:picChg chg="add mod">
          <ac:chgData name="Shaowei Wang" userId="e596398d-db6e-4c6b-9fe5-24de495b6c4d" providerId="ADAL" clId="{5B5B7A76-6629-4386-ABDA-2B8427F6EDE0}" dt="2021-03-06T15:05:32.753" v="1369" actId="14100"/>
          <ac:picMkLst>
            <pc:docMk/>
            <pc:sldMk cId="3696481820" sldId="1993"/>
            <ac:picMk id="12" creationId="{870330A8-4817-43AD-9624-B26942F391C9}"/>
          </ac:picMkLst>
        </pc:picChg>
        <pc:picChg chg="add mod">
          <ac:chgData name="Shaowei Wang" userId="e596398d-db6e-4c6b-9fe5-24de495b6c4d" providerId="ADAL" clId="{5B5B7A76-6629-4386-ABDA-2B8427F6EDE0}" dt="2021-03-06T15:06:51.403" v="1375" actId="1076"/>
          <ac:picMkLst>
            <pc:docMk/>
            <pc:sldMk cId="3696481820" sldId="1993"/>
            <ac:picMk id="3074" creationId="{02A5BB49-0139-4E79-BBB6-DCC9EF557F4A}"/>
          </ac:picMkLst>
        </pc:picChg>
      </pc:sldChg>
      <pc:sldChg chg="addSp delSp modSp add mod modTransition modClrScheme chgLayout">
        <pc:chgData name="Shaowei Wang" userId="e596398d-db6e-4c6b-9fe5-24de495b6c4d" providerId="ADAL" clId="{5B5B7A76-6629-4386-ABDA-2B8427F6EDE0}" dt="2021-03-08T18:10:51.151" v="2490" actId="20577"/>
        <pc:sldMkLst>
          <pc:docMk/>
          <pc:sldMk cId="1549261781" sldId="1994"/>
        </pc:sldMkLst>
        <pc:spChg chg="mod">
          <ac:chgData name="Shaowei Wang" userId="e596398d-db6e-4c6b-9fe5-24de495b6c4d" providerId="ADAL" clId="{5B5B7A76-6629-4386-ABDA-2B8427F6EDE0}" dt="2021-03-06T14:58:33.486" v="1252" actId="20577"/>
          <ac:spMkLst>
            <pc:docMk/>
            <pc:sldMk cId="1549261781" sldId="1994"/>
            <ac:spMk id="466" creationId="{00000000-0000-0000-0000-000000000000}"/>
          </ac:spMkLst>
        </pc:spChg>
        <pc:spChg chg="mod">
          <ac:chgData name="Shaowei Wang" userId="e596398d-db6e-4c6b-9fe5-24de495b6c4d" providerId="ADAL" clId="{5B5B7A76-6629-4386-ABDA-2B8427F6EDE0}" dt="2021-03-08T18:10:51.151" v="2490" actId="20577"/>
          <ac:spMkLst>
            <pc:docMk/>
            <pc:sldMk cId="1549261781" sldId="1994"/>
            <ac:spMk id="467" creationId="{00000000-0000-0000-0000-000000000000}"/>
          </ac:spMkLst>
        </pc:spChg>
        <pc:spChg chg="add mod">
          <ac:chgData name="Shaowei Wang" userId="e596398d-db6e-4c6b-9fe5-24de495b6c4d" providerId="ADAL" clId="{5B5B7A76-6629-4386-ABDA-2B8427F6EDE0}" dt="2021-03-06T04:04:56.115" v="209" actId="26606"/>
          <ac:spMkLst>
            <pc:docMk/>
            <pc:sldMk cId="1549261781" sldId="1994"/>
            <ac:spMk id="468" creationId="{00000000-0000-0000-0000-000000000000}"/>
          </ac:spMkLst>
        </pc:spChg>
        <pc:picChg chg="add del mod ord">
          <ac:chgData name="Shaowei Wang" userId="e596398d-db6e-4c6b-9fe5-24de495b6c4d" providerId="ADAL" clId="{5B5B7A76-6629-4386-ABDA-2B8427F6EDE0}" dt="2021-03-06T04:04:57.982" v="211"/>
          <ac:picMkLst>
            <pc:docMk/>
            <pc:sldMk cId="1549261781" sldId="1994"/>
            <ac:picMk id="1026" creationId="{5AC2686F-2D2A-4FA8-9454-CA3B26B5FAAD}"/>
          </ac:picMkLst>
        </pc:picChg>
      </pc:sldChg>
      <pc:sldChg chg="addSp delSp modSp new mod">
        <pc:chgData name="Shaowei Wang" userId="e596398d-db6e-4c6b-9fe5-24de495b6c4d" providerId="ADAL" clId="{5B5B7A76-6629-4386-ABDA-2B8427F6EDE0}" dt="2021-03-08T18:13:36.232" v="2509" actId="20577"/>
        <pc:sldMkLst>
          <pc:docMk/>
          <pc:sldMk cId="630130386" sldId="1995"/>
        </pc:sldMkLst>
        <pc:spChg chg="del mod">
          <ac:chgData name="Shaowei Wang" userId="e596398d-db6e-4c6b-9fe5-24de495b6c4d" providerId="ADAL" clId="{5B5B7A76-6629-4386-ABDA-2B8427F6EDE0}" dt="2021-03-06T05:00:00.349" v="862" actId="478"/>
          <ac:spMkLst>
            <pc:docMk/>
            <pc:sldMk cId="630130386" sldId="1995"/>
            <ac:spMk id="2" creationId="{04D0D1D2-A61A-46FD-B7FD-A4C456249C7D}"/>
          </ac:spMkLst>
        </pc:spChg>
        <pc:spChg chg="mod">
          <ac:chgData name="Shaowei Wang" userId="e596398d-db6e-4c6b-9fe5-24de495b6c4d" providerId="ADAL" clId="{5B5B7A76-6629-4386-ABDA-2B8427F6EDE0}" dt="2021-03-08T18:13:36.232" v="2509" actId="20577"/>
          <ac:spMkLst>
            <pc:docMk/>
            <pc:sldMk cId="630130386" sldId="1995"/>
            <ac:spMk id="3" creationId="{372354E4-D7BA-48FF-AF8C-0A47A2411492}"/>
          </ac:spMkLst>
        </pc:spChg>
        <pc:spChg chg="add del mod">
          <ac:chgData name="Shaowei Wang" userId="e596398d-db6e-4c6b-9fe5-24de495b6c4d" providerId="ADAL" clId="{5B5B7A76-6629-4386-ABDA-2B8427F6EDE0}" dt="2021-03-06T05:00:03.846" v="864" actId="478"/>
          <ac:spMkLst>
            <pc:docMk/>
            <pc:sldMk cId="630130386" sldId="1995"/>
            <ac:spMk id="6" creationId="{082F1AAD-B31A-4C63-BD2D-99ADB3E6067E}"/>
          </ac:spMkLst>
        </pc:spChg>
        <pc:spChg chg="add mod">
          <ac:chgData name="Shaowei Wang" userId="e596398d-db6e-4c6b-9fe5-24de495b6c4d" providerId="ADAL" clId="{5B5B7A76-6629-4386-ABDA-2B8427F6EDE0}" dt="2021-03-06T14:58:25.474" v="1249" actId="20577"/>
          <ac:spMkLst>
            <pc:docMk/>
            <pc:sldMk cId="630130386" sldId="1995"/>
            <ac:spMk id="7" creationId="{2CED68FC-264D-4CC9-90A8-74A99B86B213}"/>
          </ac:spMkLst>
        </pc:spChg>
      </pc:sldChg>
      <pc:sldChg chg="addSp delSp modSp new del mod">
        <pc:chgData name="Shaowei Wang" userId="e596398d-db6e-4c6b-9fe5-24de495b6c4d" providerId="ADAL" clId="{5B5B7A76-6629-4386-ABDA-2B8427F6EDE0}" dt="2021-03-06T14:15:23.557" v="932" actId="2696"/>
        <pc:sldMkLst>
          <pc:docMk/>
          <pc:sldMk cId="1645338263" sldId="1996"/>
        </pc:sldMkLst>
        <pc:spChg chg="add del mod">
          <ac:chgData name="Shaowei Wang" userId="e596398d-db6e-4c6b-9fe5-24de495b6c4d" providerId="ADAL" clId="{5B5B7A76-6629-4386-ABDA-2B8427F6EDE0}" dt="2021-03-06T05:00:42.172" v="876" actId="478"/>
          <ac:spMkLst>
            <pc:docMk/>
            <pc:sldMk cId="1645338263" sldId="1996"/>
            <ac:spMk id="2" creationId="{073A3863-36C0-45BE-9239-7D3430E5FB14}"/>
          </ac:spMkLst>
        </pc:spChg>
        <pc:spChg chg="mod">
          <ac:chgData name="Shaowei Wang" userId="e596398d-db6e-4c6b-9fe5-24de495b6c4d" providerId="ADAL" clId="{5B5B7A76-6629-4386-ABDA-2B8427F6EDE0}" dt="2021-03-06T05:01:13.827" v="926" actId="20577"/>
          <ac:spMkLst>
            <pc:docMk/>
            <pc:sldMk cId="1645338263" sldId="1996"/>
            <ac:spMk id="3" creationId="{08C11FD7-3694-47C7-9813-BE4971064B49}"/>
          </ac:spMkLst>
        </pc:spChg>
        <pc:spChg chg="add mod">
          <ac:chgData name="Shaowei Wang" userId="e596398d-db6e-4c6b-9fe5-24de495b6c4d" providerId="ADAL" clId="{5B5B7A76-6629-4386-ABDA-2B8427F6EDE0}" dt="2021-03-06T05:01:04.127" v="903" actId="1076"/>
          <ac:spMkLst>
            <pc:docMk/>
            <pc:sldMk cId="1645338263" sldId="1996"/>
            <ac:spMk id="5" creationId="{D8AAC089-527B-44C3-95BC-7E39BE8E01CF}"/>
          </ac:spMkLst>
        </pc:spChg>
        <pc:spChg chg="add del mod">
          <ac:chgData name="Shaowei Wang" userId="e596398d-db6e-4c6b-9fe5-24de495b6c4d" providerId="ADAL" clId="{5B5B7A76-6629-4386-ABDA-2B8427F6EDE0}" dt="2021-03-06T05:00:14.959" v="867" actId="478"/>
          <ac:spMkLst>
            <pc:docMk/>
            <pc:sldMk cId="1645338263" sldId="1996"/>
            <ac:spMk id="7" creationId="{2F9C3B5A-8FA4-4E00-AD97-2181C94A3B0E}"/>
          </ac:spMkLst>
        </pc:spChg>
        <pc:spChg chg="add del mod">
          <ac:chgData name="Shaowei Wang" userId="e596398d-db6e-4c6b-9fe5-24de495b6c4d" providerId="ADAL" clId="{5B5B7A76-6629-4386-ABDA-2B8427F6EDE0}" dt="2021-03-06T05:00:29.262" v="872" actId="478"/>
          <ac:spMkLst>
            <pc:docMk/>
            <pc:sldMk cId="1645338263" sldId="1996"/>
            <ac:spMk id="9" creationId="{078BCBD6-5173-489A-944C-9480BA9ADCCE}"/>
          </ac:spMkLst>
        </pc:spChg>
        <pc:spChg chg="add del mod">
          <ac:chgData name="Shaowei Wang" userId="e596398d-db6e-4c6b-9fe5-24de495b6c4d" providerId="ADAL" clId="{5B5B7A76-6629-4386-ABDA-2B8427F6EDE0}" dt="2021-03-06T05:00:34.531" v="874" actId="478"/>
          <ac:spMkLst>
            <pc:docMk/>
            <pc:sldMk cId="1645338263" sldId="1996"/>
            <ac:spMk id="11" creationId="{BE970663-79ED-4402-836A-07DD4C5AE77F}"/>
          </ac:spMkLst>
        </pc:spChg>
        <pc:spChg chg="add del mod">
          <ac:chgData name="Shaowei Wang" userId="e596398d-db6e-4c6b-9fe5-24de495b6c4d" providerId="ADAL" clId="{5B5B7A76-6629-4386-ABDA-2B8427F6EDE0}" dt="2021-03-06T05:00:45.023" v="877" actId="478"/>
          <ac:spMkLst>
            <pc:docMk/>
            <pc:sldMk cId="1645338263" sldId="1996"/>
            <ac:spMk id="13" creationId="{85F256A7-EEE5-46A3-BD95-A37AAF73B63D}"/>
          </ac:spMkLst>
        </pc:spChg>
      </pc:sldChg>
      <pc:sldChg chg="modSp add mod">
        <pc:chgData name="Shaowei Wang" userId="e596398d-db6e-4c6b-9fe5-24de495b6c4d" providerId="ADAL" clId="{5B5B7A76-6629-4386-ABDA-2B8427F6EDE0}" dt="2021-03-06T15:00:53.762" v="1359" actId="20577"/>
        <pc:sldMkLst>
          <pc:docMk/>
          <pc:sldMk cId="4058810225" sldId="1996"/>
        </pc:sldMkLst>
        <pc:spChg chg="mod">
          <ac:chgData name="Shaowei Wang" userId="e596398d-db6e-4c6b-9fe5-24de495b6c4d" providerId="ADAL" clId="{5B5B7A76-6629-4386-ABDA-2B8427F6EDE0}" dt="2021-03-06T15:00:53.762" v="1359" actId="20577"/>
          <ac:spMkLst>
            <pc:docMk/>
            <pc:sldMk cId="4058810225" sldId="1996"/>
            <ac:spMk id="3" creationId="{08C11FD7-3694-47C7-9813-BE4971064B49}"/>
          </ac:spMkLst>
        </pc:spChg>
        <pc:spChg chg="mod">
          <ac:chgData name="Shaowei Wang" userId="e596398d-db6e-4c6b-9fe5-24de495b6c4d" providerId="ADAL" clId="{5B5B7A76-6629-4386-ABDA-2B8427F6EDE0}" dt="2021-03-06T14:58:09.452" v="1246" actId="20577"/>
          <ac:spMkLst>
            <pc:docMk/>
            <pc:sldMk cId="4058810225" sldId="1996"/>
            <ac:spMk id="5" creationId="{D8AAC089-527B-44C3-95BC-7E39BE8E01CF}"/>
          </ac:spMkLst>
        </pc:spChg>
      </pc:sldChg>
      <pc:sldChg chg="addSp delSp modSp new mod ord">
        <pc:chgData name="Shaowei Wang" userId="e596398d-db6e-4c6b-9fe5-24de495b6c4d" providerId="ADAL" clId="{5B5B7A76-6629-4386-ABDA-2B8427F6EDE0}" dt="2021-03-06T14:17:01.783" v="982" actId="1076"/>
        <pc:sldMkLst>
          <pc:docMk/>
          <pc:sldMk cId="1706269878" sldId="1997"/>
        </pc:sldMkLst>
        <pc:spChg chg="del mod">
          <ac:chgData name="Shaowei Wang" userId="e596398d-db6e-4c6b-9fe5-24de495b6c4d" providerId="ADAL" clId="{5B5B7A76-6629-4386-ABDA-2B8427F6EDE0}" dt="2021-03-06T14:16:53.784" v="979" actId="478"/>
          <ac:spMkLst>
            <pc:docMk/>
            <pc:sldMk cId="1706269878" sldId="1997"/>
            <ac:spMk id="2" creationId="{1DA1E20F-621E-4661-ACA9-F24197389062}"/>
          </ac:spMkLst>
        </pc:spChg>
        <pc:spChg chg="mod">
          <ac:chgData name="Shaowei Wang" userId="e596398d-db6e-4c6b-9fe5-24de495b6c4d" providerId="ADAL" clId="{5B5B7A76-6629-4386-ABDA-2B8427F6EDE0}" dt="2021-03-06T04:38:50.940" v="548" actId="20577"/>
          <ac:spMkLst>
            <pc:docMk/>
            <pc:sldMk cId="1706269878" sldId="1997"/>
            <ac:spMk id="3" creationId="{2823348D-38A2-4710-9E7A-AFF41CFC2A57}"/>
          </ac:spMkLst>
        </pc:spChg>
        <pc:spChg chg="add mod">
          <ac:chgData name="Shaowei Wang" userId="e596398d-db6e-4c6b-9fe5-24de495b6c4d" providerId="ADAL" clId="{5B5B7A76-6629-4386-ABDA-2B8427F6EDE0}" dt="2021-03-06T14:17:01.783" v="982" actId="1076"/>
          <ac:spMkLst>
            <pc:docMk/>
            <pc:sldMk cId="1706269878" sldId="1997"/>
            <ac:spMk id="5" creationId="{E8BE02A9-F139-4E45-96F2-C7BE22F237F8}"/>
          </ac:spMkLst>
        </pc:spChg>
        <pc:spChg chg="add del mod">
          <ac:chgData name="Shaowei Wang" userId="e596398d-db6e-4c6b-9fe5-24de495b6c4d" providerId="ADAL" clId="{5B5B7A76-6629-4386-ABDA-2B8427F6EDE0}" dt="2021-03-06T14:16:57.181" v="980" actId="478"/>
          <ac:spMkLst>
            <pc:docMk/>
            <pc:sldMk cId="1706269878" sldId="1997"/>
            <ac:spMk id="7" creationId="{717C7A97-082D-4F40-8E60-A579796AB3E4}"/>
          </ac:spMkLst>
        </pc:spChg>
      </pc:sldChg>
      <pc:sldChg chg="addSp delSp modSp new mod">
        <pc:chgData name="Shaowei Wang" userId="e596398d-db6e-4c6b-9fe5-24de495b6c4d" providerId="ADAL" clId="{5B5B7A76-6629-4386-ABDA-2B8427F6EDE0}" dt="2021-03-06T14:45:55.043" v="998" actId="20577"/>
        <pc:sldMkLst>
          <pc:docMk/>
          <pc:sldMk cId="110281672" sldId="1998"/>
        </pc:sldMkLst>
        <pc:spChg chg="del mod">
          <ac:chgData name="Shaowei Wang" userId="e596398d-db6e-4c6b-9fe5-24de495b6c4d" providerId="ADAL" clId="{5B5B7A76-6629-4386-ABDA-2B8427F6EDE0}" dt="2021-03-06T14:45:43.790" v="987" actId="478"/>
          <ac:spMkLst>
            <pc:docMk/>
            <pc:sldMk cId="110281672" sldId="1998"/>
            <ac:spMk id="2" creationId="{B7238081-FBB9-40E7-9043-D5172419FB9F}"/>
          </ac:spMkLst>
        </pc:spChg>
        <pc:spChg chg="mod">
          <ac:chgData name="Shaowei Wang" userId="e596398d-db6e-4c6b-9fe5-24de495b6c4d" providerId="ADAL" clId="{5B5B7A76-6629-4386-ABDA-2B8427F6EDE0}" dt="2021-03-06T04:46:47.253" v="698" actId="2711"/>
          <ac:spMkLst>
            <pc:docMk/>
            <pc:sldMk cId="110281672" sldId="1998"/>
            <ac:spMk id="3" creationId="{4D024D75-37C3-4519-9C29-CB2B47874C9A}"/>
          </ac:spMkLst>
        </pc:spChg>
        <pc:spChg chg="add del mod">
          <ac:chgData name="Shaowei Wang" userId="e596398d-db6e-4c6b-9fe5-24de495b6c4d" providerId="ADAL" clId="{5B5B7A76-6629-4386-ABDA-2B8427F6EDE0}" dt="2021-03-06T14:45:47.501" v="989" actId="478"/>
          <ac:spMkLst>
            <pc:docMk/>
            <pc:sldMk cId="110281672" sldId="1998"/>
            <ac:spMk id="6" creationId="{E9378424-EB8E-4401-985C-E8D77778CB6D}"/>
          </ac:spMkLst>
        </pc:spChg>
        <pc:spChg chg="add mod">
          <ac:chgData name="Shaowei Wang" userId="e596398d-db6e-4c6b-9fe5-24de495b6c4d" providerId="ADAL" clId="{5B5B7A76-6629-4386-ABDA-2B8427F6EDE0}" dt="2021-03-06T14:45:55.043" v="998" actId="20577"/>
          <ac:spMkLst>
            <pc:docMk/>
            <pc:sldMk cId="110281672" sldId="1998"/>
            <ac:spMk id="7" creationId="{2FBFB91C-4B65-4357-A01E-621B4BDDD977}"/>
          </ac:spMkLst>
        </pc:spChg>
      </pc:sldChg>
      <pc:sldChg chg="addSp delSp modSp add mod">
        <pc:chgData name="Shaowei Wang" userId="e596398d-db6e-4c6b-9fe5-24de495b6c4d" providerId="ADAL" clId="{5B5B7A76-6629-4386-ABDA-2B8427F6EDE0}" dt="2021-03-06T14:47:58.163" v="1126" actId="2711"/>
        <pc:sldMkLst>
          <pc:docMk/>
          <pc:sldMk cId="421555596" sldId="1999"/>
        </pc:sldMkLst>
        <pc:spChg chg="del mod">
          <ac:chgData name="Shaowei Wang" userId="e596398d-db6e-4c6b-9fe5-24de495b6c4d" providerId="ADAL" clId="{5B5B7A76-6629-4386-ABDA-2B8427F6EDE0}" dt="2021-03-06T14:45:59.970" v="999" actId="478"/>
          <ac:spMkLst>
            <pc:docMk/>
            <pc:sldMk cId="421555596" sldId="1999"/>
            <ac:spMk id="2" creationId="{B7238081-FBB9-40E7-9043-D5172419FB9F}"/>
          </ac:spMkLst>
        </pc:spChg>
        <pc:spChg chg="mod">
          <ac:chgData name="Shaowei Wang" userId="e596398d-db6e-4c6b-9fe5-24de495b6c4d" providerId="ADAL" clId="{5B5B7A76-6629-4386-ABDA-2B8427F6EDE0}" dt="2021-03-06T14:47:58.163" v="1126" actId="2711"/>
          <ac:spMkLst>
            <pc:docMk/>
            <pc:sldMk cId="421555596" sldId="1999"/>
            <ac:spMk id="3" creationId="{4D024D75-37C3-4519-9C29-CB2B47874C9A}"/>
          </ac:spMkLst>
        </pc:spChg>
        <pc:spChg chg="add del mod">
          <ac:chgData name="Shaowei Wang" userId="e596398d-db6e-4c6b-9fe5-24de495b6c4d" providerId="ADAL" clId="{5B5B7A76-6629-4386-ABDA-2B8427F6EDE0}" dt="2021-03-06T14:46:04.283" v="1000" actId="478"/>
          <ac:spMkLst>
            <pc:docMk/>
            <pc:sldMk cId="421555596" sldId="1999"/>
            <ac:spMk id="6" creationId="{99FAF0E6-9B99-4C50-8181-6236D1401F08}"/>
          </ac:spMkLst>
        </pc:spChg>
        <pc:spChg chg="add mod">
          <ac:chgData name="Shaowei Wang" userId="e596398d-db6e-4c6b-9fe5-24de495b6c4d" providerId="ADAL" clId="{5B5B7A76-6629-4386-ABDA-2B8427F6EDE0}" dt="2021-03-06T14:46:14.196" v="1017" actId="20577"/>
          <ac:spMkLst>
            <pc:docMk/>
            <pc:sldMk cId="421555596" sldId="1999"/>
            <ac:spMk id="7" creationId="{41FBF2FA-F2D2-49FE-9931-41E364F474ED}"/>
          </ac:spMkLst>
        </pc:spChg>
      </pc:sldChg>
      <pc:sldChg chg="addSp delSp modSp new mod">
        <pc:chgData name="Shaowei Wang" userId="e596398d-db6e-4c6b-9fe5-24de495b6c4d" providerId="ADAL" clId="{5B5B7A76-6629-4386-ABDA-2B8427F6EDE0}" dt="2021-03-06T04:56:32.471" v="770"/>
        <pc:sldMkLst>
          <pc:docMk/>
          <pc:sldMk cId="3794799404" sldId="2000"/>
        </pc:sldMkLst>
        <pc:spChg chg="del">
          <ac:chgData name="Shaowei Wang" userId="e596398d-db6e-4c6b-9fe5-24de495b6c4d" providerId="ADAL" clId="{5B5B7A76-6629-4386-ABDA-2B8427F6EDE0}" dt="2021-03-06T04:52:31.257" v="739" actId="478"/>
          <ac:spMkLst>
            <pc:docMk/>
            <pc:sldMk cId="3794799404" sldId="2000"/>
            <ac:spMk id="2" creationId="{5D7D41F7-5664-4DF3-81B1-290E57792B34}"/>
          </ac:spMkLst>
        </pc:spChg>
        <pc:spChg chg="del">
          <ac:chgData name="Shaowei Wang" userId="e596398d-db6e-4c6b-9fe5-24de495b6c4d" providerId="ADAL" clId="{5B5B7A76-6629-4386-ABDA-2B8427F6EDE0}" dt="2021-03-06T04:52:14.452" v="736" actId="478"/>
          <ac:spMkLst>
            <pc:docMk/>
            <pc:sldMk cId="3794799404" sldId="2000"/>
            <ac:spMk id="3" creationId="{52177D1D-D67B-44E8-AD92-F554E6CAF1A1}"/>
          </ac:spMkLst>
        </pc:spChg>
        <pc:spChg chg="add mod">
          <ac:chgData name="Shaowei Wang" userId="e596398d-db6e-4c6b-9fe5-24de495b6c4d" providerId="ADAL" clId="{5B5B7A76-6629-4386-ABDA-2B8427F6EDE0}" dt="2021-03-06T04:51:37.039" v="735" actId="1076"/>
          <ac:spMkLst>
            <pc:docMk/>
            <pc:sldMk cId="3794799404" sldId="2000"/>
            <ac:spMk id="6" creationId="{0F847AA1-C02D-4D32-8A17-3974B6D6B3CC}"/>
          </ac:spMkLst>
        </pc:spChg>
        <pc:spChg chg="add del">
          <ac:chgData name="Shaowei Wang" userId="e596398d-db6e-4c6b-9fe5-24de495b6c4d" providerId="ADAL" clId="{5B5B7A76-6629-4386-ABDA-2B8427F6EDE0}" dt="2021-03-06T04:52:21.185" v="738" actId="478"/>
          <ac:spMkLst>
            <pc:docMk/>
            <pc:sldMk cId="3794799404" sldId="2000"/>
            <ac:spMk id="7" creationId="{4A1E4EB2-8C9D-4A42-A699-EFC1E4618202}"/>
          </ac:spMkLst>
        </pc:spChg>
        <pc:grpChg chg="mod">
          <ac:chgData name="Shaowei Wang" userId="e596398d-db6e-4c6b-9fe5-24de495b6c4d" providerId="ADAL" clId="{5B5B7A76-6629-4386-ABDA-2B8427F6EDE0}" dt="2021-03-06T04:56:23.893" v="757"/>
          <ac:grpSpMkLst>
            <pc:docMk/>
            <pc:sldMk cId="3794799404" sldId="2000"/>
            <ac:grpSpMk id="22" creationId="{5AC233AE-79FE-4EF2-A7EF-D2E161895D9F}"/>
          </ac:grpSpMkLst>
        </pc:grpChg>
        <pc:grpChg chg="mod">
          <ac:chgData name="Shaowei Wang" userId="e596398d-db6e-4c6b-9fe5-24de495b6c4d" providerId="ADAL" clId="{5B5B7A76-6629-4386-ABDA-2B8427F6EDE0}" dt="2021-03-06T04:56:23.893" v="757"/>
          <ac:grpSpMkLst>
            <pc:docMk/>
            <pc:sldMk cId="3794799404" sldId="2000"/>
            <ac:grpSpMk id="23" creationId="{2EB283CD-CD02-4B4E-928C-BE6A4331E5DD}"/>
          </ac:grpSpMkLst>
        </pc:grpChg>
        <pc:grpChg chg="del mod">
          <ac:chgData name="Shaowei Wang" userId="e596398d-db6e-4c6b-9fe5-24de495b6c4d" providerId="ADAL" clId="{5B5B7A76-6629-4386-ABDA-2B8427F6EDE0}" dt="2021-03-06T04:56:32.471" v="770"/>
          <ac:grpSpMkLst>
            <pc:docMk/>
            <pc:sldMk cId="3794799404" sldId="2000"/>
            <ac:grpSpMk id="30" creationId="{B035AC6F-4C05-4270-975F-A742CC26AF66}"/>
          </ac:grpSpMkLst>
        </pc:grpChg>
        <pc:grpChg chg="del mod">
          <ac:chgData name="Shaowei Wang" userId="e596398d-db6e-4c6b-9fe5-24de495b6c4d" providerId="ADAL" clId="{5B5B7A76-6629-4386-ABDA-2B8427F6EDE0}" dt="2021-03-06T04:56:32.471" v="770"/>
          <ac:grpSpMkLst>
            <pc:docMk/>
            <pc:sldMk cId="3794799404" sldId="2000"/>
            <ac:grpSpMk id="33" creationId="{9B3042AE-7F2A-4CA1-86BF-A1B8878ABCFC}"/>
          </ac:grpSpMkLst>
        </pc:grpChg>
        <pc:grpChg chg="mod">
          <ac:chgData name="Shaowei Wang" userId="e596398d-db6e-4c6b-9fe5-24de495b6c4d" providerId="ADAL" clId="{5B5B7A76-6629-4386-ABDA-2B8427F6EDE0}" dt="2021-03-06T04:56:32.471" v="770"/>
          <ac:grpSpMkLst>
            <pc:docMk/>
            <pc:sldMk cId="3794799404" sldId="2000"/>
            <ac:grpSpMk id="36" creationId="{068E6AA9-8A9F-47CD-8B77-4DAF7572A6C1}"/>
          </ac:grpSpMkLst>
        </pc:grpChg>
        <pc:picChg chg="add mod">
          <ac:chgData name="Shaowei Wang" userId="e596398d-db6e-4c6b-9fe5-24de495b6c4d" providerId="ADAL" clId="{5B5B7A76-6629-4386-ABDA-2B8427F6EDE0}" dt="2021-03-06T04:52:51.621" v="745" actId="1076"/>
          <ac:picMkLst>
            <pc:docMk/>
            <pc:sldMk cId="3794799404" sldId="2000"/>
            <ac:picMk id="9" creationId="{D6EE2EB8-CB72-45DD-B631-CB79546DBE2B}"/>
          </ac:picMkLst>
        </pc:picChg>
        <pc:picChg chg="add mod">
          <ac:chgData name="Shaowei Wang" userId="e596398d-db6e-4c6b-9fe5-24de495b6c4d" providerId="ADAL" clId="{5B5B7A76-6629-4386-ABDA-2B8427F6EDE0}" dt="2021-03-06T04:52:46.057" v="744" actId="1076"/>
          <ac:picMkLst>
            <pc:docMk/>
            <pc:sldMk cId="3794799404" sldId="2000"/>
            <ac:picMk id="11" creationId="{FE2B4D37-8F8A-435C-ADCE-9D244EF8B0F6}"/>
          </ac:picMkLst>
        </pc:picChg>
        <pc:inkChg chg="add mod">
          <ac:chgData name="Shaowei Wang" userId="e596398d-db6e-4c6b-9fe5-24de495b6c4d" providerId="ADAL" clId="{5B5B7A76-6629-4386-ABDA-2B8427F6EDE0}" dt="2021-03-06T04:56:23.893" v="757"/>
          <ac:inkMkLst>
            <pc:docMk/>
            <pc:sldMk cId="3794799404" sldId="2000"/>
            <ac:inkMk id="12" creationId="{0106DFAB-78BE-4B6E-8320-BCC72C1F771D}"/>
          </ac:inkMkLst>
        </pc:inkChg>
        <pc:inkChg chg="add mod">
          <ac:chgData name="Shaowei Wang" userId="e596398d-db6e-4c6b-9fe5-24de495b6c4d" providerId="ADAL" clId="{5B5B7A76-6629-4386-ABDA-2B8427F6EDE0}" dt="2021-03-06T04:56:23.893" v="757"/>
          <ac:inkMkLst>
            <pc:docMk/>
            <pc:sldMk cId="3794799404" sldId="2000"/>
            <ac:inkMk id="13" creationId="{74C223B0-C7F3-4995-98FC-1D8F6759740A}"/>
          </ac:inkMkLst>
        </pc:inkChg>
        <pc:inkChg chg="add mod">
          <ac:chgData name="Shaowei Wang" userId="e596398d-db6e-4c6b-9fe5-24de495b6c4d" providerId="ADAL" clId="{5B5B7A76-6629-4386-ABDA-2B8427F6EDE0}" dt="2021-03-06T04:56:23.893" v="757"/>
          <ac:inkMkLst>
            <pc:docMk/>
            <pc:sldMk cId="3794799404" sldId="2000"/>
            <ac:inkMk id="14" creationId="{90C19881-A144-4A89-9782-9CC35730B028}"/>
          </ac:inkMkLst>
        </pc:inkChg>
        <pc:inkChg chg="add mod">
          <ac:chgData name="Shaowei Wang" userId="e596398d-db6e-4c6b-9fe5-24de495b6c4d" providerId="ADAL" clId="{5B5B7A76-6629-4386-ABDA-2B8427F6EDE0}" dt="2021-03-06T04:56:23.893" v="757"/>
          <ac:inkMkLst>
            <pc:docMk/>
            <pc:sldMk cId="3794799404" sldId="2000"/>
            <ac:inkMk id="15" creationId="{94A27C07-D2EB-43F5-AD02-5E8F8A166781}"/>
          </ac:inkMkLst>
        </pc:inkChg>
        <pc:inkChg chg="add mod">
          <ac:chgData name="Shaowei Wang" userId="e596398d-db6e-4c6b-9fe5-24de495b6c4d" providerId="ADAL" clId="{5B5B7A76-6629-4386-ABDA-2B8427F6EDE0}" dt="2021-03-06T04:56:23.893" v="757"/>
          <ac:inkMkLst>
            <pc:docMk/>
            <pc:sldMk cId="3794799404" sldId="2000"/>
            <ac:inkMk id="16" creationId="{DEF7FE4E-2A83-444A-B3B6-A76657EE7C72}"/>
          </ac:inkMkLst>
        </pc:inkChg>
        <pc:inkChg chg="add mod">
          <ac:chgData name="Shaowei Wang" userId="e596398d-db6e-4c6b-9fe5-24de495b6c4d" providerId="ADAL" clId="{5B5B7A76-6629-4386-ABDA-2B8427F6EDE0}" dt="2021-03-06T04:56:23.893" v="757"/>
          <ac:inkMkLst>
            <pc:docMk/>
            <pc:sldMk cId="3794799404" sldId="2000"/>
            <ac:inkMk id="17" creationId="{4105A3D7-01A7-4A0A-A30A-18AC8679B6A8}"/>
          </ac:inkMkLst>
        </pc:inkChg>
        <pc:inkChg chg="add mod">
          <ac:chgData name="Shaowei Wang" userId="e596398d-db6e-4c6b-9fe5-24de495b6c4d" providerId="ADAL" clId="{5B5B7A76-6629-4386-ABDA-2B8427F6EDE0}" dt="2021-03-06T04:56:23.893" v="757"/>
          <ac:inkMkLst>
            <pc:docMk/>
            <pc:sldMk cId="3794799404" sldId="2000"/>
            <ac:inkMk id="18" creationId="{D0D229B2-A859-4277-AB0D-3C678C307E54}"/>
          </ac:inkMkLst>
        </pc:inkChg>
        <pc:inkChg chg="add mod">
          <ac:chgData name="Shaowei Wang" userId="e596398d-db6e-4c6b-9fe5-24de495b6c4d" providerId="ADAL" clId="{5B5B7A76-6629-4386-ABDA-2B8427F6EDE0}" dt="2021-03-06T04:56:23.893" v="757"/>
          <ac:inkMkLst>
            <pc:docMk/>
            <pc:sldMk cId="3794799404" sldId="2000"/>
            <ac:inkMk id="19" creationId="{8EEC4D01-55EE-441C-9841-590B182B6D73}"/>
          </ac:inkMkLst>
        </pc:inkChg>
        <pc:inkChg chg="add mod">
          <ac:chgData name="Shaowei Wang" userId="e596398d-db6e-4c6b-9fe5-24de495b6c4d" providerId="ADAL" clId="{5B5B7A76-6629-4386-ABDA-2B8427F6EDE0}" dt="2021-03-06T04:56:23.893" v="757"/>
          <ac:inkMkLst>
            <pc:docMk/>
            <pc:sldMk cId="3794799404" sldId="2000"/>
            <ac:inkMk id="20" creationId="{A915A91A-9A4B-4080-91FC-CAE27DF25D8D}"/>
          </ac:inkMkLst>
        </pc:inkChg>
        <pc:inkChg chg="add mod">
          <ac:chgData name="Shaowei Wang" userId="e596398d-db6e-4c6b-9fe5-24de495b6c4d" providerId="ADAL" clId="{5B5B7A76-6629-4386-ABDA-2B8427F6EDE0}" dt="2021-03-06T04:56:23.893" v="757"/>
          <ac:inkMkLst>
            <pc:docMk/>
            <pc:sldMk cId="3794799404" sldId="2000"/>
            <ac:inkMk id="21" creationId="{2F94E24F-D9B6-4830-80D7-A11ABD958BD3}"/>
          </ac:inkMkLst>
        </pc:inkChg>
        <pc:inkChg chg="add mod">
          <ac:chgData name="Shaowei Wang" userId="e596398d-db6e-4c6b-9fe5-24de495b6c4d" providerId="ADAL" clId="{5B5B7A76-6629-4386-ABDA-2B8427F6EDE0}" dt="2021-03-06T04:56:32.471" v="770"/>
          <ac:inkMkLst>
            <pc:docMk/>
            <pc:sldMk cId="3794799404" sldId="2000"/>
            <ac:inkMk id="24" creationId="{02C7A9EA-ADF8-47AB-B952-CF54EE6C2CFD}"/>
          </ac:inkMkLst>
        </pc:inkChg>
        <pc:inkChg chg="add mod">
          <ac:chgData name="Shaowei Wang" userId="e596398d-db6e-4c6b-9fe5-24de495b6c4d" providerId="ADAL" clId="{5B5B7A76-6629-4386-ABDA-2B8427F6EDE0}" dt="2021-03-06T04:56:32.471" v="770"/>
          <ac:inkMkLst>
            <pc:docMk/>
            <pc:sldMk cId="3794799404" sldId="2000"/>
            <ac:inkMk id="25" creationId="{9C8797D5-E262-4779-81AD-7914B5068094}"/>
          </ac:inkMkLst>
        </pc:inkChg>
        <pc:inkChg chg="add mod">
          <ac:chgData name="Shaowei Wang" userId="e596398d-db6e-4c6b-9fe5-24de495b6c4d" providerId="ADAL" clId="{5B5B7A76-6629-4386-ABDA-2B8427F6EDE0}" dt="2021-03-06T04:56:32.471" v="770"/>
          <ac:inkMkLst>
            <pc:docMk/>
            <pc:sldMk cId="3794799404" sldId="2000"/>
            <ac:inkMk id="26" creationId="{DB57A9A6-C01D-4E17-8709-18F3F20A0797}"/>
          </ac:inkMkLst>
        </pc:inkChg>
        <pc:inkChg chg="add mod">
          <ac:chgData name="Shaowei Wang" userId="e596398d-db6e-4c6b-9fe5-24de495b6c4d" providerId="ADAL" clId="{5B5B7A76-6629-4386-ABDA-2B8427F6EDE0}" dt="2021-03-06T04:56:32.471" v="770"/>
          <ac:inkMkLst>
            <pc:docMk/>
            <pc:sldMk cId="3794799404" sldId="2000"/>
            <ac:inkMk id="27" creationId="{B7F59CA7-3B63-4631-B403-4E641E740543}"/>
          </ac:inkMkLst>
        </pc:inkChg>
        <pc:inkChg chg="add mod">
          <ac:chgData name="Shaowei Wang" userId="e596398d-db6e-4c6b-9fe5-24de495b6c4d" providerId="ADAL" clId="{5B5B7A76-6629-4386-ABDA-2B8427F6EDE0}" dt="2021-03-06T04:56:32.471" v="770"/>
          <ac:inkMkLst>
            <pc:docMk/>
            <pc:sldMk cId="3794799404" sldId="2000"/>
            <ac:inkMk id="28" creationId="{4F95B427-DC33-4822-A056-C4FF733F5EEF}"/>
          </ac:inkMkLst>
        </pc:inkChg>
        <pc:inkChg chg="add mod">
          <ac:chgData name="Shaowei Wang" userId="e596398d-db6e-4c6b-9fe5-24de495b6c4d" providerId="ADAL" clId="{5B5B7A76-6629-4386-ABDA-2B8427F6EDE0}" dt="2021-03-06T04:56:32.471" v="770"/>
          <ac:inkMkLst>
            <pc:docMk/>
            <pc:sldMk cId="3794799404" sldId="2000"/>
            <ac:inkMk id="29" creationId="{4E524582-1927-4470-9CF3-EF193437EE82}"/>
          </ac:inkMkLst>
        </pc:inkChg>
        <pc:inkChg chg="add mod">
          <ac:chgData name="Shaowei Wang" userId="e596398d-db6e-4c6b-9fe5-24de495b6c4d" providerId="ADAL" clId="{5B5B7A76-6629-4386-ABDA-2B8427F6EDE0}" dt="2021-03-06T04:56:32.471" v="770"/>
          <ac:inkMkLst>
            <pc:docMk/>
            <pc:sldMk cId="3794799404" sldId="2000"/>
            <ac:inkMk id="31" creationId="{4AFD3B2D-4DBE-4ECF-A1CC-A7AE41B139BC}"/>
          </ac:inkMkLst>
        </pc:inkChg>
        <pc:inkChg chg="add mod">
          <ac:chgData name="Shaowei Wang" userId="e596398d-db6e-4c6b-9fe5-24de495b6c4d" providerId="ADAL" clId="{5B5B7A76-6629-4386-ABDA-2B8427F6EDE0}" dt="2021-03-06T04:56:32.471" v="770"/>
          <ac:inkMkLst>
            <pc:docMk/>
            <pc:sldMk cId="3794799404" sldId="2000"/>
            <ac:inkMk id="32" creationId="{021F6E68-D820-4B1D-9620-D993608C913C}"/>
          </ac:inkMkLst>
        </pc:inkChg>
        <pc:inkChg chg="add mod">
          <ac:chgData name="Shaowei Wang" userId="e596398d-db6e-4c6b-9fe5-24de495b6c4d" providerId="ADAL" clId="{5B5B7A76-6629-4386-ABDA-2B8427F6EDE0}" dt="2021-03-06T04:56:32.471" v="770"/>
          <ac:inkMkLst>
            <pc:docMk/>
            <pc:sldMk cId="3794799404" sldId="2000"/>
            <ac:inkMk id="34" creationId="{E1081755-EF6C-4F10-B8F7-46E301153146}"/>
          </ac:inkMkLst>
        </pc:inkChg>
        <pc:inkChg chg="add mod">
          <ac:chgData name="Shaowei Wang" userId="e596398d-db6e-4c6b-9fe5-24de495b6c4d" providerId="ADAL" clId="{5B5B7A76-6629-4386-ABDA-2B8427F6EDE0}" dt="2021-03-06T04:56:32.471" v="770"/>
          <ac:inkMkLst>
            <pc:docMk/>
            <pc:sldMk cId="3794799404" sldId="2000"/>
            <ac:inkMk id="35" creationId="{5094C931-584A-4885-9115-172D875700AB}"/>
          </ac:inkMkLst>
        </pc:inkChg>
      </pc:sldChg>
      <pc:sldChg chg="addSp delSp modSp new mod modAnim">
        <pc:chgData name="Shaowei Wang" userId="e596398d-db6e-4c6b-9fe5-24de495b6c4d" providerId="ADAL" clId="{5B5B7A76-6629-4386-ABDA-2B8427F6EDE0}" dt="2021-03-09T16:53:49.984" v="3084"/>
        <pc:sldMkLst>
          <pc:docMk/>
          <pc:sldMk cId="3548856560" sldId="2001"/>
        </pc:sldMkLst>
        <pc:spChg chg="del">
          <ac:chgData name="Shaowei Wang" userId="e596398d-db6e-4c6b-9fe5-24de495b6c4d" providerId="ADAL" clId="{5B5B7A76-6629-4386-ABDA-2B8427F6EDE0}" dt="2021-03-06T04:56:43.274" v="772" actId="478"/>
          <ac:spMkLst>
            <pc:docMk/>
            <pc:sldMk cId="3548856560" sldId="2001"/>
            <ac:spMk id="2" creationId="{EC11649A-4AB9-499E-9EBD-C5F1FC242514}"/>
          </ac:spMkLst>
        </pc:spChg>
        <pc:spChg chg="del">
          <ac:chgData name="Shaowei Wang" userId="e596398d-db6e-4c6b-9fe5-24de495b6c4d" providerId="ADAL" clId="{5B5B7A76-6629-4386-ABDA-2B8427F6EDE0}" dt="2021-03-06T04:56:40.557" v="771" actId="478"/>
          <ac:spMkLst>
            <pc:docMk/>
            <pc:sldMk cId="3548856560" sldId="2001"/>
            <ac:spMk id="3" creationId="{14353607-58EE-4EE5-9D3B-089F302A0B3A}"/>
          </ac:spMkLst>
        </pc:spChg>
        <pc:grpChg chg="del mod">
          <ac:chgData name="Shaowei Wang" userId="e596398d-db6e-4c6b-9fe5-24de495b6c4d" providerId="ADAL" clId="{5B5B7A76-6629-4386-ABDA-2B8427F6EDE0}" dt="2021-03-06T04:57:52.205" v="786"/>
          <ac:grpSpMkLst>
            <pc:docMk/>
            <pc:sldMk cId="3548856560" sldId="2001"/>
            <ac:grpSpMk id="13" creationId="{6A388E12-0029-4E5A-A42E-FC55FFBF4098}"/>
          </ac:grpSpMkLst>
        </pc:grpChg>
        <pc:grpChg chg="mod">
          <ac:chgData name="Shaowei Wang" userId="e596398d-db6e-4c6b-9fe5-24de495b6c4d" providerId="ADAL" clId="{5B5B7A76-6629-4386-ABDA-2B8427F6EDE0}" dt="2021-03-06T04:57:52.205" v="786"/>
          <ac:grpSpMkLst>
            <pc:docMk/>
            <pc:sldMk cId="3548856560" sldId="2001"/>
            <ac:grpSpMk id="18" creationId="{290475DE-BA81-4587-A350-30AB392AC258}"/>
          </ac:grpSpMkLst>
        </pc:grpChg>
        <pc:grpChg chg="del mod">
          <ac:chgData name="Shaowei Wang" userId="e596398d-db6e-4c6b-9fe5-24de495b6c4d" providerId="ADAL" clId="{5B5B7A76-6629-4386-ABDA-2B8427F6EDE0}" dt="2021-03-06T04:57:59.493" v="795"/>
          <ac:grpSpMkLst>
            <pc:docMk/>
            <pc:sldMk cId="3548856560" sldId="2001"/>
            <ac:grpSpMk id="23" creationId="{68A74D92-4C14-4072-A063-FE3CFE87DE3E}"/>
          </ac:grpSpMkLst>
        </pc:grpChg>
        <pc:grpChg chg="del mod">
          <ac:chgData name="Shaowei Wang" userId="e596398d-db6e-4c6b-9fe5-24de495b6c4d" providerId="ADAL" clId="{5B5B7A76-6629-4386-ABDA-2B8427F6EDE0}" dt="2021-03-06T04:58:49.264" v="844"/>
          <ac:grpSpMkLst>
            <pc:docMk/>
            <pc:sldMk cId="3548856560" sldId="2001"/>
            <ac:grpSpMk id="27" creationId="{A6040E64-D144-49E5-A7A7-C13AB8D4D6CC}"/>
          </ac:grpSpMkLst>
        </pc:grpChg>
        <pc:grpChg chg="del mod">
          <ac:chgData name="Shaowei Wang" userId="e596398d-db6e-4c6b-9fe5-24de495b6c4d" providerId="ADAL" clId="{5B5B7A76-6629-4386-ABDA-2B8427F6EDE0}" dt="2021-03-06T04:58:03.920" v="804"/>
          <ac:grpSpMkLst>
            <pc:docMk/>
            <pc:sldMk cId="3548856560" sldId="2001"/>
            <ac:grpSpMk id="33" creationId="{EAEA02ED-4A8A-4F15-85AD-48786597A82A}"/>
          </ac:grpSpMkLst>
        </pc:grpChg>
        <pc:grpChg chg="del mod">
          <ac:chgData name="Shaowei Wang" userId="e596398d-db6e-4c6b-9fe5-24de495b6c4d" providerId="ADAL" clId="{5B5B7A76-6629-4386-ABDA-2B8427F6EDE0}" dt="2021-03-06T04:58:09.508" v="809"/>
          <ac:grpSpMkLst>
            <pc:docMk/>
            <pc:sldMk cId="3548856560" sldId="2001"/>
            <ac:grpSpMk id="36" creationId="{3B1E4A3C-9AAA-4F2C-A324-9DEB09C42903}"/>
          </ac:grpSpMkLst>
        </pc:grpChg>
        <pc:grpChg chg="del mod">
          <ac:chgData name="Shaowei Wang" userId="e596398d-db6e-4c6b-9fe5-24de495b6c4d" providerId="ADAL" clId="{5B5B7A76-6629-4386-ABDA-2B8427F6EDE0}" dt="2021-03-06T04:58:10.823" v="812"/>
          <ac:grpSpMkLst>
            <pc:docMk/>
            <pc:sldMk cId="3548856560" sldId="2001"/>
            <ac:grpSpMk id="41" creationId="{CCD22C06-1F43-41AF-BE60-BEC02BCB4FB8}"/>
          </ac:grpSpMkLst>
        </pc:grpChg>
        <pc:grpChg chg="mod">
          <ac:chgData name="Shaowei Wang" userId="e596398d-db6e-4c6b-9fe5-24de495b6c4d" providerId="ADAL" clId="{5B5B7A76-6629-4386-ABDA-2B8427F6EDE0}" dt="2021-03-06T04:58:10.823" v="812"/>
          <ac:grpSpMkLst>
            <pc:docMk/>
            <pc:sldMk cId="3548856560" sldId="2001"/>
            <ac:grpSpMk id="44" creationId="{4AB6A7A6-A7D3-4A15-AC42-82F49E54D1C8}"/>
          </ac:grpSpMkLst>
        </pc:grpChg>
        <pc:grpChg chg="mod">
          <ac:chgData name="Shaowei Wang" userId="e596398d-db6e-4c6b-9fe5-24de495b6c4d" providerId="ADAL" clId="{5B5B7A76-6629-4386-ABDA-2B8427F6EDE0}" dt="2021-03-06T04:58:22.252" v="816"/>
          <ac:grpSpMkLst>
            <pc:docMk/>
            <pc:sldMk cId="3548856560" sldId="2001"/>
            <ac:grpSpMk id="48" creationId="{7426DA8A-E120-4806-9936-197535641CB8}"/>
          </ac:grpSpMkLst>
        </pc:grpChg>
        <pc:grpChg chg="del mod">
          <ac:chgData name="Shaowei Wang" userId="e596398d-db6e-4c6b-9fe5-24de495b6c4d" providerId="ADAL" clId="{5B5B7A76-6629-4386-ABDA-2B8427F6EDE0}" dt="2021-03-06T04:58:29.881" v="825"/>
          <ac:grpSpMkLst>
            <pc:docMk/>
            <pc:sldMk cId="3548856560" sldId="2001"/>
            <ac:grpSpMk id="54" creationId="{7430DE08-9D49-44F6-B437-315DD3A237B5}"/>
          </ac:grpSpMkLst>
        </pc:grpChg>
        <pc:grpChg chg="del mod">
          <ac:chgData name="Shaowei Wang" userId="e596398d-db6e-4c6b-9fe5-24de495b6c4d" providerId="ADAL" clId="{5B5B7A76-6629-4386-ABDA-2B8427F6EDE0}" dt="2021-03-06T04:58:33.518" v="828"/>
          <ac:grpSpMkLst>
            <pc:docMk/>
            <pc:sldMk cId="3548856560" sldId="2001"/>
            <ac:grpSpMk id="55" creationId="{AB186DD3-6A51-4ABC-970A-129EFA892C3D}"/>
          </ac:grpSpMkLst>
        </pc:grpChg>
        <pc:grpChg chg="del mod">
          <ac:chgData name="Shaowei Wang" userId="e596398d-db6e-4c6b-9fe5-24de495b6c4d" providerId="ADAL" clId="{5B5B7A76-6629-4386-ABDA-2B8427F6EDE0}" dt="2021-03-06T04:58:33.518" v="828"/>
          <ac:grpSpMkLst>
            <pc:docMk/>
            <pc:sldMk cId="3548856560" sldId="2001"/>
            <ac:grpSpMk id="58" creationId="{D15ECFAF-615A-4288-BAEE-122BF3E6CFB0}"/>
          </ac:grpSpMkLst>
        </pc:grpChg>
        <pc:grpChg chg="mod">
          <ac:chgData name="Shaowei Wang" userId="e596398d-db6e-4c6b-9fe5-24de495b6c4d" providerId="ADAL" clId="{5B5B7A76-6629-4386-ABDA-2B8427F6EDE0}" dt="2021-03-06T04:58:33.518" v="828"/>
          <ac:grpSpMkLst>
            <pc:docMk/>
            <pc:sldMk cId="3548856560" sldId="2001"/>
            <ac:grpSpMk id="61" creationId="{C315CF6C-CE61-42B5-AE5E-63B43DDE150A}"/>
          </ac:grpSpMkLst>
        </pc:grpChg>
        <pc:grpChg chg="mod">
          <ac:chgData name="Shaowei Wang" userId="e596398d-db6e-4c6b-9fe5-24de495b6c4d" providerId="ADAL" clId="{5B5B7A76-6629-4386-ABDA-2B8427F6EDE0}" dt="2021-03-09T16:51:51.534" v="3075" actId="208"/>
          <ac:grpSpMkLst>
            <pc:docMk/>
            <pc:sldMk cId="3548856560" sldId="2001"/>
            <ac:grpSpMk id="65" creationId="{9E73562B-A284-449D-BCA8-C11AF51F6D6A}"/>
          </ac:grpSpMkLst>
        </pc:grpChg>
        <pc:grpChg chg="add del mod">
          <ac:chgData name="Shaowei Wang" userId="e596398d-db6e-4c6b-9fe5-24de495b6c4d" providerId="ADAL" clId="{5B5B7A76-6629-4386-ABDA-2B8427F6EDE0}" dt="2021-03-09T16:53:45.241" v="3083" actId="478"/>
          <ac:grpSpMkLst>
            <pc:docMk/>
            <pc:sldMk cId="3548856560" sldId="2001"/>
            <ac:grpSpMk id="71" creationId="{E8315F65-6A94-4364-8028-9574CE4136C1}"/>
          </ac:grpSpMkLst>
        </pc:grpChg>
        <pc:grpChg chg="add del mod">
          <ac:chgData name="Shaowei Wang" userId="e596398d-db6e-4c6b-9fe5-24de495b6c4d" providerId="ADAL" clId="{5B5B7A76-6629-4386-ABDA-2B8427F6EDE0}" dt="2021-03-09T16:53:45.241" v="3083" actId="478"/>
          <ac:grpSpMkLst>
            <pc:docMk/>
            <pc:sldMk cId="3548856560" sldId="2001"/>
            <ac:grpSpMk id="72" creationId="{74293548-013C-412B-A685-C37D7B35B6DD}"/>
          </ac:grpSpMkLst>
        </pc:grpChg>
        <pc:grpChg chg="mod">
          <ac:chgData name="Shaowei Wang" userId="e596398d-db6e-4c6b-9fe5-24de495b6c4d" providerId="ADAL" clId="{5B5B7A76-6629-4386-ABDA-2B8427F6EDE0}" dt="2021-03-06T04:58:49.264" v="844"/>
          <ac:grpSpMkLst>
            <pc:docMk/>
            <pc:sldMk cId="3548856560" sldId="2001"/>
            <ac:grpSpMk id="78" creationId="{12D0AFB0-D3D7-4512-85FD-D3B4AB790C4C}"/>
          </ac:grpSpMkLst>
        </pc:grpChg>
        <pc:grpChg chg="add del mod">
          <ac:chgData name="Shaowei Wang" userId="e596398d-db6e-4c6b-9fe5-24de495b6c4d" providerId="ADAL" clId="{5B5B7A76-6629-4386-ABDA-2B8427F6EDE0}" dt="2021-03-09T16:53:45.241" v="3083" actId="478"/>
          <ac:grpSpMkLst>
            <pc:docMk/>
            <pc:sldMk cId="3548856560" sldId="2001"/>
            <ac:grpSpMk id="81" creationId="{32453041-F537-445B-80AF-4CF89DDD37A5}"/>
          </ac:grpSpMkLst>
        </pc:grpChg>
        <pc:grpChg chg="del mod">
          <ac:chgData name="Shaowei Wang" userId="e596398d-db6e-4c6b-9fe5-24de495b6c4d" providerId="ADAL" clId="{5B5B7A76-6629-4386-ABDA-2B8427F6EDE0}" dt="2021-03-06T04:59:05.389" v="860"/>
          <ac:grpSpMkLst>
            <pc:docMk/>
            <pc:sldMk cId="3548856560" sldId="2001"/>
            <ac:grpSpMk id="85" creationId="{91BDAD6B-A103-4AC2-B336-29742C77B964}"/>
          </ac:grpSpMkLst>
        </pc:grpChg>
        <pc:grpChg chg="add del mod">
          <ac:chgData name="Shaowei Wang" userId="e596398d-db6e-4c6b-9fe5-24de495b6c4d" providerId="ADAL" clId="{5B5B7A76-6629-4386-ABDA-2B8427F6EDE0}" dt="2021-03-09T16:53:45.241" v="3083" actId="478"/>
          <ac:grpSpMkLst>
            <pc:docMk/>
            <pc:sldMk cId="3548856560" sldId="2001"/>
            <ac:grpSpMk id="85" creationId="{C1F2712B-6041-45FD-A3BA-DFE7D8BCC2A8}"/>
          </ac:grpSpMkLst>
        </pc:grpChg>
        <pc:grpChg chg="add del mod">
          <ac:chgData name="Shaowei Wang" userId="e596398d-db6e-4c6b-9fe5-24de495b6c4d" providerId="ADAL" clId="{5B5B7A76-6629-4386-ABDA-2B8427F6EDE0}" dt="2021-03-09T16:53:45.241" v="3083" actId="478"/>
          <ac:grpSpMkLst>
            <pc:docMk/>
            <pc:sldMk cId="3548856560" sldId="2001"/>
            <ac:grpSpMk id="94" creationId="{D91EECC5-0EA0-42F6-A6E6-9E7B82D055E8}"/>
          </ac:grpSpMkLst>
        </pc:grpChg>
        <pc:inkChg chg="add">
          <ac:chgData name="Shaowei Wang" userId="e596398d-db6e-4c6b-9fe5-24de495b6c4d" providerId="ADAL" clId="{5B5B7A76-6629-4386-ABDA-2B8427F6EDE0}" dt="2021-03-06T04:57:39.185" v="773" actId="9405"/>
          <ac:inkMkLst>
            <pc:docMk/>
            <pc:sldMk cId="3548856560" sldId="2001"/>
            <ac:inkMk id="5" creationId="{78968251-E028-43E4-9E52-7DE18A7C13D1}"/>
          </ac:inkMkLst>
        </pc:inkChg>
        <pc:inkChg chg="add mod">
          <ac:chgData name="Shaowei Wang" userId="e596398d-db6e-4c6b-9fe5-24de495b6c4d" providerId="ADAL" clId="{5B5B7A76-6629-4386-ABDA-2B8427F6EDE0}" dt="2021-03-06T04:57:52.205" v="786"/>
          <ac:inkMkLst>
            <pc:docMk/>
            <pc:sldMk cId="3548856560" sldId="2001"/>
            <ac:inkMk id="6" creationId="{5586B91E-84D3-4E80-870B-E83FF0003BA0}"/>
          </ac:inkMkLst>
        </pc:inkChg>
        <pc:inkChg chg="add mod">
          <ac:chgData name="Shaowei Wang" userId="e596398d-db6e-4c6b-9fe5-24de495b6c4d" providerId="ADAL" clId="{5B5B7A76-6629-4386-ABDA-2B8427F6EDE0}" dt="2021-03-06T04:57:52.205" v="786"/>
          <ac:inkMkLst>
            <pc:docMk/>
            <pc:sldMk cId="3548856560" sldId="2001"/>
            <ac:inkMk id="7" creationId="{51E140DB-103A-42ED-9D5F-90DDFEA7B4EC}"/>
          </ac:inkMkLst>
        </pc:inkChg>
        <pc:inkChg chg="add mod">
          <ac:chgData name="Shaowei Wang" userId="e596398d-db6e-4c6b-9fe5-24de495b6c4d" providerId="ADAL" clId="{5B5B7A76-6629-4386-ABDA-2B8427F6EDE0}" dt="2021-03-06T04:57:52.205" v="786"/>
          <ac:inkMkLst>
            <pc:docMk/>
            <pc:sldMk cId="3548856560" sldId="2001"/>
            <ac:inkMk id="8" creationId="{26C1E89D-EAB7-48C1-9994-EC66261A2664}"/>
          </ac:inkMkLst>
        </pc:inkChg>
        <pc:inkChg chg="add mod">
          <ac:chgData name="Shaowei Wang" userId="e596398d-db6e-4c6b-9fe5-24de495b6c4d" providerId="ADAL" clId="{5B5B7A76-6629-4386-ABDA-2B8427F6EDE0}" dt="2021-03-06T04:57:52.205" v="786"/>
          <ac:inkMkLst>
            <pc:docMk/>
            <pc:sldMk cId="3548856560" sldId="2001"/>
            <ac:inkMk id="9" creationId="{26D40D81-3B64-451D-B446-29F268CB35F1}"/>
          </ac:inkMkLst>
        </pc:inkChg>
        <pc:inkChg chg="add mod">
          <ac:chgData name="Shaowei Wang" userId="e596398d-db6e-4c6b-9fe5-24de495b6c4d" providerId="ADAL" clId="{5B5B7A76-6629-4386-ABDA-2B8427F6EDE0}" dt="2021-03-06T04:57:52.205" v="786"/>
          <ac:inkMkLst>
            <pc:docMk/>
            <pc:sldMk cId="3548856560" sldId="2001"/>
            <ac:inkMk id="10" creationId="{B8DF19D2-3263-4BBA-AAC5-541C45BBF839}"/>
          </ac:inkMkLst>
        </pc:inkChg>
        <pc:inkChg chg="add mod">
          <ac:chgData name="Shaowei Wang" userId="e596398d-db6e-4c6b-9fe5-24de495b6c4d" providerId="ADAL" clId="{5B5B7A76-6629-4386-ABDA-2B8427F6EDE0}" dt="2021-03-06T04:57:52.205" v="786"/>
          <ac:inkMkLst>
            <pc:docMk/>
            <pc:sldMk cId="3548856560" sldId="2001"/>
            <ac:inkMk id="11" creationId="{A5140985-E368-40D9-AF97-3B07A9C5B3EF}"/>
          </ac:inkMkLst>
        </pc:inkChg>
        <pc:inkChg chg="add mod">
          <ac:chgData name="Shaowei Wang" userId="e596398d-db6e-4c6b-9fe5-24de495b6c4d" providerId="ADAL" clId="{5B5B7A76-6629-4386-ABDA-2B8427F6EDE0}" dt="2021-03-06T04:57:52.205" v="786"/>
          <ac:inkMkLst>
            <pc:docMk/>
            <pc:sldMk cId="3548856560" sldId="2001"/>
            <ac:inkMk id="12" creationId="{1AA8AFE4-F3B7-4E9F-BD37-4D68AC1BDF2C}"/>
          </ac:inkMkLst>
        </pc:inkChg>
        <pc:inkChg chg="add mod">
          <ac:chgData name="Shaowei Wang" userId="e596398d-db6e-4c6b-9fe5-24de495b6c4d" providerId="ADAL" clId="{5B5B7A76-6629-4386-ABDA-2B8427F6EDE0}" dt="2021-03-06T04:57:52.205" v="786"/>
          <ac:inkMkLst>
            <pc:docMk/>
            <pc:sldMk cId="3548856560" sldId="2001"/>
            <ac:inkMk id="14" creationId="{827F369D-2D53-4C0D-BE73-2B262EC195EC}"/>
          </ac:inkMkLst>
        </pc:inkChg>
        <pc:inkChg chg="add mod">
          <ac:chgData name="Shaowei Wang" userId="e596398d-db6e-4c6b-9fe5-24de495b6c4d" providerId="ADAL" clId="{5B5B7A76-6629-4386-ABDA-2B8427F6EDE0}" dt="2021-03-06T04:57:52.205" v="786"/>
          <ac:inkMkLst>
            <pc:docMk/>
            <pc:sldMk cId="3548856560" sldId="2001"/>
            <ac:inkMk id="15" creationId="{6B7C8F25-A739-47EE-A4E5-ADD3313915EE}"/>
          </ac:inkMkLst>
        </pc:inkChg>
        <pc:inkChg chg="add mod">
          <ac:chgData name="Shaowei Wang" userId="e596398d-db6e-4c6b-9fe5-24de495b6c4d" providerId="ADAL" clId="{5B5B7A76-6629-4386-ABDA-2B8427F6EDE0}" dt="2021-03-06T04:57:52.205" v="786"/>
          <ac:inkMkLst>
            <pc:docMk/>
            <pc:sldMk cId="3548856560" sldId="2001"/>
            <ac:inkMk id="16" creationId="{20B41DC2-FCD5-47EA-9A85-067E9108363D}"/>
          </ac:inkMkLst>
        </pc:inkChg>
        <pc:inkChg chg="add mod">
          <ac:chgData name="Shaowei Wang" userId="e596398d-db6e-4c6b-9fe5-24de495b6c4d" providerId="ADAL" clId="{5B5B7A76-6629-4386-ABDA-2B8427F6EDE0}" dt="2021-03-06T04:58:49.264" v="844"/>
          <ac:inkMkLst>
            <pc:docMk/>
            <pc:sldMk cId="3548856560" sldId="2001"/>
            <ac:inkMk id="17" creationId="{0622EE47-2C6A-4523-9D76-E760FE4479A7}"/>
          </ac:inkMkLst>
        </pc:inkChg>
        <pc:inkChg chg="add mod">
          <ac:chgData name="Shaowei Wang" userId="e596398d-db6e-4c6b-9fe5-24de495b6c4d" providerId="ADAL" clId="{5B5B7A76-6629-4386-ABDA-2B8427F6EDE0}" dt="2021-03-06T04:58:49.264" v="844"/>
          <ac:inkMkLst>
            <pc:docMk/>
            <pc:sldMk cId="3548856560" sldId="2001"/>
            <ac:inkMk id="19" creationId="{0BBE77EC-C2F7-4AB4-A6FA-38FC7CB799D9}"/>
          </ac:inkMkLst>
        </pc:inkChg>
        <pc:inkChg chg="add mod">
          <ac:chgData name="Shaowei Wang" userId="e596398d-db6e-4c6b-9fe5-24de495b6c4d" providerId="ADAL" clId="{5B5B7A76-6629-4386-ABDA-2B8427F6EDE0}" dt="2021-03-06T04:58:49.264" v="844"/>
          <ac:inkMkLst>
            <pc:docMk/>
            <pc:sldMk cId="3548856560" sldId="2001"/>
            <ac:inkMk id="20" creationId="{EED59815-3CAA-4B58-BB6F-06481ABBDB45}"/>
          </ac:inkMkLst>
        </pc:inkChg>
        <pc:inkChg chg="add mod">
          <ac:chgData name="Shaowei Wang" userId="e596398d-db6e-4c6b-9fe5-24de495b6c4d" providerId="ADAL" clId="{5B5B7A76-6629-4386-ABDA-2B8427F6EDE0}" dt="2021-03-06T04:58:49.264" v="844"/>
          <ac:inkMkLst>
            <pc:docMk/>
            <pc:sldMk cId="3548856560" sldId="2001"/>
            <ac:inkMk id="21" creationId="{2E8DFC17-D23F-47E8-9FFE-3FE12F6CEA64}"/>
          </ac:inkMkLst>
        </pc:inkChg>
        <pc:inkChg chg="add mod">
          <ac:chgData name="Shaowei Wang" userId="e596398d-db6e-4c6b-9fe5-24de495b6c4d" providerId="ADAL" clId="{5B5B7A76-6629-4386-ABDA-2B8427F6EDE0}" dt="2021-03-06T04:58:49.264" v="844"/>
          <ac:inkMkLst>
            <pc:docMk/>
            <pc:sldMk cId="3548856560" sldId="2001"/>
            <ac:inkMk id="22" creationId="{D4512513-74EF-4D1D-9E7E-E2992A6F4879}"/>
          </ac:inkMkLst>
        </pc:inkChg>
        <pc:inkChg chg="add mod">
          <ac:chgData name="Shaowei Wang" userId="e596398d-db6e-4c6b-9fe5-24de495b6c4d" providerId="ADAL" clId="{5B5B7A76-6629-4386-ABDA-2B8427F6EDE0}" dt="2021-03-06T04:58:49.264" v="844"/>
          <ac:inkMkLst>
            <pc:docMk/>
            <pc:sldMk cId="3548856560" sldId="2001"/>
            <ac:inkMk id="24" creationId="{01007FE5-BB7B-40B6-9668-454B31787E05}"/>
          </ac:inkMkLst>
        </pc:inkChg>
        <pc:inkChg chg="add mod">
          <ac:chgData name="Shaowei Wang" userId="e596398d-db6e-4c6b-9fe5-24de495b6c4d" providerId="ADAL" clId="{5B5B7A76-6629-4386-ABDA-2B8427F6EDE0}" dt="2021-03-06T04:58:49.264" v="844"/>
          <ac:inkMkLst>
            <pc:docMk/>
            <pc:sldMk cId="3548856560" sldId="2001"/>
            <ac:inkMk id="25" creationId="{15A61547-03A8-4C87-AFCE-04A8FEF3951F}"/>
          </ac:inkMkLst>
        </pc:inkChg>
        <pc:inkChg chg="add mod">
          <ac:chgData name="Shaowei Wang" userId="e596398d-db6e-4c6b-9fe5-24de495b6c4d" providerId="ADAL" clId="{5B5B7A76-6629-4386-ABDA-2B8427F6EDE0}" dt="2021-03-06T04:58:49.264" v="844"/>
          <ac:inkMkLst>
            <pc:docMk/>
            <pc:sldMk cId="3548856560" sldId="2001"/>
            <ac:inkMk id="26" creationId="{2826A021-9AED-4A84-9FD9-F281FA7838E7}"/>
          </ac:inkMkLst>
        </pc:inkChg>
        <pc:inkChg chg="add mod">
          <ac:chgData name="Shaowei Wang" userId="e596398d-db6e-4c6b-9fe5-24de495b6c4d" providerId="ADAL" clId="{5B5B7A76-6629-4386-ABDA-2B8427F6EDE0}" dt="2021-03-06T04:58:10.823" v="812"/>
          <ac:inkMkLst>
            <pc:docMk/>
            <pc:sldMk cId="3548856560" sldId="2001"/>
            <ac:inkMk id="28" creationId="{D2FA066D-1F74-42EF-8776-AA10078C3002}"/>
          </ac:inkMkLst>
        </pc:inkChg>
        <pc:inkChg chg="add mod">
          <ac:chgData name="Shaowei Wang" userId="e596398d-db6e-4c6b-9fe5-24de495b6c4d" providerId="ADAL" clId="{5B5B7A76-6629-4386-ABDA-2B8427F6EDE0}" dt="2021-03-06T04:58:10.823" v="812"/>
          <ac:inkMkLst>
            <pc:docMk/>
            <pc:sldMk cId="3548856560" sldId="2001"/>
            <ac:inkMk id="29" creationId="{71CC73AC-05DC-4BF0-A0E0-8DAA73F4C2CB}"/>
          </ac:inkMkLst>
        </pc:inkChg>
        <pc:inkChg chg="add mod">
          <ac:chgData name="Shaowei Wang" userId="e596398d-db6e-4c6b-9fe5-24de495b6c4d" providerId="ADAL" clId="{5B5B7A76-6629-4386-ABDA-2B8427F6EDE0}" dt="2021-03-06T04:58:10.823" v="812"/>
          <ac:inkMkLst>
            <pc:docMk/>
            <pc:sldMk cId="3548856560" sldId="2001"/>
            <ac:inkMk id="30" creationId="{5F16BC19-416F-4C39-9FF3-8EF7E1154355}"/>
          </ac:inkMkLst>
        </pc:inkChg>
        <pc:inkChg chg="add mod">
          <ac:chgData name="Shaowei Wang" userId="e596398d-db6e-4c6b-9fe5-24de495b6c4d" providerId="ADAL" clId="{5B5B7A76-6629-4386-ABDA-2B8427F6EDE0}" dt="2021-03-06T04:58:10.823" v="812"/>
          <ac:inkMkLst>
            <pc:docMk/>
            <pc:sldMk cId="3548856560" sldId="2001"/>
            <ac:inkMk id="31" creationId="{F38C2A66-E511-4FFF-833E-58845861BD33}"/>
          </ac:inkMkLst>
        </pc:inkChg>
        <pc:inkChg chg="add mod">
          <ac:chgData name="Shaowei Wang" userId="e596398d-db6e-4c6b-9fe5-24de495b6c4d" providerId="ADAL" clId="{5B5B7A76-6629-4386-ABDA-2B8427F6EDE0}" dt="2021-03-06T04:58:10.823" v="812"/>
          <ac:inkMkLst>
            <pc:docMk/>
            <pc:sldMk cId="3548856560" sldId="2001"/>
            <ac:inkMk id="32" creationId="{E6BD127B-A852-4828-BC11-79560F6E5368}"/>
          </ac:inkMkLst>
        </pc:inkChg>
        <pc:inkChg chg="add mod">
          <ac:chgData name="Shaowei Wang" userId="e596398d-db6e-4c6b-9fe5-24de495b6c4d" providerId="ADAL" clId="{5B5B7A76-6629-4386-ABDA-2B8427F6EDE0}" dt="2021-03-06T04:58:10.823" v="812"/>
          <ac:inkMkLst>
            <pc:docMk/>
            <pc:sldMk cId="3548856560" sldId="2001"/>
            <ac:inkMk id="34" creationId="{A3E2F5EC-1D89-453D-8D16-145ACDCF16A3}"/>
          </ac:inkMkLst>
        </pc:inkChg>
        <pc:inkChg chg="add mod">
          <ac:chgData name="Shaowei Wang" userId="e596398d-db6e-4c6b-9fe5-24de495b6c4d" providerId="ADAL" clId="{5B5B7A76-6629-4386-ABDA-2B8427F6EDE0}" dt="2021-03-06T04:58:10.823" v="812"/>
          <ac:inkMkLst>
            <pc:docMk/>
            <pc:sldMk cId="3548856560" sldId="2001"/>
            <ac:inkMk id="35" creationId="{CBB4A350-B752-402B-BD18-6257DC47174A}"/>
          </ac:inkMkLst>
        </pc:inkChg>
        <pc:inkChg chg="add mod">
          <ac:chgData name="Shaowei Wang" userId="e596398d-db6e-4c6b-9fe5-24de495b6c4d" providerId="ADAL" clId="{5B5B7A76-6629-4386-ABDA-2B8427F6EDE0}" dt="2021-03-06T04:58:10.823" v="812"/>
          <ac:inkMkLst>
            <pc:docMk/>
            <pc:sldMk cId="3548856560" sldId="2001"/>
            <ac:inkMk id="37" creationId="{0CB46298-844E-44A9-80B0-C1CD37626910}"/>
          </ac:inkMkLst>
        </pc:inkChg>
        <pc:inkChg chg="add mod">
          <ac:chgData name="Shaowei Wang" userId="e596398d-db6e-4c6b-9fe5-24de495b6c4d" providerId="ADAL" clId="{5B5B7A76-6629-4386-ABDA-2B8427F6EDE0}" dt="2021-03-06T04:58:10.823" v="812"/>
          <ac:inkMkLst>
            <pc:docMk/>
            <pc:sldMk cId="3548856560" sldId="2001"/>
            <ac:inkMk id="38" creationId="{C4439814-ED13-41F6-8954-255DDBEE8E8D}"/>
          </ac:inkMkLst>
        </pc:inkChg>
        <pc:inkChg chg="add mod">
          <ac:chgData name="Shaowei Wang" userId="e596398d-db6e-4c6b-9fe5-24de495b6c4d" providerId="ADAL" clId="{5B5B7A76-6629-4386-ABDA-2B8427F6EDE0}" dt="2021-03-06T04:58:10.823" v="812"/>
          <ac:inkMkLst>
            <pc:docMk/>
            <pc:sldMk cId="3548856560" sldId="2001"/>
            <ac:inkMk id="39" creationId="{E554E0EA-62A9-46CE-959A-75B0B61FC15D}"/>
          </ac:inkMkLst>
        </pc:inkChg>
        <pc:inkChg chg="add mod">
          <ac:chgData name="Shaowei Wang" userId="e596398d-db6e-4c6b-9fe5-24de495b6c4d" providerId="ADAL" clId="{5B5B7A76-6629-4386-ABDA-2B8427F6EDE0}" dt="2021-03-06T04:58:10.823" v="812"/>
          <ac:inkMkLst>
            <pc:docMk/>
            <pc:sldMk cId="3548856560" sldId="2001"/>
            <ac:inkMk id="40" creationId="{46043E4B-8C71-4DF0-A9D9-3B5675CEAB98}"/>
          </ac:inkMkLst>
        </pc:inkChg>
        <pc:inkChg chg="add mod">
          <ac:chgData name="Shaowei Wang" userId="e596398d-db6e-4c6b-9fe5-24de495b6c4d" providerId="ADAL" clId="{5B5B7A76-6629-4386-ABDA-2B8427F6EDE0}" dt="2021-03-06T04:58:10.823" v="812"/>
          <ac:inkMkLst>
            <pc:docMk/>
            <pc:sldMk cId="3548856560" sldId="2001"/>
            <ac:inkMk id="42" creationId="{1D635EE8-A2A3-4702-931F-B31D0D6CB61F}"/>
          </ac:inkMkLst>
        </pc:inkChg>
        <pc:inkChg chg="add mod">
          <ac:chgData name="Shaowei Wang" userId="e596398d-db6e-4c6b-9fe5-24de495b6c4d" providerId="ADAL" clId="{5B5B7A76-6629-4386-ABDA-2B8427F6EDE0}" dt="2021-03-06T04:58:10.823" v="812"/>
          <ac:inkMkLst>
            <pc:docMk/>
            <pc:sldMk cId="3548856560" sldId="2001"/>
            <ac:inkMk id="43" creationId="{2CD55930-4FA0-4082-AB4E-7F5478F3A7F3}"/>
          </ac:inkMkLst>
        </pc:inkChg>
        <pc:inkChg chg="add mod">
          <ac:chgData name="Shaowei Wang" userId="e596398d-db6e-4c6b-9fe5-24de495b6c4d" providerId="ADAL" clId="{5B5B7A76-6629-4386-ABDA-2B8427F6EDE0}" dt="2021-03-06T04:58:22.252" v="816"/>
          <ac:inkMkLst>
            <pc:docMk/>
            <pc:sldMk cId="3548856560" sldId="2001"/>
            <ac:inkMk id="45" creationId="{B41D6F68-A4CA-4F13-9B08-107D8CD111E1}"/>
          </ac:inkMkLst>
        </pc:inkChg>
        <pc:inkChg chg="add mod">
          <ac:chgData name="Shaowei Wang" userId="e596398d-db6e-4c6b-9fe5-24de495b6c4d" providerId="ADAL" clId="{5B5B7A76-6629-4386-ABDA-2B8427F6EDE0}" dt="2021-03-06T04:58:22.252" v="816"/>
          <ac:inkMkLst>
            <pc:docMk/>
            <pc:sldMk cId="3548856560" sldId="2001"/>
            <ac:inkMk id="46" creationId="{A6F63D95-9F2B-4BFE-BEC6-2D1C4C6CDF3D}"/>
          </ac:inkMkLst>
        </pc:inkChg>
        <pc:inkChg chg="add mod">
          <ac:chgData name="Shaowei Wang" userId="e596398d-db6e-4c6b-9fe5-24de495b6c4d" providerId="ADAL" clId="{5B5B7A76-6629-4386-ABDA-2B8427F6EDE0}" dt="2021-03-06T04:58:22.252" v="816"/>
          <ac:inkMkLst>
            <pc:docMk/>
            <pc:sldMk cId="3548856560" sldId="2001"/>
            <ac:inkMk id="47" creationId="{DA6848C0-B45C-49EB-B6DC-DE7BBBAF144C}"/>
          </ac:inkMkLst>
        </pc:inkChg>
        <pc:inkChg chg="add mod">
          <ac:chgData name="Shaowei Wang" userId="e596398d-db6e-4c6b-9fe5-24de495b6c4d" providerId="ADAL" clId="{5B5B7A76-6629-4386-ABDA-2B8427F6EDE0}" dt="2021-03-06T04:58:33.518" v="828"/>
          <ac:inkMkLst>
            <pc:docMk/>
            <pc:sldMk cId="3548856560" sldId="2001"/>
            <ac:inkMk id="49" creationId="{F7413256-1AA2-47C6-90F5-E76898274EB8}"/>
          </ac:inkMkLst>
        </pc:inkChg>
        <pc:inkChg chg="add mod">
          <ac:chgData name="Shaowei Wang" userId="e596398d-db6e-4c6b-9fe5-24de495b6c4d" providerId="ADAL" clId="{5B5B7A76-6629-4386-ABDA-2B8427F6EDE0}" dt="2021-03-06T04:58:33.518" v="828"/>
          <ac:inkMkLst>
            <pc:docMk/>
            <pc:sldMk cId="3548856560" sldId="2001"/>
            <ac:inkMk id="50" creationId="{C2C6FE4B-649A-494D-8995-E9DB64603479}"/>
          </ac:inkMkLst>
        </pc:inkChg>
        <pc:inkChg chg="add mod">
          <ac:chgData name="Shaowei Wang" userId="e596398d-db6e-4c6b-9fe5-24de495b6c4d" providerId="ADAL" clId="{5B5B7A76-6629-4386-ABDA-2B8427F6EDE0}" dt="2021-03-06T04:58:33.518" v="828"/>
          <ac:inkMkLst>
            <pc:docMk/>
            <pc:sldMk cId="3548856560" sldId="2001"/>
            <ac:inkMk id="51" creationId="{695079F2-3605-4768-9F6E-1474FD8880C2}"/>
          </ac:inkMkLst>
        </pc:inkChg>
        <pc:inkChg chg="add mod">
          <ac:chgData name="Shaowei Wang" userId="e596398d-db6e-4c6b-9fe5-24de495b6c4d" providerId="ADAL" clId="{5B5B7A76-6629-4386-ABDA-2B8427F6EDE0}" dt="2021-03-06T04:58:33.518" v="828"/>
          <ac:inkMkLst>
            <pc:docMk/>
            <pc:sldMk cId="3548856560" sldId="2001"/>
            <ac:inkMk id="52" creationId="{A3DFBC50-FA3F-49DD-AC58-75036F4B7EC3}"/>
          </ac:inkMkLst>
        </pc:inkChg>
        <pc:inkChg chg="add mod">
          <ac:chgData name="Shaowei Wang" userId="e596398d-db6e-4c6b-9fe5-24de495b6c4d" providerId="ADAL" clId="{5B5B7A76-6629-4386-ABDA-2B8427F6EDE0}" dt="2021-03-06T04:58:33.518" v="828"/>
          <ac:inkMkLst>
            <pc:docMk/>
            <pc:sldMk cId="3548856560" sldId="2001"/>
            <ac:inkMk id="53" creationId="{ED175537-C154-4AA5-BB7E-2890D1B1D517}"/>
          </ac:inkMkLst>
        </pc:inkChg>
        <pc:inkChg chg="add mod">
          <ac:chgData name="Shaowei Wang" userId="e596398d-db6e-4c6b-9fe5-24de495b6c4d" providerId="ADAL" clId="{5B5B7A76-6629-4386-ABDA-2B8427F6EDE0}" dt="2021-03-06T04:58:33.518" v="828"/>
          <ac:inkMkLst>
            <pc:docMk/>
            <pc:sldMk cId="3548856560" sldId="2001"/>
            <ac:inkMk id="56" creationId="{0CE58E11-E532-4B4D-836B-CDE1FE817B54}"/>
          </ac:inkMkLst>
        </pc:inkChg>
        <pc:inkChg chg="add mod">
          <ac:chgData name="Shaowei Wang" userId="e596398d-db6e-4c6b-9fe5-24de495b6c4d" providerId="ADAL" clId="{5B5B7A76-6629-4386-ABDA-2B8427F6EDE0}" dt="2021-03-06T04:58:33.518" v="828"/>
          <ac:inkMkLst>
            <pc:docMk/>
            <pc:sldMk cId="3548856560" sldId="2001"/>
            <ac:inkMk id="57" creationId="{71D7E9BC-2739-4553-BDB6-0F9A06CF0737}"/>
          </ac:inkMkLst>
        </pc:inkChg>
        <pc:inkChg chg="add">
          <ac:chgData name="Shaowei Wang" userId="e596398d-db6e-4c6b-9fe5-24de495b6c4d" providerId="ADAL" clId="{5B5B7A76-6629-4386-ABDA-2B8427F6EDE0}" dt="2021-03-06T04:58:32.086" v="826" actId="9405"/>
          <ac:inkMkLst>
            <pc:docMk/>
            <pc:sldMk cId="3548856560" sldId="2001"/>
            <ac:inkMk id="59" creationId="{4495C50C-A126-49C6-A211-8B8C61EDC868}"/>
          </ac:inkMkLst>
        </pc:inkChg>
        <pc:inkChg chg="add mod">
          <ac:chgData name="Shaowei Wang" userId="e596398d-db6e-4c6b-9fe5-24de495b6c4d" providerId="ADAL" clId="{5B5B7A76-6629-4386-ABDA-2B8427F6EDE0}" dt="2021-03-06T04:58:33.518" v="828"/>
          <ac:inkMkLst>
            <pc:docMk/>
            <pc:sldMk cId="3548856560" sldId="2001"/>
            <ac:inkMk id="60" creationId="{DF047690-8A6E-4E86-A3EE-69FB6D9D1C82}"/>
          </ac:inkMkLst>
        </pc:inkChg>
        <pc:inkChg chg="add">
          <ac:chgData name="Shaowei Wang" userId="e596398d-db6e-4c6b-9fe5-24de495b6c4d" providerId="ADAL" clId="{5B5B7A76-6629-4386-ABDA-2B8427F6EDE0}" dt="2021-03-06T04:58:34.716" v="829" actId="9405"/>
          <ac:inkMkLst>
            <pc:docMk/>
            <pc:sldMk cId="3548856560" sldId="2001"/>
            <ac:inkMk id="62" creationId="{A681D03E-098A-45D1-8F60-6A99376297E5}"/>
          </ac:inkMkLst>
        </pc:inkChg>
        <pc:inkChg chg="add mod">
          <ac:chgData name="Shaowei Wang" userId="e596398d-db6e-4c6b-9fe5-24de495b6c4d" providerId="ADAL" clId="{5B5B7A76-6629-4386-ABDA-2B8427F6EDE0}" dt="2021-03-06T04:58:36.876" v="832"/>
          <ac:inkMkLst>
            <pc:docMk/>
            <pc:sldMk cId="3548856560" sldId="2001"/>
            <ac:inkMk id="63" creationId="{73016C4F-9BE6-4317-B064-29549A2AE949}"/>
          </ac:inkMkLst>
        </pc:inkChg>
        <pc:inkChg chg="add mod">
          <ac:chgData name="Shaowei Wang" userId="e596398d-db6e-4c6b-9fe5-24de495b6c4d" providerId="ADAL" clId="{5B5B7A76-6629-4386-ABDA-2B8427F6EDE0}" dt="2021-03-06T04:58:36.876" v="832"/>
          <ac:inkMkLst>
            <pc:docMk/>
            <pc:sldMk cId="3548856560" sldId="2001"/>
            <ac:inkMk id="64" creationId="{5D5CEA89-DD90-47D4-B5F2-C8328FFCE808}"/>
          </ac:inkMkLst>
        </pc:inkChg>
        <pc:inkChg chg="add del">
          <ac:chgData name="Shaowei Wang" userId="e596398d-db6e-4c6b-9fe5-24de495b6c4d" providerId="ADAL" clId="{5B5B7A76-6629-4386-ABDA-2B8427F6EDE0}" dt="2021-03-09T16:53:45.241" v="3083" actId="478"/>
          <ac:inkMkLst>
            <pc:docMk/>
            <pc:sldMk cId="3548856560" sldId="2001"/>
            <ac:inkMk id="66" creationId="{78615207-C11F-4E20-AFC5-FF69F2084C91}"/>
          </ac:inkMkLst>
        </pc:inkChg>
        <pc:inkChg chg="add mod">
          <ac:chgData name="Shaowei Wang" userId="e596398d-db6e-4c6b-9fe5-24de495b6c4d" providerId="ADAL" clId="{5B5B7A76-6629-4386-ABDA-2B8427F6EDE0}" dt="2021-03-06T04:58:42.590" v="838"/>
          <ac:inkMkLst>
            <pc:docMk/>
            <pc:sldMk cId="3548856560" sldId="2001"/>
            <ac:inkMk id="67" creationId="{DF9B41AA-292B-4A8F-8B18-87C8BEE38152}"/>
          </ac:inkMkLst>
        </pc:inkChg>
        <pc:inkChg chg="add mod">
          <ac:chgData name="Shaowei Wang" userId="e596398d-db6e-4c6b-9fe5-24de495b6c4d" providerId="ADAL" clId="{5B5B7A76-6629-4386-ABDA-2B8427F6EDE0}" dt="2021-03-06T04:58:42.590" v="838"/>
          <ac:inkMkLst>
            <pc:docMk/>
            <pc:sldMk cId="3548856560" sldId="2001"/>
            <ac:inkMk id="68" creationId="{20EE19D9-01C3-476D-840D-76CC0D10FF7A}"/>
          </ac:inkMkLst>
        </pc:inkChg>
        <pc:inkChg chg="add mod">
          <ac:chgData name="Shaowei Wang" userId="e596398d-db6e-4c6b-9fe5-24de495b6c4d" providerId="ADAL" clId="{5B5B7A76-6629-4386-ABDA-2B8427F6EDE0}" dt="2021-03-06T04:58:42.590" v="838"/>
          <ac:inkMkLst>
            <pc:docMk/>
            <pc:sldMk cId="3548856560" sldId="2001"/>
            <ac:inkMk id="69" creationId="{0CDB7B12-C855-47FD-B252-BF26E22B97B3}"/>
          </ac:inkMkLst>
        </pc:inkChg>
        <pc:inkChg chg="add mod">
          <ac:chgData name="Shaowei Wang" userId="e596398d-db6e-4c6b-9fe5-24de495b6c4d" providerId="ADAL" clId="{5B5B7A76-6629-4386-ABDA-2B8427F6EDE0}" dt="2021-03-06T04:58:42.590" v="838"/>
          <ac:inkMkLst>
            <pc:docMk/>
            <pc:sldMk cId="3548856560" sldId="2001"/>
            <ac:inkMk id="70" creationId="{33F02508-B100-40AB-9120-BDB2D1B1E174}"/>
          </ac:inkMkLst>
        </pc:inkChg>
        <pc:inkChg chg="add del">
          <ac:chgData name="Shaowei Wang" userId="e596398d-db6e-4c6b-9fe5-24de495b6c4d" providerId="ADAL" clId="{5B5B7A76-6629-4386-ABDA-2B8427F6EDE0}" dt="2021-03-09T16:53:45.241" v="3083" actId="478"/>
          <ac:inkMkLst>
            <pc:docMk/>
            <pc:sldMk cId="3548856560" sldId="2001"/>
            <ac:inkMk id="73" creationId="{F8E9BDBE-8FDF-4E92-A082-FBBF1E79719C}"/>
          </ac:inkMkLst>
        </pc:inkChg>
        <pc:inkChg chg="add del">
          <ac:chgData name="Shaowei Wang" userId="e596398d-db6e-4c6b-9fe5-24de495b6c4d" providerId="ADAL" clId="{5B5B7A76-6629-4386-ABDA-2B8427F6EDE0}" dt="2021-03-09T16:53:45.241" v="3083" actId="478"/>
          <ac:inkMkLst>
            <pc:docMk/>
            <pc:sldMk cId="3548856560" sldId="2001"/>
            <ac:inkMk id="74" creationId="{FD058B66-1EFE-4FCB-891C-2AE70F34FD04}"/>
          </ac:inkMkLst>
        </pc:inkChg>
        <pc:inkChg chg="add del">
          <ac:chgData name="Shaowei Wang" userId="e596398d-db6e-4c6b-9fe5-24de495b6c4d" providerId="ADAL" clId="{5B5B7A76-6629-4386-ABDA-2B8427F6EDE0}" dt="2021-03-09T16:53:45.241" v="3083" actId="478"/>
          <ac:inkMkLst>
            <pc:docMk/>
            <pc:sldMk cId="3548856560" sldId="2001"/>
            <ac:inkMk id="75" creationId="{DF846353-9CB5-4791-9154-20C65828C76D}"/>
          </ac:inkMkLst>
        </pc:inkChg>
        <pc:inkChg chg="add mod">
          <ac:chgData name="Shaowei Wang" userId="e596398d-db6e-4c6b-9fe5-24de495b6c4d" providerId="ADAL" clId="{5B5B7A76-6629-4386-ABDA-2B8427F6EDE0}" dt="2021-03-06T04:58:49.264" v="844"/>
          <ac:inkMkLst>
            <pc:docMk/>
            <pc:sldMk cId="3548856560" sldId="2001"/>
            <ac:inkMk id="76" creationId="{C91F53FB-FFF3-4401-BE45-6986CA0F4B98}"/>
          </ac:inkMkLst>
        </pc:inkChg>
        <pc:inkChg chg="add mod">
          <ac:chgData name="Shaowei Wang" userId="e596398d-db6e-4c6b-9fe5-24de495b6c4d" providerId="ADAL" clId="{5B5B7A76-6629-4386-ABDA-2B8427F6EDE0}" dt="2021-03-06T04:58:49.264" v="844"/>
          <ac:inkMkLst>
            <pc:docMk/>
            <pc:sldMk cId="3548856560" sldId="2001"/>
            <ac:inkMk id="77" creationId="{2CC2189B-046E-448A-81B3-87CA397816F6}"/>
          </ac:inkMkLst>
        </pc:inkChg>
        <pc:inkChg chg="add mod">
          <ac:chgData name="Shaowei Wang" userId="e596398d-db6e-4c6b-9fe5-24de495b6c4d" providerId="ADAL" clId="{5B5B7A76-6629-4386-ABDA-2B8427F6EDE0}" dt="2021-03-06T04:58:53.091" v="847"/>
          <ac:inkMkLst>
            <pc:docMk/>
            <pc:sldMk cId="3548856560" sldId="2001"/>
            <ac:inkMk id="79" creationId="{7C340ED8-2623-4DE3-AED4-A4BADB78AC88}"/>
          </ac:inkMkLst>
        </pc:inkChg>
        <pc:inkChg chg="add mod">
          <ac:chgData name="Shaowei Wang" userId="e596398d-db6e-4c6b-9fe5-24de495b6c4d" providerId="ADAL" clId="{5B5B7A76-6629-4386-ABDA-2B8427F6EDE0}" dt="2021-03-06T04:58:53.091" v="847"/>
          <ac:inkMkLst>
            <pc:docMk/>
            <pc:sldMk cId="3548856560" sldId="2001"/>
            <ac:inkMk id="80" creationId="{68219C59-6080-43DB-B02C-4AC22C765668}"/>
          </ac:inkMkLst>
        </pc:inkChg>
        <pc:inkChg chg="add mod">
          <ac:chgData name="Shaowei Wang" userId="e596398d-db6e-4c6b-9fe5-24de495b6c4d" providerId="ADAL" clId="{5B5B7A76-6629-4386-ABDA-2B8427F6EDE0}" dt="2021-03-06T04:59:05.389" v="860"/>
          <ac:inkMkLst>
            <pc:docMk/>
            <pc:sldMk cId="3548856560" sldId="2001"/>
            <ac:inkMk id="82" creationId="{649DA6B6-8763-408B-BB27-B8D71E8A3419}"/>
          </ac:inkMkLst>
        </pc:inkChg>
        <pc:inkChg chg="add mod">
          <ac:chgData name="Shaowei Wang" userId="e596398d-db6e-4c6b-9fe5-24de495b6c4d" providerId="ADAL" clId="{5B5B7A76-6629-4386-ABDA-2B8427F6EDE0}" dt="2021-03-06T04:59:05.389" v="860"/>
          <ac:inkMkLst>
            <pc:docMk/>
            <pc:sldMk cId="3548856560" sldId="2001"/>
            <ac:inkMk id="83" creationId="{D87F261D-D40F-441E-89CD-1BBFC4DBDF30}"/>
          </ac:inkMkLst>
        </pc:inkChg>
        <pc:inkChg chg="add mod">
          <ac:chgData name="Shaowei Wang" userId="e596398d-db6e-4c6b-9fe5-24de495b6c4d" providerId="ADAL" clId="{5B5B7A76-6629-4386-ABDA-2B8427F6EDE0}" dt="2021-03-06T04:59:05.389" v="860"/>
          <ac:inkMkLst>
            <pc:docMk/>
            <pc:sldMk cId="3548856560" sldId="2001"/>
            <ac:inkMk id="84" creationId="{38391CA7-4019-41D5-B9BB-44F72576CF32}"/>
          </ac:inkMkLst>
        </pc:inkChg>
        <pc:inkChg chg="add mod">
          <ac:chgData name="Shaowei Wang" userId="e596398d-db6e-4c6b-9fe5-24de495b6c4d" providerId="ADAL" clId="{5B5B7A76-6629-4386-ABDA-2B8427F6EDE0}" dt="2021-03-06T04:59:05.389" v="860"/>
          <ac:inkMkLst>
            <pc:docMk/>
            <pc:sldMk cId="3548856560" sldId="2001"/>
            <ac:inkMk id="86" creationId="{68C84D75-A68A-4D4B-BCBE-B5CE53FC099C}"/>
          </ac:inkMkLst>
        </pc:inkChg>
        <pc:inkChg chg="add mod">
          <ac:chgData name="Shaowei Wang" userId="e596398d-db6e-4c6b-9fe5-24de495b6c4d" providerId="ADAL" clId="{5B5B7A76-6629-4386-ABDA-2B8427F6EDE0}" dt="2021-03-06T04:59:05.389" v="860"/>
          <ac:inkMkLst>
            <pc:docMk/>
            <pc:sldMk cId="3548856560" sldId="2001"/>
            <ac:inkMk id="87" creationId="{89BAB492-6232-4218-B063-853D5291C261}"/>
          </ac:inkMkLst>
        </pc:inkChg>
        <pc:inkChg chg="add mod">
          <ac:chgData name="Shaowei Wang" userId="e596398d-db6e-4c6b-9fe5-24de495b6c4d" providerId="ADAL" clId="{5B5B7A76-6629-4386-ABDA-2B8427F6EDE0}" dt="2021-03-06T04:59:05.389" v="860"/>
          <ac:inkMkLst>
            <pc:docMk/>
            <pc:sldMk cId="3548856560" sldId="2001"/>
            <ac:inkMk id="88" creationId="{92064586-2A28-44DE-8C8C-C47907CAFE13}"/>
          </ac:inkMkLst>
        </pc:inkChg>
        <pc:inkChg chg="add mod">
          <ac:chgData name="Shaowei Wang" userId="e596398d-db6e-4c6b-9fe5-24de495b6c4d" providerId="ADAL" clId="{5B5B7A76-6629-4386-ABDA-2B8427F6EDE0}" dt="2021-03-06T04:59:05.389" v="860"/>
          <ac:inkMkLst>
            <pc:docMk/>
            <pc:sldMk cId="3548856560" sldId="2001"/>
            <ac:inkMk id="89" creationId="{E874D672-18E9-420C-9C0A-B252F6983EF2}"/>
          </ac:inkMkLst>
        </pc:inkChg>
        <pc:inkChg chg="add del mod">
          <ac:chgData name="Shaowei Wang" userId="e596398d-db6e-4c6b-9fe5-24de495b6c4d" providerId="ADAL" clId="{5B5B7A76-6629-4386-ABDA-2B8427F6EDE0}" dt="2021-03-09T16:52:13.884" v="3079" actId="478"/>
          <ac:inkMkLst>
            <pc:docMk/>
            <pc:sldMk cId="3548856560" sldId="2001"/>
            <ac:inkMk id="90" creationId="{8FE77381-6E13-4922-9B32-405FCC4465F9}"/>
          </ac:inkMkLst>
        </pc:inkChg>
        <pc:inkChg chg="add del mod">
          <ac:chgData name="Shaowei Wang" userId="e596398d-db6e-4c6b-9fe5-24de495b6c4d" providerId="ADAL" clId="{5B5B7A76-6629-4386-ABDA-2B8427F6EDE0}" dt="2021-03-09T16:52:09.583" v="3078" actId="478"/>
          <ac:inkMkLst>
            <pc:docMk/>
            <pc:sldMk cId="3548856560" sldId="2001"/>
            <ac:inkMk id="91" creationId="{8E7E0409-CA0D-43F7-BC76-F1021C94CD83}"/>
          </ac:inkMkLst>
        </pc:inkChg>
        <pc:inkChg chg="add">
          <ac:chgData name="Shaowei Wang" userId="e596398d-db6e-4c6b-9fe5-24de495b6c4d" providerId="ADAL" clId="{5B5B7A76-6629-4386-ABDA-2B8427F6EDE0}" dt="2021-03-06T04:59:04.226" v="858" actId="9405"/>
          <ac:inkMkLst>
            <pc:docMk/>
            <pc:sldMk cId="3548856560" sldId="2001"/>
            <ac:inkMk id="92" creationId="{6D138918-A05F-4853-81C5-2C84137E3B78}"/>
          </ac:inkMkLst>
        </pc:inkChg>
        <pc:inkChg chg="add">
          <ac:chgData name="Shaowei Wang" userId="e596398d-db6e-4c6b-9fe5-24de495b6c4d" providerId="ADAL" clId="{5B5B7A76-6629-4386-ABDA-2B8427F6EDE0}" dt="2021-03-06T04:59:04.588" v="859" actId="9405"/>
          <ac:inkMkLst>
            <pc:docMk/>
            <pc:sldMk cId="3548856560" sldId="2001"/>
            <ac:inkMk id="93" creationId="{D039F228-813B-47B9-9BC5-07FC8E62A091}"/>
          </ac:inkMkLst>
        </pc:inkChg>
        <pc:inkChg chg="mod">
          <ac:chgData name="Shaowei Wang" userId="e596398d-db6e-4c6b-9fe5-24de495b6c4d" providerId="ADAL" clId="{5B5B7A76-6629-4386-ABDA-2B8427F6EDE0}" dt="2021-03-09T16:52:16.760" v="3080"/>
          <ac:inkMkLst>
            <pc:docMk/>
            <pc:sldMk cId="3548856560" sldId="2001"/>
            <ac:inkMk id="95" creationId="{8D504253-CCF8-40BD-B820-E0199EF5F67A}"/>
          </ac:inkMkLst>
        </pc:inkChg>
        <pc:inkChg chg="mod">
          <ac:chgData name="Shaowei Wang" userId="e596398d-db6e-4c6b-9fe5-24de495b6c4d" providerId="ADAL" clId="{5B5B7A76-6629-4386-ABDA-2B8427F6EDE0}" dt="2021-03-09T16:52:16.760" v="3080"/>
          <ac:inkMkLst>
            <pc:docMk/>
            <pc:sldMk cId="3548856560" sldId="2001"/>
            <ac:inkMk id="96" creationId="{A317460E-E25D-465E-9233-815236AACCC1}"/>
          </ac:inkMkLst>
        </pc:inkChg>
      </pc:sldChg>
      <pc:sldChg chg="addSp delSp modSp new mod">
        <pc:chgData name="Shaowei Wang" userId="e596398d-db6e-4c6b-9fe5-24de495b6c4d" providerId="ADAL" clId="{5B5B7A76-6629-4386-ABDA-2B8427F6EDE0}" dt="2021-03-09T16:54:01.715" v="3085" actId="2711"/>
        <pc:sldMkLst>
          <pc:docMk/>
          <pc:sldMk cId="3416862856" sldId="2002"/>
        </pc:sldMkLst>
        <pc:spChg chg="del">
          <ac:chgData name="Shaowei Wang" userId="e596398d-db6e-4c6b-9fe5-24de495b6c4d" providerId="ADAL" clId="{5B5B7A76-6629-4386-ABDA-2B8427F6EDE0}" dt="2021-03-06T14:15:55.974" v="935" actId="478"/>
          <ac:spMkLst>
            <pc:docMk/>
            <pc:sldMk cId="3416862856" sldId="2002"/>
            <ac:spMk id="2" creationId="{F1BA7014-4F2D-4DF6-B764-0F42A660A162}"/>
          </ac:spMkLst>
        </pc:spChg>
        <pc:spChg chg="mod">
          <ac:chgData name="Shaowei Wang" userId="e596398d-db6e-4c6b-9fe5-24de495b6c4d" providerId="ADAL" clId="{5B5B7A76-6629-4386-ABDA-2B8427F6EDE0}" dt="2021-03-09T16:54:01.715" v="3085" actId="2711"/>
          <ac:spMkLst>
            <pc:docMk/>
            <pc:sldMk cId="3416862856" sldId="2002"/>
            <ac:spMk id="3" creationId="{9BB2DF30-78B8-4E86-A651-CB1B155D87E4}"/>
          </ac:spMkLst>
        </pc:spChg>
        <pc:spChg chg="add mod">
          <ac:chgData name="Shaowei Wang" userId="e596398d-db6e-4c6b-9fe5-24de495b6c4d" providerId="ADAL" clId="{5B5B7A76-6629-4386-ABDA-2B8427F6EDE0}" dt="2021-03-06T14:46:49.669" v="1031" actId="20577"/>
          <ac:spMkLst>
            <pc:docMk/>
            <pc:sldMk cId="3416862856" sldId="2002"/>
            <ac:spMk id="5" creationId="{0515C0C1-9A37-4E73-A810-8F96C5B65B59}"/>
          </ac:spMkLst>
        </pc:spChg>
      </pc:sldChg>
      <pc:sldChg chg="modSp add mod">
        <pc:chgData name="Shaowei Wang" userId="e596398d-db6e-4c6b-9fe5-24de495b6c4d" providerId="ADAL" clId="{5B5B7A76-6629-4386-ABDA-2B8427F6EDE0}" dt="2021-03-06T15:08:53.406" v="1387" actId="115"/>
        <pc:sldMkLst>
          <pc:docMk/>
          <pc:sldMk cId="2501236698" sldId="2003"/>
        </pc:sldMkLst>
        <pc:spChg chg="mod">
          <ac:chgData name="Shaowei Wang" userId="e596398d-db6e-4c6b-9fe5-24de495b6c4d" providerId="ADAL" clId="{5B5B7A76-6629-4386-ABDA-2B8427F6EDE0}" dt="2021-03-06T15:08:53.406" v="1387" actId="115"/>
          <ac:spMkLst>
            <pc:docMk/>
            <pc:sldMk cId="2501236698" sldId="2003"/>
            <ac:spMk id="459" creationId="{00000000-0000-0000-0000-000000000000}"/>
          </ac:spMkLst>
        </pc:spChg>
      </pc:sldChg>
      <pc:sldChg chg="modSp new mod">
        <pc:chgData name="Shaowei Wang" userId="e596398d-db6e-4c6b-9fe5-24de495b6c4d" providerId="ADAL" clId="{5B5B7A76-6629-4386-ABDA-2B8427F6EDE0}" dt="2021-03-08T20:09:39.573" v="3048" actId="20577"/>
        <pc:sldMkLst>
          <pc:docMk/>
          <pc:sldMk cId="3770912742" sldId="2004"/>
        </pc:sldMkLst>
        <pc:spChg chg="mod">
          <ac:chgData name="Shaowei Wang" userId="e596398d-db6e-4c6b-9fe5-24de495b6c4d" providerId="ADAL" clId="{5B5B7A76-6629-4386-ABDA-2B8427F6EDE0}" dt="2021-03-08T20:09:39.573" v="3048" actId="20577"/>
          <ac:spMkLst>
            <pc:docMk/>
            <pc:sldMk cId="3770912742" sldId="2004"/>
            <ac:spMk id="2" creationId="{9C70BF7F-C110-4134-AF6E-7F839D96942C}"/>
          </ac:spMkLst>
        </pc:spChg>
        <pc:spChg chg="mod">
          <ac:chgData name="Shaowei Wang" userId="e596398d-db6e-4c6b-9fe5-24de495b6c4d" providerId="ADAL" clId="{5B5B7A76-6629-4386-ABDA-2B8427F6EDE0}" dt="2021-03-08T18:25:12.921" v="2520"/>
          <ac:spMkLst>
            <pc:docMk/>
            <pc:sldMk cId="3770912742" sldId="2004"/>
            <ac:spMk id="3" creationId="{F6C58C4A-00B1-42B6-BC11-080F524E98E8}"/>
          </ac:spMkLst>
        </pc:spChg>
      </pc:sldChg>
      <pc:sldChg chg="addSp delSp modSp new mod">
        <pc:chgData name="Shaowei Wang" userId="e596398d-db6e-4c6b-9fe5-24de495b6c4d" providerId="ADAL" clId="{5B5B7A76-6629-4386-ABDA-2B8427F6EDE0}" dt="2021-03-06T15:27:22.461" v="1529" actId="113"/>
        <pc:sldMkLst>
          <pc:docMk/>
          <pc:sldMk cId="1159334120" sldId="2005"/>
        </pc:sldMkLst>
        <pc:spChg chg="del">
          <ac:chgData name="Shaowei Wang" userId="e596398d-db6e-4c6b-9fe5-24de495b6c4d" providerId="ADAL" clId="{5B5B7A76-6629-4386-ABDA-2B8427F6EDE0}" dt="2021-03-06T15:14:28.225" v="1411" actId="478"/>
          <ac:spMkLst>
            <pc:docMk/>
            <pc:sldMk cId="1159334120" sldId="2005"/>
            <ac:spMk id="2" creationId="{170C7D99-41B2-48ED-A650-CEDA19B4989A}"/>
          </ac:spMkLst>
        </pc:spChg>
        <pc:spChg chg="del">
          <ac:chgData name="Shaowei Wang" userId="e596398d-db6e-4c6b-9fe5-24de495b6c4d" providerId="ADAL" clId="{5B5B7A76-6629-4386-ABDA-2B8427F6EDE0}" dt="2021-03-06T15:19:38.708" v="1413" actId="478"/>
          <ac:spMkLst>
            <pc:docMk/>
            <pc:sldMk cId="1159334120" sldId="2005"/>
            <ac:spMk id="3" creationId="{47F64144-346D-48E9-BA0F-546692767862}"/>
          </ac:spMkLst>
        </pc:spChg>
        <pc:spChg chg="add mod">
          <ac:chgData name="Shaowei Wang" userId="e596398d-db6e-4c6b-9fe5-24de495b6c4d" providerId="ADAL" clId="{5B5B7A76-6629-4386-ABDA-2B8427F6EDE0}" dt="2021-03-06T15:20:04.321" v="1518" actId="313"/>
          <ac:spMkLst>
            <pc:docMk/>
            <pc:sldMk cId="1159334120" sldId="2005"/>
            <ac:spMk id="5" creationId="{79A3791D-030C-47EA-B9AA-FB60CD2278A9}"/>
          </ac:spMkLst>
        </pc:spChg>
        <pc:spChg chg="add mod">
          <ac:chgData name="Shaowei Wang" userId="e596398d-db6e-4c6b-9fe5-24de495b6c4d" providerId="ADAL" clId="{5B5B7A76-6629-4386-ABDA-2B8427F6EDE0}" dt="2021-03-06T15:27:22.461" v="1529" actId="113"/>
          <ac:spMkLst>
            <pc:docMk/>
            <pc:sldMk cId="1159334120" sldId="2005"/>
            <ac:spMk id="9" creationId="{17ECE39E-5C05-45B7-BD44-C1BF8C845AB7}"/>
          </ac:spMkLst>
        </pc:spChg>
        <pc:picChg chg="add mod">
          <ac:chgData name="Shaowei Wang" userId="e596398d-db6e-4c6b-9fe5-24de495b6c4d" providerId="ADAL" clId="{5B5B7A76-6629-4386-ABDA-2B8427F6EDE0}" dt="2021-03-06T15:19:41.063" v="1415" actId="1076"/>
          <ac:picMkLst>
            <pc:docMk/>
            <pc:sldMk cId="1159334120" sldId="2005"/>
            <ac:picMk id="7" creationId="{AC199A9E-7DF3-4BAB-A8C4-82BC021BCF1E}"/>
          </ac:picMkLst>
        </pc:picChg>
      </pc:sldChg>
      <pc:sldChg chg="modSp add mod">
        <pc:chgData name="Shaowei Wang" userId="e596398d-db6e-4c6b-9fe5-24de495b6c4d" providerId="ADAL" clId="{5B5B7A76-6629-4386-ABDA-2B8427F6EDE0}" dt="2021-03-06T15:28:16.277" v="1548" actId="20577"/>
        <pc:sldMkLst>
          <pc:docMk/>
          <pc:sldMk cId="1753167284" sldId="2006"/>
        </pc:sldMkLst>
        <pc:spChg chg="mod">
          <ac:chgData name="Shaowei Wang" userId="e596398d-db6e-4c6b-9fe5-24de495b6c4d" providerId="ADAL" clId="{5B5B7A76-6629-4386-ABDA-2B8427F6EDE0}" dt="2021-03-06T15:28:16.277" v="1548" actId="20577"/>
          <ac:spMkLst>
            <pc:docMk/>
            <pc:sldMk cId="1753167284" sldId="2006"/>
            <ac:spMk id="459" creationId="{00000000-0000-0000-0000-000000000000}"/>
          </ac:spMkLst>
        </pc:spChg>
      </pc:sldChg>
      <pc:sldChg chg="add del">
        <pc:chgData name="Shaowei Wang" userId="e596398d-db6e-4c6b-9fe5-24de495b6c4d" providerId="ADAL" clId="{5B5B7A76-6629-4386-ABDA-2B8427F6EDE0}" dt="2021-03-06T15:41:40.743" v="1554"/>
        <pc:sldMkLst>
          <pc:docMk/>
          <pc:sldMk cId="170843010" sldId="2007"/>
        </pc:sldMkLst>
      </pc:sldChg>
      <pc:sldChg chg="addSp delSp modSp add mod ord delAnim">
        <pc:chgData name="Shaowei Wang" userId="e596398d-db6e-4c6b-9fe5-24de495b6c4d" providerId="ADAL" clId="{5B5B7A76-6629-4386-ABDA-2B8427F6EDE0}" dt="2021-03-06T15:54:21.053" v="1595" actId="1076"/>
        <pc:sldMkLst>
          <pc:docMk/>
          <pc:sldMk cId="408902755" sldId="2007"/>
        </pc:sldMkLst>
        <pc:spChg chg="add del mod">
          <ac:chgData name="Shaowei Wang" userId="e596398d-db6e-4c6b-9fe5-24de495b6c4d" providerId="ADAL" clId="{5B5B7A76-6629-4386-ABDA-2B8427F6EDE0}" dt="2021-03-06T15:54:15.694" v="1593" actId="478"/>
          <ac:spMkLst>
            <pc:docMk/>
            <pc:sldMk cId="408902755" sldId="2007"/>
            <ac:spMk id="2" creationId="{BDAE7143-D976-4A65-957A-DEBB0DA2B810}"/>
          </ac:spMkLst>
        </pc:spChg>
        <pc:grpChg chg="mod">
          <ac:chgData name="Shaowei Wang" userId="e596398d-db6e-4c6b-9fe5-24de495b6c4d" providerId="ADAL" clId="{5B5B7A76-6629-4386-ABDA-2B8427F6EDE0}" dt="2021-03-06T15:54:21.053" v="1595" actId="1076"/>
          <ac:grpSpMkLst>
            <pc:docMk/>
            <pc:sldMk cId="408902755" sldId="2007"/>
            <ac:grpSpMk id="512" creationId="{00000000-0000-0000-0000-000000000000}"/>
          </ac:grpSpMkLst>
        </pc:grpChg>
        <pc:grpChg chg="del">
          <ac:chgData name="Shaowei Wang" userId="e596398d-db6e-4c6b-9fe5-24de495b6c4d" providerId="ADAL" clId="{5B5B7A76-6629-4386-ABDA-2B8427F6EDE0}" dt="2021-03-06T15:41:47.200" v="1556" actId="478"/>
          <ac:grpSpMkLst>
            <pc:docMk/>
            <pc:sldMk cId="408902755" sldId="2007"/>
            <ac:grpSpMk id="516" creationId="{00000000-0000-0000-0000-000000000000}"/>
          </ac:grpSpMkLst>
        </pc:grpChg>
      </pc:sldChg>
      <pc:sldChg chg="addSp delSp modSp add mod addAnim delAnim">
        <pc:chgData name="Shaowei Wang" userId="e596398d-db6e-4c6b-9fe5-24de495b6c4d" providerId="ADAL" clId="{5B5B7A76-6629-4386-ABDA-2B8427F6EDE0}" dt="2021-03-09T17:07:28.882" v="3165" actId="20577"/>
        <pc:sldMkLst>
          <pc:docMk/>
          <pc:sldMk cId="3593277255" sldId="2008"/>
        </pc:sldMkLst>
        <pc:spChg chg="mod">
          <ac:chgData name="Shaowei Wang" userId="e596398d-db6e-4c6b-9fe5-24de495b6c4d" providerId="ADAL" clId="{5B5B7A76-6629-4386-ABDA-2B8427F6EDE0}" dt="2021-03-09T17:07:28.882" v="3165" actId="20577"/>
          <ac:spMkLst>
            <pc:docMk/>
            <pc:sldMk cId="3593277255" sldId="2008"/>
            <ac:spMk id="2" creationId="{BDAE7143-D976-4A65-957A-DEBB0DA2B810}"/>
          </ac:spMkLst>
        </pc:spChg>
        <pc:spChg chg="add del mod">
          <ac:chgData name="Shaowei Wang" userId="e596398d-db6e-4c6b-9fe5-24de495b6c4d" providerId="ADAL" clId="{5B5B7A76-6629-4386-ABDA-2B8427F6EDE0}" dt="2021-03-06T15:54:44.130" v="1598" actId="478"/>
          <ac:spMkLst>
            <pc:docMk/>
            <pc:sldMk cId="3593277255" sldId="2008"/>
            <ac:spMk id="4" creationId="{80BCE689-33F1-47C1-A0AA-47D564A202E4}"/>
          </ac:spMkLst>
        </pc:spChg>
        <pc:spChg chg="del mod">
          <ac:chgData name="Shaowei Wang" userId="e596398d-db6e-4c6b-9fe5-24de495b6c4d" providerId="ADAL" clId="{5B5B7A76-6629-4386-ABDA-2B8427F6EDE0}" dt="2021-03-06T15:54:41.220" v="1597" actId="478"/>
          <ac:spMkLst>
            <pc:docMk/>
            <pc:sldMk cId="3593277255" sldId="2008"/>
            <ac:spMk id="508" creationId="{00000000-0000-0000-0000-000000000000}"/>
          </ac:spMkLst>
        </pc:spChg>
        <pc:spChg chg="mod topLvl">
          <ac:chgData name="Shaowei Wang" userId="e596398d-db6e-4c6b-9fe5-24de495b6c4d" providerId="ADAL" clId="{5B5B7A76-6629-4386-ABDA-2B8427F6EDE0}" dt="2021-03-06T15:55:00.837" v="1606" actId="478"/>
          <ac:spMkLst>
            <pc:docMk/>
            <pc:sldMk cId="3593277255" sldId="2008"/>
            <ac:spMk id="511" creationId="{00000000-0000-0000-0000-000000000000}"/>
          </ac:spMkLst>
        </pc:spChg>
        <pc:grpChg chg="del mod">
          <ac:chgData name="Shaowei Wang" userId="e596398d-db6e-4c6b-9fe5-24de495b6c4d" providerId="ADAL" clId="{5B5B7A76-6629-4386-ABDA-2B8427F6EDE0}" dt="2021-03-06T15:55:51.531" v="1620"/>
          <ac:grpSpMkLst>
            <pc:docMk/>
            <pc:sldMk cId="3593277255" sldId="2008"/>
            <ac:grpSpMk id="11" creationId="{A8D229DA-CE10-4FA2-A77C-C84625BFE848}"/>
          </ac:grpSpMkLst>
        </pc:grpChg>
        <pc:grpChg chg="del mod">
          <ac:chgData name="Shaowei Wang" userId="e596398d-db6e-4c6b-9fe5-24de495b6c4d" providerId="ADAL" clId="{5B5B7A76-6629-4386-ABDA-2B8427F6EDE0}" dt="2021-03-06T15:55:53.714" v="1623"/>
          <ac:grpSpMkLst>
            <pc:docMk/>
            <pc:sldMk cId="3593277255" sldId="2008"/>
            <ac:grpSpMk id="13" creationId="{0D59ABB4-0466-44DB-9189-CC5D4A86751A}"/>
          </ac:grpSpMkLst>
        </pc:grpChg>
        <pc:grpChg chg="del mod">
          <ac:chgData name="Shaowei Wang" userId="e596398d-db6e-4c6b-9fe5-24de495b6c4d" providerId="ADAL" clId="{5B5B7A76-6629-4386-ABDA-2B8427F6EDE0}" dt="2021-03-06T15:55:55.681" v="1625"/>
          <ac:grpSpMkLst>
            <pc:docMk/>
            <pc:sldMk cId="3593277255" sldId="2008"/>
            <ac:grpSpMk id="16" creationId="{7A1E1064-25E4-4D21-8F3C-2BCBF8C80D68}"/>
          </ac:grpSpMkLst>
        </pc:grpChg>
        <pc:grpChg chg="del mod">
          <ac:chgData name="Shaowei Wang" userId="e596398d-db6e-4c6b-9fe5-24de495b6c4d" providerId="ADAL" clId="{5B5B7A76-6629-4386-ABDA-2B8427F6EDE0}" dt="2021-03-06T15:55:58.996" v="1631"/>
          <ac:grpSpMkLst>
            <pc:docMk/>
            <pc:sldMk cId="3593277255" sldId="2008"/>
            <ac:grpSpMk id="18" creationId="{57DF205A-5234-40EE-B75B-F308E350A749}"/>
          </ac:grpSpMkLst>
        </pc:grpChg>
        <pc:grpChg chg="del mod">
          <ac:chgData name="Shaowei Wang" userId="e596398d-db6e-4c6b-9fe5-24de495b6c4d" providerId="ADAL" clId="{5B5B7A76-6629-4386-ABDA-2B8427F6EDE0}" dt="2021-03-06T15:56:02.044" v="1633"/>
          <ac:grpSpMkLst>
            <pc:docMk/>
            <pc:sldMk cId="3593277255" sldId="2008"/>
            <ac:grpSpMk id="24" creationId="{E2B01D2A-95D7-4EE6-8C41-2DA177845515}"/>
          </ac:grpSpMkLst>
        </pc:grpChg>
        <pc:grpChg chg="del mod">
          <ac:chgData name="Shaowei Wang" userId="e596398d-db6e-4c6b-9fe5-24de495b6c4d" providerId="ADAL" clId="{5B5B7A76-6629-4386-ABDA-2B8427F6EDE0}" dt="2021-03-06T15:56:07.016" v="1641"/>
          <ac:grpSpMkLst>
            <pc:docMk/>
            <pc:sldMk cId="3593277255" sldId="2008"/>
            <ac:grpSpMk id="26" creationId="{896267C8-3510-4127-865D-7CC4DBE6F114}"/>
          </ac:grpSpMkLst>
        </pc:grpChg>
        <pc:grpChg chg="del mod">
          <ac:chgData name="Shaowei Wang" userId="e596398d-db6e-4c6b-9fe5-24de495b6c4d" providerId="ADAL" clId="{5B5B7A76-6629-4386-ABDA-2B8427F6EDE0}" dt="2021-03-06T15:56:09.426" v="1643"/>
          <ac:grpSpMkLst>
            <pc:docMk/>
            <pc:sldMk cId="3593277255" sldId="2008"/>
            <ac:grpSpMk id="34" creationId="{5C584EE9-A65B-4717-ABE9-6A5318D26DE2}"/>
          </ac:grpSpMkLst>
        </pc:grpChg>
        <pc:grpChg chg="del mod">
          <ac:chgData name="Shaowei Wang" userId="e596398d-db6e-4c6b-9fe5-24de495b6c4d" providerId="ADAL" clId="{5B5B7A76-6629-4386-ABDA-2B8427F6EDE0}" dt="2021-03-06T15:56:11.147" v="1645"/>
          <ac:grpSpMkLst>
            <pc:docMk/>
            <pc:sldMk cId="3593277255" sldId="2008"/>
            <ac:grpSpMk id="36" creationId="{A4281587-BC91-458E-B287-85E33D09C39F}"/>
          </ac:grpSpMkLst>
        </pc:grpChg>
        <pc:grpChg chg="del mod">
          <ac:chgData name="Shaowei Wang" userId="e596398d-db6e-4c6b-9fe5-24de495b6c4d" providerId="ADAL" clId="{5B5B7A76-6629-4386-ABDA-2B8427F6EDE0}" dt="2021-03-06T15:56:27.240" v="1660" actId="478"/>
          <ac:grpSpMkLst>
            <pc:docMk/>
            <pc:sldMk cId="3593277255" sldId="2008"/>
            <ac:grpSpMk id="38" creationId="{410E8309-4F19-4308-AEB6-1F7F46389A92}"/>
          </ac:grpSpMkLst>
        </pc:grpChg>
        <pc:grpChg chg="del mod">
          <ac:chgData name="Shaowei Wang" userId="e596398d-db6e-4c6b-9fe5-24de495b6c4d" providerId="ADAL" clId="{5B5B7A76-6629-4386-ABDA-2B8427F6EDE0}" dt="2021-03-06T15:56:33.309" v="1662" actId="478"/>
          <ac:grpSpMkLst>
            <pc:docMk/>
            <pc:sldMk cId="3593277255" sldId="2008"/>
            <ac:grpSpMk id="45" creationId="{9130D01D-5FA8-46C8-A232-1B7AC0407B3A}"/>
          </ac:grpSpMkLst>
        </pc:grpChg>
        <pc:grpChg chg="mod">
          <ac:chgData name="Shaowei Wang" userId="e596398d-db6e-4c6b-9fe5-24de495b6c4d" providerId="ADAL" clId="{5B5B7A76-6629-4386-ABDA-2B8427F6EDE0}" dt="2021-03-06T15:56:24.696" v="1658"/>
          <ac:grpSpMkLst>
            <pc:docMk/>
            <pc:sldMk cId="3593277255" sldId="2008"/>
            <ac:grpSpMk id="49" creationId="{C6CEF803-6E06-42B5-9B14-3E4850703A41}"/>
          </ac:grpSpMkLst>
        </pc:grpChg>
        <pc:grpChg chg="del mod">
          <ac:chgData name="Shaowei Wang" userId="e596398d-db6e-4c6b-9fe5-24de495b6c4d" providerId="ADAL" clId="{5B5B7A76-6629-4386-ABDA-2B8427F6EDE0}" dt="2021-03-06T15:56:52.562" v="1677"/>
          <ac:grpSpMkLst>
            <pc:docMk/>
            <pc:sldMk cId="3593277255" sldId="2008"/>
            <ac:grpSpMk id="59" creationId="{7EA69A8C-5C75-446E-90AF-A0A03C6FD36C}"/>
          </ac:grpSpMkLst>
        </pc:grpChg>
        <pc:grpChg chg="del mod">
          <ac:chgData name="Shaowei Wang" userId="e596398d-db6e-4c6b-9fe5-24de495b6c4d" providerId="ADAL" clId="{5B5B7A76-6629-4386-ABDA-2B8427F6EDE0}" dt="2021-03-06T15:57:19.482" v="1681"/>
          <ac:grpSpMkLst>
            <pc:docMk/>
            <pc:sldMk cId="3593277255" sldId="2008"/>
            <ac:grpSpMk id="62" creationId="{4C06AB84-E868-47B9-99B3-A6DEF0858548}"/>
          </ac:grpSpMkLst>
        </pc:grpChg>
        <pc:grpChg chg="del mod">
          <ac:chgData name="Shaowei Wang" userId="e596398d-db6e-4c6b-9fe5-24de495b6c4d" providerId="ADAL" clId="{5B5B7A76-6629-4386-ABDA-2B8427F6EDE0}" dt="2021-03-06T15:57:23.484" v="1689"/>
          <ac:grpSpMkLst>
            <pc:docMk/>
            <pc:sldMk cId="3593277255" sldId="2008"/>
            <ac:grpSpMk id="450" creationId="{99899B6E-7DE2-4300-AACB-4DD699B1CC7C}"/>
          </ac:grpSpMkLst>
        </pc:grpChg>
        <pc:grpChg chg="del mod">
          <ac:chgData name="Shaowei Wang" userId="e596398d-db6e-4c6b-9fe5-24de495b6c4d" providerId="ADAL" clId="{5B5B7A76-6629-4386-ABDA-2B8427F6EDE0}" dt="2021-03-06T15:57:24.800" v="1691"/>
          <ac:grpSpMkLst>
            <pc:docMk/>
            <pc:sldMk cId="3593277255" sldId="2008"/>
            <ac:grpSpMk id="458" creationId="{55616990-F998-4003-B5CC-98E06315375B}"/>
          </ac:grpSpMkLst>
        </pc:grpChg>
        <pc:grpChg chg="del mod">
          <ac:chgData name="Shaowei Wang" userId="e596398d-db6e-4c6b-9fe5-24de495b6c4d" providerId="ADAL" clId="{5B5B7A76-6629-4386-ABDA-2B8427F6EDE0}" dt="2021-03-06T15:57:40.658" v="1720"/>
          <ac:grpSpMkLst>
            <pc:docMk/>
            <pc:sldMk cId="3593277255" sldId="2008"/>
            <ac:grpSpMk id="460" creationId="{BD368F1F-9C6C-43D7-A21C-53D121BA3A49}"/>
          </ac:grpSpMkLst>
        </pc:grpChg>
        <pc:grpChg chg="del mod">
          <ac:chgData name="Shaowei Wang" userId="e596398d-db6e-4c6b-9fe5-24de495b6c4d" providerId="ADAL" clId="{5B5B7A76-6629-4386-ABDA-2B8427F6EDE0}" dt="2021-03-06T15:57:40.658" v="1720"/>
          <ac:grpSpMkLst>
            <pc:docMk/>
            <pc:sldMk cId="3593277255" sldId="2008"/>
            <ac:grpSpMk id="469" creationId="{15C55197-A494-4024-B41A-0EA7C1AB8877}"/>
          </ac:grpSpMkLst>
        </pc:grpChg>
        <pc:grpChg chg="del mod">
          <ac:chgData name="Shaowei Wang" userId="e596398d-db6e-4c6b-9fe5-24de495b6c4d" providerId="ADAL" clId="{5B5B7A76-6629-4386-ABDA-2B8427F6EDE0}" dt="2021-03-06T15:57:35.647" v="1709"/>
          <ac:grpSpMkLst>
            <pc:docMk/>
            <pc:sldMk cId="3593277255" sldId="2008"/>
            <ac:grpSpMk id="475" creationId="{80342B10-9512-48D2-8795-5DD42DEAB81F}"/>
          </ac:grpSpMkLst>
        </pc:grpChg>
        <pc:grpChg chg="del mod">
          <ac:chgData name="Shaowei Wang" userId="e596398d-db6e-4c6b-9fe5-24de495b6c4d" providerId="ADAL" clId="{5B5B7A76-6629-4386-ABDA-2B8427F6EDE0}" dt="2021-03-06T15:57:40.658" v="1720"/>
          <ac:grpSpMkLst>
            <pc:docMk/>
            <pc:sldMk cId="3593277255" sldId="2008"/>
            <ac:grpSpMk id="478" creationId="{EB56E0B4-88F2-4E80-9B8C-685CB1CCF36C}"/>
          </ac:grpSpMkLst>
        </pc:grpChg>
        <pc:grpChg chg="del mod">
          <ac:chgData name="Shaowei Wang" userId="e596398d-db6e-4c6b-9fe5-24de495b6c4d" providerId="ADAL" clId="{5B5B7A76-6629-4386-ABDA-2B8427F6EDE0}" dt="2021-03-06T15:57:44.013" v="1727"/>
          <ac:grpSpMkLst>
            <pc:docMk/>
            <pc:sldMk cId="3593277255" sldId="2008"/>
            <ac:grpSpMk id="489" creationId="{E41AF4CF-55BE-4B53-A9C3-77094892F7A5}"/>
          </ac:grpSpMkLst>
        </pc:grpChg>
        <pc:grpChg chg="del mod">
          <ac:chgData name="Shaowei Wang" userId="e596398d-db6e-4c6b-9fe5-24de495b6c4d" providerId="ADAL" clId="{5B5B7A76-6629-4386-ABDA-2B8427F6EDE0}" dt="2021-03-06T15:57:46.303" v="1731"/>
          <ac:grpSpMkLst>
            <pc:docMk/>
            <pc:sldMk cId="3593277255" sldId="2008"/>
            <ac:grpSpMk id="496" creationId="{040D3AED-3201-41A9-AE8D-C6F2F68146BB}"/>
          </ac:grpSpMkLst>
        </pc:grpChg>
        <pc:grpChg chg="del mod">
          <ac:chgData name="Shaowei Wang" userId="e596398d-db6e-4c6b-9fe5-24de495b6c4d" providerId="ADAL" clId="{5B5B7A76-6629-4386-ABDA-2B8427F6EDE0}" dt="2021-03-06T15:57:58.440" v="1737"/>
          <ac:grpSpMkLst>
            <pc:docMk/>
            <pc:sldMk cId="3593277255" sldId="2008"/>
            <ac:grpSpMk id="500" creationId="{3263AB89-6462-445F-9B94-6CC7ADF5D726}"/>
          </ac:grpSpMkLst>
        </pc:grpChg>
        <pc:grpChg chg="del mod">
          <ac:chgData name="Shaowei Wang" userId="e596398d-db6e-4c6b-9fe5-24de495b6c4d" providerId="ADAL" clId="{5B5B7A76-6629-4386-ABDA-2B8427F6EDE0}" dt="2021-03-06T15:58:00.038" v="1741"/>
          <ac:grpSpMkLst>
            <pc:docMk/>
            <pc:sldMk cId="3593277255" sldId="2008"/>
            <ac:grpSpMk id="504" creationId="{D197DC4D-287E-4B53-97B5-7D135FE493E7}"/>
          </ac:grpSpMkLst>
        </pc:grpChg>
        <pc:grpChg chg="add del mod">
          <ac:chgData name="Shaowei Wang" userId="e596398d-db6e-4c6b-9fe5-24de495b6c4d" providerId="ADAL" clId="{5B5B7A76-6629-4386-ABDA-2B8427F6EDE0}" dt="2021-03-06T15:55:04.458" v="1607" actId="478"/>
          <ac:grpSpMkLst>
            <pc:docMk/>
            <pc:sldMk cId="3593277255" sldId="2008"/>
            <ac:grpSpMk id="512" creationId="{00000000-0000-0000-0000-000000000000}"/>
          </ac:grpSpMkLst>
        </pc:grpChg>
        <pc:grpChg chg="del mod">
          <ac:chgData name="Shaowei Wang" userId="e596398d-db6e-4c6b-9fe5-24de495b6c4d" providerId="ADAL" clId="{5B5B7A76-6629-4386-ABDA-2B8427F6EDE0}" dt="2021-03-06T15:58:29.983" v="1757"/>
          <ac:grpSpMkLst>
            <pc:docMk/>
            <pc:sldMk cId="3593277255" sldId="2008"/>
            <ac:grpSpMk id="515" creationId="{F6EA19BC-B421-4A9D-9660-E3030F0A7C31}"/>
          </ac:grpSpMkLst>
        </pc:grpChg>
        <pc:grpChg chg="del mod">
          <ac:chgData name="Shaowei Wang" userId="e596398d-db6e-4c6b-9fe5-24de495b6c4d" providerId="ADAL" clId="{5B5B7A76-6629-4386-ABDA-2B8427F6EDE0}" dt="2021-03-06T15:58:05.848" v="1747"/>
          <ac:grpSpMkLst>
            <pc:docMk/>
            <pc:sldMk cId="3593277255" sldId="2008"/>
            <ac:grpSpMk id="518" creationId="{F43BB137-C955-49FE-9171-B9611556ABD2}"/>
          </ac:grpSpMkLst>
        </pc:grpChg>
        <pc:grpChg chg="mod">
          <ac:chgData name="Shaowei Wang" userId="e596398d-db6e-4c6b-9fe5-24de495b6c4d" providerId="ADAL" clId="{5B5B7A76-6629-4386-ABDA-2B8427F6EDE0}" dt="2021-03-06T15:58:18.363" v="1749" actId="1076"/>
          <ac:grpSpMkLst>
            <pc:docMk/>
            <pc:sldMk cId="3593277255" sldId="2008"/>
            <ac:grpSpMk id="521" creationId="{3BBDCBBC-BA95-4372-A132-988F4655E90F}"/>
          </ac:grpSpMkLst>
        </pc:grpChg>
        <pc:grpChg chg="add del mod">
          <ac:chgData name="Shaowei Wang" userId="e596398d-db6e-4c6b-9fe5-24de495b6c4d" providerId="ADAL" clId="{5B5B7A76-6629-4386-ABDA-2B8427F6EDE0}" dt="2021-03-06T15:59:17.012" v="1781"/>
          <ac:grpSpMkLst>
            <pc:docMk/>
            <pc:sldMk cId="3593277255" sldId="2008"/>
            <ac:grpSpMk id="529" creationId="{597675D0-F11E-467F-AB78-6B4590B1626E}"/>
          </ac:grpSpMkLst>
        </pc:grpChg>
        <pc:grpChg chg="add del mod">
          <ac:chgData name="Shaowei Wang" userId="e596398d-db6e-4c6b-9fe5-24de495b6c4d" providerId="ADAL" clId="{5B5B7A76-6629-4386-ABDA-2B8427F6EDE0}" dt="2021-03-06T15:59:11.982" v="1772"/>
          <ac:grpSpMkLst>
            <pc:docMk/>
            <pc:sldMk cId="3593277255" sldId="2008"/>
            <ac:grpSpMk id="536" creationId="{C0720A9E-51A1-4C7C-8242-8ED1E0F34E4A}"/>
          </ac:grpSpMkLst>
        </pc:grpChg>
        <pc:grpChg chg="mod">
          <ac:chgData name="Shaowei Wang" userId="e596398d-db6e-4c6b-9fe5-24de495b6c4d" providerId="ADAL" clId="{5B5B7A76-6629-4386-ABDA-2B8427F6EDE0}" dt="2021-03-06T15:59:11.982" v="1772"/>
          <ac:grpSpMkLst>
            <pc:docMk/>
            <pc:sldMk cId="3593277255" sldId="2008"/>
            <ac:grpSpMk id="537" creationId="{7F9FED24-12E4-4EEA-9FC6-188F5492AACA}"/>
          </ac:grpSpMkLst>
        </pc:grpChg>
        <pc:grpChg chg="mod">
          <ac:chgData name="Shaowei Wang" userId="e596398d-db6e-4c6b-9fe5-24de495b6c4d" providerId="ADAL" clId="{5B5B7A76-6629-4386-ABDA-2B8427F6EDE0}" dt="2021-03-06T15:59:11.592" v="1770"/>
          <ac:grpSpMkLst>
            <pc:docMk/>
            <pc:sldMk cId="3593277255" sldId="2008"/>
            <ac:grpSpMk id="540" creationId="{154FD646-43B0-4CFE-9004-D9B0865E1BCB}"/>
          </ac:grpSpMkLst>
        </pc:grpChg>
        <pc:grpChg chg="mod">
          <ac:chgData name="Shaowei Wang" userId="e596398d-db6e-4c6b-9fe5-24de495b6c4d" providerId="ADAL" clId="{5B5B7A76-6629-4386-ABDA-2B8427F6EDE0}" dt="2021-03-06T15:59:17.012" v="1781"/>
          <ac:grpSpMkLst>
            <pc:docMk/>
            <pc:sldMk cId="3593277255" sldId="2008"/>
            <ac:grpSpMk id="547" creationId="{E0E755ED-9404-46F5-A93B-D0F96CE39B8B}"/>
          </ac:grpSpMkLst>
        </pc:grpChg>
        <pc:picChg chg="add del mod topLvl">
          <ac:chgData name="Shaowei Wang" userId="e596398d-db6e-4c6b-9fe5-24de495b6c4d" providerId="ADAL" clId="{5B5B7A76-6629-4386-ABDA-2B8427F6EDE0}" dt="2021-03-06T15:55:00.837" v="1606" actId="478"/>
          <ac:picMkLst>
            <pc:docMk/>
            <pc:sldMk cId="3593277255" sldId="2008"/>
            <ac:picMk id="510" creationId="{00000000-0000-0000-0000-000000000000}"/>
          </ac:picMkLst>
        </pc:picChg>
        <pc:inkChg chg="add mod">
          <ac:chgData name="Shaowei Wang" userId="e596398d-db6e-4c6b-9fe5-24de495b6c4d" providerId="ADAL" clId="{5B5B7A76-6629-4386-ABDA-2B8427F6EDE0}" dt="2021-03-06T15:56:11.147" v="1645"/>
          <ac:inkMkLst>
            <pc:docMk/>
            <pc:sldMk cId="3593277255" sldId="2008"/>
            <ac:inkMk id="5" creationId="{7F193A22-BAFB-4E49-8453-B99935F79DE8}"/>
          </ac:inkMkLst>
        </pc:inkChg>
        <pc:inkChg chg="add mod">
          <ac:chgData name="Shaowei Wang" userId="e596398d-db6e-4c6b-9fe5-24de495b6c4d" providerId="ADAL" clId="{5B5B7A76-6629-4386-ABDA-2B8427F6EDE0}" dt="2021-03-06T15:56:11.147" v="1645"/>
          <ac:inkMkLst>
            <pc:docMk/>
            <pc:sldMk cId="3593277255" sldId="2008"/>
            <ac:inkMk id="6" creationId="{3216CEF8-33C1-4AA9-AEB6-31CA0DCBB2B7}"/>
          </ac:inkMkLst>
        </pc:inkChg>
        <pc:inkChg chg="add mod">
          <ac:chgData name="Shaowei Wang" userId="e596398d-db6e-4c6b-9fe5-24de495b6c4d" providerId="ADAL" clId="{5B5B7A76-6629-4386-ABDA-2B8427F6EDE0}" dt="2021-03-06T15:56:11.147" v="1645"/>
          <ac:inkMkLst>
            <pc:docMk/>
            <pc:sldMk cId="3593277255" sldId="2008"/>
            <ac:inkMk id="7" creationId="{AF67DBA8-1D1C-4991-9665-5F3912AA1D9F}"/>
          </ac:inkMkLst>
        </pc:inkChg>
        <pc:inkChg chg="add mod">
          <ac:chgData name="Shaowei Wang" userId="e596398d-db6e-4c6b-9fe5-24de495b6c4d" providerId="ADAL" clId="{5B5B7A76-6629-4386-ABDA-2B8427F6EDE0}" dt="2021-03-06T15:56:11.147" v="1645"/>
          <ac:inkMkLst>
            <pc:docMk/>
            <pc:sldMk cId="3593277255" sldId="2008"/>
            <ac:inkMk id="8" creationId="{8743B9B9-56D9-4D79-B3E0-9E4928A6A25B}"/>
          </ac:inkMkLst>
        </pc:inkChg>
        <pc:inkChg chg="add mod">
          <ac:chgData name="Shaowei Wang" userId="e596398d-db6e-4c6b-9fe5-24de495b6c4d" providerId="ADAL" clId="{5B5B7A76-6629-4386-ABDA-2B8427F6EDE0}" dt="2021-03-06T15:56:11.147" v="1645"/>
          <ac:inkMkLst>
            <pc:docMk/>
            <pc:sldMk cId="3593277255" sldId="2008"/>
            <ac:inkMk id="9" creationId="{F91F6E2E-D635-4EC3-9FA1-AD07B487C793}"/>
          </ac:inkMkLst>
        </pc:inkChg>
        <pc:inkChg chg="add mod">
          <ac:chgData name="Shaowei Wang" userId="e596398d-db6e-4c6b-9fe5-24de495b6c4d" providerId="ADAL" clId="{5B5B7A76-6629-4386-ABDA-2B8427F6EDE0}" dt="2021-03-06T15:56:11.147" v="1645"/>
          <ac:inkMkLst>
            <pc:docMk/>
            <pc:sldMk cId="3593277255" sldId="2008"/>
            <ac:inkMk id="10" creationId="{CAC9080C-9D8A-4F46-A805-5EBFB9FD8933}"/>
          </ac:inkMkLst>
        </pc:inkChg>
        <pc:inkChg chg="add mod">
          <ac:chgData name="Shaowei Wang" userId="e596398d-db6e-4c6b-9fe5-24de495b6c4d" providerId="ADAL" clId="{5B5B7A76-6629-4386-ABDA-2B8427F6EDE0}" dt="2021-03-06T15:56:11.147" v="1645"/>
          <ac:inkMkLst>
            <pc:docMk/>
            <pc:sldMk cId="3593277255" sldId="2008"/>
            <ac:inkMk id="12" creationId="{EE3EE126-5417-4A82-812C-7FC7FF2AD25E}"/>
          </ac:inkMkLst>
        </pc:inkChg>
        <pc:inkChg chg="add mod">
          <ac:chgData name="Shaowei Wang" userId="e596398d-db6e-4c6b-9fe5-24de495b6c4d" providerId="ADAL" clId="{5B5B7A76-6629-4386-ABDA-2B8427F6EDE0}" dt="2021-03-06T15:56:11.147" v="1645"/>
          <ac:inkMkLst>
            <pc:docMk/>
            <pc:sldMk cId="3593277255" sldId="2008"/>
            <ac:inkMk id="14" creationId="{12A6CA9E-4DEE-42A1-907B-4C4F514616A9}"/>
          </ac:inkMkLst>
        </pc:inkChg>
        <pc:inkChg chg="add mod">
          <ac:chgData name="Shaowei Wang" userId="e596398d-db6e-4c6b-9fe5-24de495b6c4d" providerId="ADAL" clId="{5B5B7A76-6629-4386-ABDA-2B8427F6EDE0}" dt="2021-03-06T15:56:11.147" v="1645"/>
          <ac:inkMkLst>
            <pc:docMk/>
            <pc:sldMk cId="3593277255" sldId="2008"/>
            <ac:inkMk id="15" creationId="{030422DF-E6A0-4994-B342-C05B93A98702}"/>
          </ac:inkMkLst>
        </pc:inkChg>
        <pc:inkChg chg="add mod">
          <ac:chgData name="Shaowei Wang" userId="e596398d-db6e-4c6b-9fe5-24de495b6c4d" providerId="ADAL" clId="{5B5B7A76-6629-4386-ABDA-2B8427F6EDE0}" dt="2021-03-06T15:56:11.147" v="1645"/>
          <ac:inkMkLst>
            <pc:docMk/>
            <pc:sldMk cId="3593277255" sldId="2008"/>
            <ac:inkMk id="17" creationId="{15EF0D6C-34F7-43F0-8316-023D05E6797E}"/>
          </ac:inkMkLst>
        </pc:inkChg>
        <pc:inkChg chg="add mod">
          <ac:chgData name="Shaowei Wang" userId="e596398d-db6e-4c6b-9fe5-24de495b6c4d" providerId="ADAL" clId="{5B5B7A76-6629-4386-ABDA-2B8427F6EDE0}" dt="2021-03-06T15:56:11.147" v="1645"/>
          <ac:inkMkLst>
            <pc:docMk/>
            <pc:sldMk cId="3593277255" sldId="2008"/>
            <ac:inkMk id="19" creationId="{2D319F6A-E6F4-4A20-95CC-3BCB317942F4}"/>
          </ac:inkMkLst>
        </pc:inkChg>
        <pc:inkChg chg="add mod">
          <ac:chgData name="Shaowei Wang" userId="e596398d-db6e-4c6b-9fe5-24de495b6c4d" providerId="ADAL" clId="{5B5B7A76-6629-4386-ABDA-2B8427F6EDE0}" dt="2021-03-06T15:56:11.147" v="1645"/>
          <ac:inkMkLst>
            <pc:docMk/>
            <pc:sldMk cId="3593277255" sldId="2008"/>
            <ac:inkMk id="20" creationId="{A0B8C811-31CD-48F2-9AFC-6F90C2025C04}"/>
          </ac:inkMkLst>
        </pc:inkChg>
        <pc:inkChg chg="add mod">
          <ac:chgData name="Shaowei Wang" userId="e596398d-db6e-4c6b-9fe5-24de495b6c4d" providerId="ADAL" clId="{5B5B7A76-6629-4386-ABDA-2B8427F6EDE0}" dt="2021-03-06T15:56:11.147" v="1645"/>
          <ac:inkMkLst>
            <pc:docMk/>
            <pc:sldMk cId="3593277255" sldId="2008"/>
            <ac:inkMk id="21" creationId="{276F7AE9-5CB2-490A-A583-5B19073A2908}"/>
          </ac:inkMkLst>
        </pc:inkChg>
        <pc:inkChg chg="add mod">
          <ac:chgData name="Shaowei Wang" userId="e596398d-db6e-4c6b-9fe5-24de495b6c4d" providerId="ADAL" clId="{5B5B7A76-6629-4386-ABDA-2B8427F6EDE0}" dt="2021-03-06T15:56:11.147" v="1645"/>
          <ac:inkMkLst>
            <pc:docMk/>
            <pc:sldMk cId="3593277255" sldId="2008"/>
            <ac:inkMk id="22" creationId="{441B625C-7B0F-4B7B-8596-82BBC5D435CB}"/>
          </ac:inkMkLst>
        </pc:inkChg>
        <pc:inkChg chg="add mod">
          <ac:chgData name="Shaowei Wang" userId="e596398d-db6e-4c6b-9fe5-24de495b6c4d" providerId="ADAL" clId="{5B5B7A76-6629-4386-ABDA-2B8427F6EDE0}" dt="2021-03-06T15:56:11.147" v="1645"/>
          <ac:inkMkLst>
            <pc:docMk/>
            <pc:sldMk cId="3593277255" sldId="2008"/>
            <ac:inkMk id="23" creationId="{596C23B8-0544-4CCE-9AF7-C133A503B2C4}"/>
          </ac:inkMkLst>
        </pc:inkChg>
        <pc:inkChg chg="add mod">
          <ac:chgData name="Shaowei Wang" userId="e596398d-db6e-4c6b-9fe5-24de495b6c4d" providerId="ADAL" clId="{5B5B7A76-6629-4386-ABDA-2B8427F6EDE0}" dt="2021-03-06T15:56:11.147" v="1645"/>
          <ac:inkMkLst>
            <pc:docMk/>
            <pc:sldMk cId="3593277255" sldId="2008"/>
            <ac:inkMk id="25" creationId="{0EE302FD-5062-40F9-9546-3AA62323BE47}"/>
          </ac:inkMkLst>
        </pc:inkChg>
        <pc:inkChg chg="add mod">
          <ac:chgData name="Shaowei Wang" userId="e596398d-db6e-4c6b-9fe5-24de495b6c4d" providerId="ADAL" clId="{5B5B7A76-6629-4386-ABDA-2B8427F6EDE0}" dt="2021-03-06T15:56:11.147" v="1645"/>
          <ac:inkMkLst>
            <pc:docMk/>
            <pc:sldMk cId="3593277255" sldId="2008"/>
            <ac:inkMk id="27" creationId="{E7772F9B-AA3D-420E-A2EF-853E9BF4C3A6}"/>
          </ac:inkMkLst>
        </pc:inkChg>
        <pc:inkChg chg="add mod">
          <ac:chgData name="Shaowei Wang" userId="e596398d-db6e-4c6b-9fe5-24de495b6c4d" providerId="ADAL" clId="{5B5B7A76-6629-4386-ABDA-2B8427F6EDE0}" dt="2021-03-06T15:56:11.147" v="1645"/>
          <ac:inkMkLst>
            <pc:docMk/>
            <pc:sldMk cId="3593277255" sldId="2008"/>
            <ac:inkMk id="28" creationId="{2275A6D6-CBE2-45D4-95EE-A9E046402F84}"/>
          </ac:inkMkLst>
        </pc:inkChg>
        <pc:inkChg chg="add mod">
          <ac:chgData name="Shaowei Wang" userId="e596398d-db6e-4c6b-9fe5-24de495b6c4d" providerId="ADAL" clId="{5B5B7A76-6629-4386-ABDA-2B8427F6EDE0}" dt="2021-03-06T15:56:11.147" v="1645"/>
          <ac:inkMkLst>
            <pc:docMk/>
            <pc:sldMk cId="3593277255" sldId="2008"/>
            <ac:inkMk id="29" creationId="{7981D908-0A1C-416D-BAE4-A8CD02289FD6}"/>
          </ac:inkMkLst>
        </pc:inkChg>
        <pc:inkChg chg="add mod">
          <ac:chgData name="Shaowei Wang" userId="e596398d-db6e-4c6b-9fe5-24de495b6c4d" providerId="ADAL" clId="{5B5B7A76-6629-4386-ABDA-2B8427F6EDE0}" dt="2021-03-06T15:56:11.147" v="1645"/>
          <ac:inkMkLst>
            <pc:docMk/>
            <pc:sldMk cId="3593277255" sldId="2008"/>
            <ac:inkMk id="30" creationId="{F80DE91D-0437-4020-9AB5-13162C39C76B}"/>
          </ac:inkMkLst>
        </pc:inkChg>
        <pc:inkChg chg="add mod">
          <ac:chgData name="Shaowei Wang" userId="e596398d-db6e-4c6b-9fe5-24de495b6c4d" providerId="ADAL" clId="{5B5B7A76-6629-4386-ABDA-2B8427F6EDE0}" dt="2021-03-06T15:56:11.147" v="1645"/>
          <ac:inkMkLst>
            <pc:docMk/>
            <pc:sldMk cId="3593277255" sldId="2008"/>
            <ac:inkMk id="31" creationId="{AAADAAE6-EA30-4D6B-9224-A41C89BDC8AC}"/>
          </ac:inkMkLst>
        </pc:inkChg>
        <pc:inkChg chg="add mod">
          <ac:chgData name="Shaowei Wang" userId="e596398d-db6e-4c6b-9fe5-24de495b6c4d" providerId="ADAL" clId="{5B5B7A76-6629-4386-ABDA-2B8427F6EDE0}" dt="2021-03-06T15:56:11.147" v="1645"/>
          <ac:inkMkLst>
            <pc:docMk/>
            <pc:sldMk cId="3593277255" sldId="2008"/>
            <ac:inkMk id="32" creationId="{8D852FE6-C454-41DB-9866-001E5592FFE8}"/>
          </ac:inkMkLst>
        </pc:inkChg>
        <pc:inkChg chg="add mod">
          <ac:chgData name="Shaowei Wang" userId="e596398d-db6e-4c6b-9fe5-24de495b6c4d" providerId="ADAL" clId="{5B5B7A76-6629-4386-ABDA-2B8427F6EDE0}" dt="2021-03-06T15:56:11.147" v="1645"/>
          <ac:inkMkLst>
            <pc:docMk/>
            <pc:sldMk cId="3593277255" sldId="2008"/>
            <ac:inkMk id="33" creationId="{D8919CD8-84FB-422E-B83B-56366256A6DF}"/>
          </ac:inkMkLst>
        </pc:inkChg>
        <pc:inkChg chg="add mod">
          <ac:chgData name="Shaowei Wang" userId="e596398d-db6e-4c6b-9fe5-24de495b6c4d" providerId="ADAL" clId="{5B5B7A76-6629-4386-ABDA-2B8427F6EDE0}" dt="2021-03-06T15:56:11.147" v="1645"/>
          <ac:inkMkLst>
            <pc:docMk/>
            <pc:sldMk cId="3593277255" sldId="2008"/>
            <ac:inkMk id="35" creationId="{40F35DDD-99F4-4159-8A56-B77B6FF1ACE8}"/>
          </ac:inkMkLst>
        </pc:inkChg>
        <pc:inkChg chg="add mod">
          <ac:chgData name="Shaowei Wang" userId="e596398d-db6e-4c6b-9fe5-24de495b6c4d" providerId="ADAL" clId="{5B5B7A76-6629-4386-ABDA-2B8427F6EDE0}" dt="2021-03-06T15:56:11.147" v="1645"/>
          <ac:inkMkLst>
            <pc:docMk/>
            <pc:sldMk cId="3593277255" sldId="2008"/>
            <ac:inkMk id="37" creationId="{0690EA55-E648-4D05-9BD7-F5704708EDCC}"/>
          </ac:inkMkLst>
        </pc:inkChg>
        <pc:inkChg chg="add del">
          <ac:chgData name="Shaowei Wang" userId="e596398d-db6e-4c6b-9fe5-24de495b6c4d" providerId="ADAL" clId="{5B5B7A76-6629-4386-ABDA-2B8427F6EDE0}" dt="2021-03-06T15:56:39.904" v="1664" actId="478"/>
          <ac:inkMkLst>
            <pc:docMk/>
            <pc:sldMk cId="3593277255" sldId="2008"/>
            <ac:inkMk id="39" creationId="{D6D3F9DF-BCF8-42AC-B493-526D75F967E2}"/>
          </ac:inkMkLst>
        </pc:inkChg>
        <pc:inkChg chg="add del">
          <ac:chgData name="Shaowei Wang" userId="e596398d-db6e-4c6b-9fe5-24de495b6c4d" providerId="ADAL" clId="{5B5B7A76-6629-4386-ABDA-2B8427F6EDE0}" dt="2021-03-06T15:56:37.133" v="1663" actId="478"/>
          <ac:inkMkLst>
            <pc:docMk/>
            <pc:sldMk cId="3593277255" sldId="2008"/>
            <ac:inkMk id="40" creationId="{CEB16DCA-8848-4214-AA28-DF5CF988BB91}"/>
          </ac:inkMkLst>
        </pc:inkChg>
        <pc:inkChg chg="add del">
          <ac:chgData name="Shaowei Wang" userId="e596398d-db6e-4c6b-9fe5-24de495b6c4d" providerId="ADAL" clId="{5B5B7A76-6629-4386-ABDA-2B8427F6EDE0}" dt="2021-03-06T15:56:39.904" v="1664" actId="478"/>
          <ac:inkMkLst>
            <pc:docMk/>
            <pc:sldMk cId="3593277255" sldId="2008"/>
            <ac:inkMk id="41" creationId="{C258CA7F-5B4D-432B-BBE8-613FCF55AA1A}"/>
          </ac:inkMkLst>
        </pc:inkChg>
        <pc:inkChg chg="add mod">
          <ac:chgData name="Shaowei Wang" userId="e596398d-db6e-4c6b-9fe5-24de495b6c4d" providerId="ADAL" clId="{5B5B7A76-6629-4386-ABDA-2B8427F6EDE0}" dt="2021-03-06T15:56:19.861" v="1652"/>
          <ac:inkMkLst>
            <pc:docMk/>
            <pc:sldMk cId="3593277255" sldId="2008"/>
            <ac:inkMk id="42" creationId="{C9FFFD3A-C6B7-4EA9-9E2F-31FFD320E9D8}"/>
          </ac:inkMkLst>
        </pc:inkChg>
        <pc:inkChg chg="add mod">
          <ac:chgData name="Shaowei Wang" userId="e596398d-db6e-4c6b-9fe5-24de495b6c4d" providerId="ADAL" clId="{5B5B7A76-6629-4386-ABDA-2B8427F6EDE0}" dt="2021-03-06T15:56:19.861" v="1652"/>
          <ac:inkMkLst>
            <pc:docMk/>
            <pc:sldMk cId="3593277255" sldId="2008"/>
            <ac:inkMk id="43" creationId="{91572CDE-F315-4F02-A8A5-D4318F8CD3AF}"/>
          </ac:inkMkLst>
        </pc:inkChg>
        <pc:inkChg chg="add mod">
          <ac:chgData name="Shaowei Wang" userId="e596398d-db6e-4c6b-9fe5-24de495b6c4d" providerId="ADAL" clId="{5B5B7A76-6629-4386-ABDA-2B8427F6EDE0}" dt="2021-03-06T15:56:19.861" v="1652"/>
          <ac:inkMkLst>
            <pc:docMk/>
            <pc:sldMk cId="3593277255" sldId="2008"/>
            <ac:inkMk id="44" creationId="{19B2D336-197B-4D3D-80FD-21E3FE30D0E8}"/>
          </ac:inkMkLst>
        </pc:inkChg>
        <pc:inkChg chg="add del mod">
          <ac:chgData name="Shaowei Wang" userId="e596398d-db6e-4c6b-9fe5-24de495b6c4d" providerId="ADAL" clId="{5B5B7A76-6629-4386-ABDA-2B8427F6EDE0}" dt="2021-03-06T15:56:31.042" v="1661" actId="478"/>
          <ac:inkMkLst>
            <pc:docMk/>
            <pc:sldMk cId="3593277255" sldId="2008"/>
            <ac:inkMk id="46" creationId="{8A0E41D7-B0C7-471A-A36A-A7F1573206ED}"/>
          </ac:inkMkLst>
        </pc:inkChg>
        <pc:inkChg chg="add del mod">
          <ac:chgData name="Shaowei Wang" userId="e596398d-db6e-4c6b-9fe5-24de495b6c4d" providerId="ADAL" clId="{5B5B7A76-6629-4386-ABDA-2B8427F6EDE0}" dt="2021-03-06T15:56:24.903" v="1659" actId="9405"/>
          <ac:inkMkLst>
            <pc:docMk/>
            <pc:sldMk cId="3593277255" sldId="2008"/>
            <ac:inkMk id="47" creationId="{CE339DD0-B78C-4A07-8545-4EB9C40DF675}"/>
          </ac:inkMkLst>
        </pc:inkChg>
        <pc:inkChg chg="add del mod">
          <ac:chgData name="Shaowei Wang" userId="e596398d-db6e-4c6b-9fe5-24de495b6c4d" providerId="ADAL" clId="{5B5B7A76-6629-4386-ABDA-2B8427F6EDE0}" dt="2021-03-06T15:56:24.696" v="1658"/>
          <ac:inkMkLst>
            <pc:docMk/>
            <pc:sldMk cId="3593277255" sldId="2008"/>
            <ac:inkMk id="48" creationId="{80031E75-C5AE-4764-A225-BFC304146842}"/>
          </ac:inkMkLst>
        </pc:inkChg>
        <pc:inkChg chg="add mod">
          <ac:chgData name="Shaowei Wang" userId="e596398d-db6e-4c6b-9fe5-24de495b6c4d" providerId="ADAL" clId="{5B5B7A76-6629-4386-ABDA-2B8427F6EDE0}" dt="2021-03-06T15:58:18.363" v="1749" actId="1076"/>
          <ac:inkMkLst>
            <pc:docMk/>
            <pc:sldMk cId="3593277255" sldId="2008"/>
            <ac:inkMk id="50" creationId="{B0A9CF39-DD19-4255-A4C0-4FB71754ECBC}"/>
          </ac:inkMkLst>
        </pc:inkChg>
        <pc:inkChg chg="add mod">
          <ac:chgData name="Shaowei Wang" userId="e596398d-db6e-4c6b-9fe5-24de495b6c4d" providerId="ADAL" clId="{5B5B7A76-6629-4386-ABDA-2B8427F6EDE0}" dt="2021-03-06T15:58:18.363" v="1749" actId="1076"/>
          <ac:inkMkLst>
            <pc:docMk/>
            <pc:sldMk cId="3593277255" sldId="2008"/>
            <ac:inkMk id="51" creationId="{7A5AFC1E-D11F-4802-A775-7CCFA5BE1749}"/>
          </ac:inkMkLst>
        </pc:inkChg>
        <pc:inkChg chg="add mod">
          <ac:chgData name="Shaowei Wang" userId="e596398d-db6e-4c6b-9fe5-24de495b6c4d" providerId="ADAL" clId="{5B5B7A76-6629-4386-ABDA-2B8427F6EDE0}" dt="2021-03-06T15:58:18.363" v="1749" actId="1076"/>
          <ac:inkMkLst>
            <pc:docMk/>
            <pc:sldMk cId="3593277255" sldId="2008"/>
            <ac:inkMk id="52" creationId="{A230E8C0-29F7-4D9A-BF10-A176F9D3AD88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53" creationId="{2E47A559-0D31-4334-ACC6-0849607EB447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54" creationId="{B7D68520-79DD-45D7-BD28-8F317D5A56AC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55" creationId="{78A0A2C4-B336-4C29-A658-DB021BFE1E40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56" creationId="{F9F56372-1C5F-4739-B268-076953FE8E10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57" creationId="{FD843422-D17C-478F-9D79-B7DEC4859A68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58" creationId="{6F5A9D13-2F8B-48CD-A11B-0E351254C363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60" creationId="{A513AEDA-C149-4661-B006-A4DA0D470AAB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61" creationId="{DEB153C7-095E-4E57-BE43-C37263D9128B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63" creationId="{F407CA4D-D9B1-464C-A90B-C4AADC82F8B1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448" creationId="{FA659507-BEFD-4693-A8DC-BA29125C6BE6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449" creationId="{C954C5CF-4AFA-4B57-84F0-78E7B9473FA9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451" creationId="{33C4C4EA-790D-4CFF-AA7C-B13B71E67091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452" creationId="{E9E44DB0-099C-43AA-B4D2-28CC782E5148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453" creationId="{6A7C470E-30D0-4F04-A886-8489CC6060E7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454" creationId="{AA7F6D38-0BEB-45B8-9645-3269D4311038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455" creationId="{ECF06CCE-FF8F-4955-BAAC-0389504CAB5F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456" creationId="{8271DDE0-FE25-4A59-BC4A-9E15081CA8FE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457" creationId="{BFDD30A1-B6CC-42F3-A229-1DD4C35A419C}"/>
          </ac:inkMkLst>
        </pc:inkChg>
        <pc:inkChg chg="add del mod">
          <ac:chgData name="Shaowei Wang" userId="e596398d-db6e-4c6b-9fe5-24de495b6c4d" providerId="ADAL" clId="{5B5B7A76-6629-4386-ABDA-2B8427F6EDE0}" dt="2021-03-06T15:57:53.246" v="1733"/>
          <ac:inkMkLst>
            <pc:docMk/>
            <pc:sldMk cId="3593277255" sldId="2008"/>
            <ac:inkMk id="459" creationId="{3ACB5055-AB98-41F8-A5DF-9911C2D0F9BF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461" creationId="{F34A224C-D8F1-4E1A-B91E-B574848D4598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462" creationId="{DE892205-8828-46A4-8E1A-DCE9412E92A6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463" creationId="{F0C2694A-87B7-4F9C-BDA6-D64142B8FD58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464" creationId="{8938513B-5371-4471-BC07-7F9E590FD286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465" creationId="{276A9FE4-FC25-45AC-963A-A85B1250C9CD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466" creationId="{1BCF68A8-FF31-4AA6-9FF0-8DF00EF1F846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467" creationId="{FB9583F3-4A7E-45CC-B759-D2247B54C214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468" creationId="{36F78756-1411-4504-A655-523854F575D8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470" creationId="{C9A2EB2B-DFC9-4091-BA6B-04603C43F9D0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471" creationId="{8982054A-AECE-4755-9539-E57753959AD8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472" creationId="{2641658D-0257-47EE-B803-51DCDAB6940C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473" creationId="{97396005-6375-4AC9-94DB-F85F98104322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474" creationId="{C40D3458-2D15-4FBD-A617-25B0F7CF7A5B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476" creationId="{9A0AE29A-E32B-4084-8D6A-E4D328FCB39F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477" creationId="{33B22FCE-799A-462B-AC3B-22D0E15F998E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479" creationId="{554A5614-2527-42AD-9C64-B00299A54B15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480" creationId="{6E0C9E2A-4CCE-48C0-951D-AB2A9F5BD23C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481" creationId="{F05A3678-7897-4E6E-A315-0ABE586757E5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482" creationId="{05F06241-68E7-45C1-8CB0-02AFF8F56A0A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483" creationId="{9F4B9ABB-3984-493A-AC7F-1F0B6B500265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484" creationId="{6713B204-94FE-4B77-89EF-BC9B06BD9248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485" creationId="{A396EEAA-E4C2-4BC3-BB24-B9320F2E1746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486" creationId="{88D8F125-53B7-40E4-9475-A0E70ED0CE51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487" creationId="{BF7252D5-EBBD-4643-BCF8-80D814BE8A38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488" creationId="{C10972E2-5F50-4811-A07C-6E895F76C1A3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490" creationId="{723D95C5-CAD0-4201-8994-31E19C8B01C4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491" creationId="{32A846F8-3762-4A46-8BBA-D707424C1A20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492" creationId="{9559FD33-DAC2-49C5-A3BA-D20C14AE3A21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493" creationId="{1747D1A7-F395-464C-8EB3-846CE0EA5D97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494" creationId="{0A92917B-FE14-4E99-99B3-D378A4D1E6A2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495" creationId="{9FE0D92C-0EAB-498C-941F-05BB280B3ECE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497" creationId="{393778B9-D246-4A65-A5B0-F96F9B129B3D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498" creationId="{55AD7032-CE0D-412F-AB94-1B9A06E94C76}"/>
          </ac:inkMkLst>
        </pc:inkChg>
        <pc:inkChg chg="add del mod">
          <ac:chgData name="Shaowei Wang" userId="e596398d-db6e-4c6b-9fe5-24de495b6c4d" providerId="ADAL" clId="{5B5B7A76-6629-4386-ABDA-2B8427F6EDE0}" dt="2021-03-06T15:57:52.119" v="1732"/>
          <ac:inkMkLst>
            <pc:docMk/>
            <pc:sldMk cId="3593277255" sldId="2008"/>
            <ac:inkMk id="499" creationId="{B678CC6A-AACD-423F-87D3-9CB3EAF63A57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501" creationId="{7B9DAE52-53AF-46D0-BE2A-2EEF936E4D87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502" creationId="{CAE1A67D-5DB4-4330-883D-94B6F6B7B88A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503" creationId="{529D15B6-8B93-4CFB-8671-E475640B1717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505" creationId="{5954B926-1E88-4F44-BBFA-218231387C8D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506" creationId="{27AB03F2-DA29-4105-8E72-1AAA18A330E4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514" creationId="{DA2EFB83-83F2-4B4C-9C81-4268223193DD}"/>
          </ac:inkMkLst>
        </pc:inkChg>
        <pc:inkChg chg="add mod">
          <ac:chgData name="Shaowei Wang" userId="e596398d-db6e-4c6b-9fe5-24de495b6c4d" providerId="ADAL" clId="{5B5B7A76-6629-4386-ABDA-2B8427F6EDE0}" dt="2021-03-06T15:58:05.848" v="1747"/>
          <ac:inkMkLst>
            <pc:docMk/>
            <pc:sldMk cId="3593277255" sldId="2008"/>
            <ac:inkMk id="516" creationId="{3EA30D1D-7637-44C7-A916-1C24861C38FC}"/>
          </ac:inkMkLst>
        </pc:inkChg>
        <pc:inkChg chg="add mod">
          <ac:chgData name="Shaowei Wang" userId="e596398d-db6e-4c6b-9fe5-24de495b6c4d" providerId="ADAL" clId="{5B5B7A76-6629-4386-ABDA-2B8427F6EDE0}" dt="2021-03-06T15:58:05.848" v="1747"/>
          <ac:inkMkLst>
            <pc:docMk/>
            <pc:sldMk cId="3593277255" sldId="2008"/>
            <ac:inkMk id="517" creationId="{4D97AFBF-57F8-443C-B051-1F8F6F76B1EC}"/>
          </ac:inkMkLst>
        </pc:inkChg>
        <pc:inkChg chg="add mod">
          <ac:chgData name="Shaowei Wang" userId="e596398d-db6e-4c6b-9fe5-24de495b6c4d" providerId="ADAL" clId="{5B5B7A76-6629-4386-ABDA-2B8427F6EDE0}" dt="2021-03-06T15:58:05.848" v="1747"/>
          <ac:inkMkLst>
            <pc:docMk/>
            <pc:sldMk cId="3593277255" sldId="2008"/>
            <ac:inkMk id="519" creationId="{5E7C968C-10B7-4747-8F9A-46C1ECFD1CD1}"/>
          </ac:inkMkLst>
        </pc:inkChg>
        <pc:inkChg chg="add mod">
          <ac:chgData name="Shaowei Wang" userId="e596398d-db6e-4c6b-9fe5-24de495b6c4d" providerId="ADAL" clId="{5B5B7A76-6629-4386-ABDA-2B8427F6EDE0}" dt="2021-03-06T15:58:05.848" v="1747"/>
          <ac:inkMkLst>
            <pc:docMk/>
            <pc:sldMk cId="3593277255" sldId="2008"/>
            <ac:inkMk id="520" creationId="{69558F0A-C6CE-491A-A45B-1ADCF183C059}"/>
          </ac:inkMkLst>
        </pc:inkChg>
        <pc:inkChg chg="add mod">
          <ac:chgData name="Shaowei Wang" userId="e596398d-db6e-4c6b-9fe5-24de495b6c4d" providerId="ADAL" clId="{5B5B7A76-6629-4386-ABDA-2B8427F6EDE0}" dt="2021-03-06T15:58:18.363" v="1749" actId="1076"/>
          <ac:inkMkLst>
            <pc:docMk/>
            <pc:sldMk cId="3593277255" sldId="2008"/>
            <ac:inkMk id="522" creationId="{03AEE330-A2C9-47BA-8503-423478637CB6}"/>
          </ac:inkMkLst>
        </pc:inkChg>
        <pc:inkChg chg="add del">
          <ac:chgData name="Shaowei Wang" userId="e596398d-db6e-4c6b-9fe5-24de495b6c4d" providerId="ADAL" clId="{5B5B7A76-6629-4386-ABDA-2B8427F6EDE0}" dt="2021-03-06T15:58:24.744" v="1751" actId="9405"/>
          <ac:inkMkLst>
            <pc:docMk/>
            <pc:sldMk cId="3593277255" sldId="2008"/>
            <ac:inkMk id="523" creationId="{3852B784-15C7-4CAA-BB61-8834F49E0EFF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524" creationId="{9C05C071-B386-42BD-A877-0E449EC27B7E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525" creationId="{360DD0D1-3F70-4E45-9921-7BD56BF24797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526" creationId="{BD0C88A9-CE22-46D4-B172-47501A9E8BB7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527" creationId="{173867DA-0CFC-47DB-8949-3F6C02E73EF9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528" creationId="{CE2562A0-1DC3-48B2-913D-A973E64633B8}"/>
          </ac:inkMkLst>
        </pc:inkChg>
        <pc:inkChg chg="add">
          <ac:chgData name="Shaowei Wang" userId="e596398d-db6e-4c6b-9fe5-24de495b6c4d" providerId="ADAL" clId="{5B5B7A76-6629-4386-ABDA-2B8427F6EDE0}" dt="2021-03-06T15:59:01.245" v="1758" actId="9405"/>
          <ac:inkMkLst>
            <pc:docMk/>
            <pc:sldMk cId="3593277255" sldId="2008"/>
            <ac:inkMk id="530" creationId="{8F2DE3B1-0686-4FB2-87B9-F23000D98BF9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531" creationId="{8934D579-F9CE-4B1B-BCFE-5921B0DCEC75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532" creationId="{1EFBE9D8-4947-4C76-8D39-E1C5696F6FF8}"/>
          </ac:inkMkLst>
        </pc:inkChg>
        <pc:inkChg chg="add del mod">
          <ac:chgData name="Shaowei Wang" userId="e596398d-db6e-4c6b-9fe5-24de495b6c4d" providerId="ADAL" clId="{5B5B7A76-6629-4386-ABDA-2B8427F6EDE0}" dt="2021-03-06T15:59:12.614" v="1774" actId="9405"/>
          <ac:inkMkLst>
            <pc:docMk/>
            <pc:sldMk cId="3593277255" sldId="2008"/>
            <ac:inkMk id="533" creationId="{D1E24FF3-2DB2-464A-A6BC-6E994899C0DC}"/>
          </ac:inkMkLst>
        </pc:inkChg>
        <pc:inkChg chg="add del mod">
          <ac:chgData name="Shaowei Wang" userId="e596398d-db6e-4c6b-9fe5-24de495b6c4d" providerId="ADAL" clId="{5B5B7A76-6629-4386-ABDA-2B8427F6EDE0}" dt="2021-03-06T15:59:12.196" v="1773" actId="9405"/>
          <ac:inkMkLst>
            <pc:docMk/>
            <pc:sldMk cId="3593277255" sldId="2008"/>
            <ac:inkMk id="534" creationId="{DF229459-FED2-4860-B7BC-A9E99DD944EA}"/>
          </ac:inkMkLst>
        </pc:inkChg>
        <pc:inkChg chg="add del mod">
          <ac:chgData name="Shaowei Wang" userId="e596398d-db6e-4c6b-9fe5-24de495b6c4d" providerId="ADAL" clId="{5B5B7A76-6629-4386-ABDA-2B8427F6EDE0}" dt="2021-03-06T15:59:11.982" v="1772"/>
          <ac:inkMkLst>
            <pc:docMk/>
            <pc:sldMk cId="3593277255" sldId="2008"/>
            <ac:inkMk id="535" creationId="{C60AEA96-6E5D-433B-8846-4AC917214A1B}"/>
          </ac:inkMkLst>
        </pc:inkChg>
        <pc:inkChg chg="add del mod">
          <ac:chgData name="Shaowei Wang" userId="e596398d-db6e-4c6b-9fe5-24de495b6c4d" providerId="ADAL" clId="{5B5B7A76-6629-4386-ABDA-2B8427F6EDE0}" dt="2021-03-06T15:59:11.592" v="1770"/>
          <ac:inkMkLst>
            <pc:docMk/>
            <pc:sldMk cId="3593277255" sldId="2008"/>
            <ac:inkMk id="538" creationId="{E3BB42D8-6EEE-4F48-9054-5150FC99F414}"/>
          </ac:inkMkLst>
        </pc:inkChg>
        <pc:inkChg chg="add del">
          <ac:chgData name="Shaowei Wang" userId="e596398d-db6e-4c6b-9fe5-24de495b6c4d" providerId="ADAL" clId="{5B5B7A76-6629-4386-ABDA-2B8427F6EDE0}" dt="2021-03-06T15:59:11.157" v="1767" actId="9405"/>
          <ac:inkMkLst>
            <pc:docMk/>
            <pc:sldMk cId="3593277255" sldId="2008"/>
            <ac:inkMk id="539" creationId="{6904A8BC-1E9B-43D8-BDB0-62A4440D2E2B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541" creationId="{A68F0C9E-85EB-4F65-A8C1-4E3E95A6FF73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542" creationId="{0A2A1F99-57C6-492D-BC6C-A67D77B616AE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543" creationId="{B5589FBF-4C6F-4273-B664-92F8ACF25DCD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544" creationId="{54BFF67E-6F97-4A2F-A0B5-DBF48658E7C8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545" creationId="{22B7B667-F281-4A0B-A793-71149811F0DF}"/>
          </ac:inkMkLst>
        </pc:inkChg>
        <pc:inkChg chg="add mod">
          <ac:chgData name="Shaowei Wang" userId="e596398d-db6e-4c6b-9fe5-24de495b6c4d" providerId="ADAL" clId="{5B5B7A76-6629-4386-ABDA-2B8427F6EDE0}" dt="2021-03-06T15:59:17.012" v="1781"/>
          <ac:inkMkLst>
            <pc:docMk/>
            <pc:sldMk cId="3593277255" sldId="2008"/>
            <ac:inkMk id="546" creationId="{756261F2-3E80-4F6E-9266-584500AE83D9}"/>
          </ac:inkMkLst>
        </pc:inkChg>
      </pc:sldChg>
      <pc:sldChg chg="modSp new mod">
        <pc:chgData name="Shaowei Wang" userId="e596398d-db6e-4c6b-9fe5-24de495b6c4d" providerId="ADAL" clId="{5B5B7A76-6629-4386-ABDA-2B8427F6EDE0}" dt="2021-03-09T16:42:10.243" v="3069" actId="403"/>
        <pc:sldMkLst>
          <pc:docMk/>
          <pc:sldMk cId="2762778132" sldId="2009"/>
        </pc:sldMkLst>
        <pc:spChg chg="mod">
          <ac:chgData name="Shaowei Wang" userId="e596398d-db6e-4c6b-9fe5-24de495b6c4d" providerId="ADAL" clId="{5B5B7A76-6629-4386-ABDA-2B8427F6EDE0}" dt="2021-03-09T16:42:10.243" v="3069" actId="403"/>
          <ac:spMkLst>
            <pc:docMk/>
            <pc:sldMk cId="2762778132" sldId="2009"/>
            <ac:spMk id="2" creationId="{08EC9AC1-B148-433C-9E7A-B224576D2BD8}"/>
          </ac:spMkLst>
        </pc:spChg>
        <pc:spChg chg="mod">
          <ac:chgData name="Shaowei Wang" userId="e596398d-db6e-4c6b-9fe5-24de495b6c4d" providerId="ADAL" clId="{5B5B7A76-6629-4386-ABDA-2B8427F6EDE0}" dt="2021-03-08T18:33:44.119" v="2522" actId="115"/>
          <ac:spMkLst>
            <pc:docMk/>
            <pc:sldMk cId="2762778132" sldId="2009"/>
            <ac:spMk id="3" creationId="{4C789724-87B0-41AF-9AB8-8C0EAFA3D478}"/>
          </ac:spMkLst>
        </pc:spChg>
      </pc:sldChg>
      <pc:sldChg chg="addSp modSp new del mod modAnim">
        <pc:chgData name="Shaowei Wang" userId="e596398d-db6e-4c6b-9fe5-24de495b6c4d" providerId="ADAL" clId="{5B5B7A76-6629-4386-ABDA-2B8427F6EDE0}" dt="2021-03-08T02:38:55.416" v="2202" actId="47"/>
        <pc:sldMkLst>
          <pc:docMk/>
          <pc:sldMk cId="717536718" sldId="2010"/>
        </pc:sldMkLst>
        <pc:spChg chg="mod">
          <ac:chgData name="Shaowei Wang" userId="e596398d-db6e-4c6b-9fe5-24de495b6c4d" providerId="ADAL" clId="{5B5B7A76-6629-4386-ABDA-2B8427F6EDE0}" dt="2021-03-08T02:23:44.576" v="2161" actId="207"/>
          <ac:spMkLst>
            <pc:docMk/>
            <pc:sldMk cId="717536718" sldId="2010"/>
            <ac:spMk id="2" creationId="{4451274D-8A15-4725-A259-CB767345CBBD}"/>
          </ac:spMkLst>
        </pc:spChg>
        <pc:spChg chg="mod">
          <ac:chgData name="Shaowei Wang" userId="e596398d-db6e-4c6b-9fe5-24de495b6c4d" providerId="ADAL" clId="{5B5B7A76-6629-4386-ABDA-2B8427F6EDE0}" dt="2021-03-08T02:24:59.370" v="2186" actId="27636"/>
          <ac:spMkLst>
            <pc:docMk/>
            <pc:sldMk cId="717536718" sldId="2010"/>
            <ac:spMk id="3" creationId="{0F8BAF92-6F76-4069-88CE-2ED79B14965D}"/>
          </ac:spMkLst>
        </pc:spChg>
        <pc:spChg chg="add mod">
          <ac:chgData name="Shaowei Wang" userId="e596398d-db6e-4c6b-9fe5-24de495b6c4d" providerId="ADAL" clId="{5B5B7A76-6629-4386-ABDA-2B8427F6EDE0}" dt="2021-03-08T02:25:16.921" v="2191" actId="1076"/>
          <ac:spMkLst>
            <pc:docMk/>
            <pc:sldMk cId="717536718" sldId="2010"/>
            <ac:spMk id="6" creationId="{1048E352-AA15-4F91-AF02-92C90C52D947}"/>
          </ac:spMkLst>
        </pc:spChg>
      </pc:sldChg>
      <pc:sldChg chg="addSp delSp modSp add mod modAnim">
        <pc:chgData name="Shaowei Wang" userId="e596398d-db6e-4c6b-9fe5-24de495b6c4d" providerId="ADAL" clId="{5B5B7A76-6629-4386-ABDA-2B8427F6EDE0}" dt="2021-03-08T19:13:05.984" v="2589" actId="20577"/>
        <pc:sldMkLst>
          <pc:docMk/>
          <pc:sldMk cId="4249520231" sldId="2010"/>
        </pc:sldMkLst>
        <pc:spChg chg="mod">
          <ac:chgData name="Shaowei Wang" userId="e596398d-db6e-4c6b-9fe5-24de495b6c4d" providerId="ADAL" clId="{5B5B7A76-6629-4386-ABDA-2B8427F6EDE0}" dt="2021-03-08T19:13:05.984" v="2589" actId="20577"/>
          <ac:spMkLst>
            <pc:docMk/>
            <pc:sldMk cId="4249520231" sldId="2010"/>
            <ac:spMk id="76803" creationId="{BF8544EA-E075-4542-ACBE-9FE088E44D53}"/>
          </ac:spMkLst>
        </pc:spChg>
        <pc:spChg chg="mod">
          <ac:chgData name="Shaowei Wang" userId="e596398d-db6e-4c6b-9fe5-24de495b6c4d" providerId="ADAL" clId="{5B5B7A76-6629-4386-ABDA-2B8427F6EDE0}" dt="2021-03-08T02:51:01.794" v="2464" actId="1076"/>
          <ac:spMkLst>
            <pc:docMk/>
            <pc:sldMk cId="4249520231" sldId="2010"/>
            <ac:spMk id="76806" creationId="{1B754BF8-C716-334C-8AC8-68AD81389CEF}"/>
          </ac:spMkLst>
        </pc:spChg>
        <pc:spChg chg="mod">
          <ac:chgData name="Shaowei Wang" userId="e596398d-db6e-4c6b-9fe5-24de495b6c4d" providerId="ADAL" clId="{5B5B7A76-6629-4386-ABDA-2B8427F6EDE0}" dt="2021-03-08T02:50:48.645" v="2462" actId="20577"/>
          <ac:spMkLst>
            <pc:docMk/>
            <pc:sldMk cId="4249520231" sldId="2010"/>
            <ac:spMk id="76838" creationId="{95CAF49D-53C8-D843-928A-12EF3A1AB6EE}"/>
          </ac:spMkLst>
        </pc:spChg>
        <pc:spChg chg="mod">
          <ac:chgData name="Shaowei Wang" userId="e596398d-db6e-4c6b-9fe5-24de495b6c4d" providerId="ADAL" clId="{5B5B7A76-6629-4386-ABDA-2B8427F6EDE0}" dt="2021-03-08T02:50:45.574" v="2460" actId="20577"/>
          <ac:spMkLst>
            <pc:docMk/>
            <pc:sldMk cId="4249520231" sldId="2010"/>
            <ac:spMk id="76844" creationId="{C127ADF2-F5D2-F041-8040-DA08F30EAD05}"/>
          </ac:spMkLst>
        </pc:spChg>
        <pc:spChg chg="del">
          <ac:chgData name="Shaowei Wang" userId="e596398d-db6e-4c6b-9fe5-24de495b6c4d" providerId="ADAL" clId="{5B5B7A76-6629-4386-ABDA-2B8427F6EDE0}" dt="2021-03-08T02:50:58.224" v="2463" actId="478"/>
          <ac:spMkLst>
            <pc:docMk/>
            <pc:sldMk cId="4249520231" sldId="2010"/>
            <ac:spMk id="96258" creationId="{23D7C021-BD6E-1344-A709-A30838453FB0}"/>
          </ac:spMkLst>
        </pc:spChg>
        <pc:grpChg chg="add del">
          <ac:chgData name="Shaowei Wang" userId="e596398d-db6e-4c6b-9fe5-24de495b6c4d" providerId="ADAL" clId="{5B5B7A76-6629-4386-ABDA-2B8427F6EDE0}" dt="2021-03-08T02:50:32.270" v="2451" actId="478"/>
          <ac:grpSpMkLst>
            <pc:docMk/>
            <pc:sldMk cId="4249520231" sldId="2010"/>
            <ac:grpSpMk id="96264" creationId="{0C6BE899-D3E2-4B46-83FD-9A50EC6E341B}"/>
          </ac:grpSpMkLst>
        </pc:grpChg>
        <pc:grpChg chg="add del">
          <ac:chgData name="Shaowei Wang" userId="e596398d-db6e-4c6b-9fe5-24de495b6c4d" providerId="ADAL" clId="{5B5B7A76-6629-4386-ABDA-2B8427F6EDE0}" dt="2021-03-08T19:12:43.009" v="2563" actId="478"/>
          <ac:grpSpMkLst>
            <pc:docMk/>
            <pc:sldMk cId="4249520231" sldId="2010"/>
            <ac:grpSpMk id="96266" creationId="{C3796A5C-5B01-DE43-9BF0-112F06A8917C}"/>
          </ac:grpSpMkLst>
        </pc:grpChg>
        <pc:grpChg chg="add del">
          <ac:chgData name="Shaowei Wang" userId="e596398d-db6e-4c6b-9fe5-24de495b6c4d" providerId="ADAL" clId="{5B5B7A76-6629-4386-ABDA-2B8427F6EDE0}" dt="2021-03-08T02:50:26.691" v="2450" actId="478"/>
          <ac:grpSpMkLst>
            <pc:docMk/>
            <pc:sldMk cId="4249520231" sldId="2010"/>
            <ac:grpSpMk id="96268" creationId="{FA86BA44-9B68-4341-AB72-08D45B0FF2F5}"/>
          </ac:grpSpMkLst>
        </pc:grpChg>
        <pc:grpChg chg="del">
          <ac:chgData name="Shaowei Wang" userId="e596398d-db6e-4c6b-9fe5-24de495b6c4d" providerId="ADAL" clId="{5B5B7A76-6629-4386-ABDA-2B8427F6EDE0}" dt="2021-03-08T02:50:40.106" v="2454" actId="478"/>
          <ac:grpSpMkLst>
            <pc:docMk/>
            <pc:sldMk cId="4249520231" sldId="2010"/>
            <ac:grpSpMk id="96270" creationId="{B7712464-0F65-A544-8B9B-4D7F5782B86F}"/>
          </ac:grpSpMkLst>
        </pc:grpChg>
        <pc:grpChg chg="del">
          <ac:chgData name="Shaowei Wang" userId="e596398d-db6e-4c6b-9fe5-24de495b6c4d" providerId="ADAL" clId="{5B5B7A76-6629-4386-ABDA-2B8427F6EDE0}" dt="2021-03-08T02:50:41.145" v="2455" actId="478"/>
          <ac:grpSpMkLst>
            <pc:docMk/>
            <pc:sldMk cId="4249520231" sldId="2010"/>
            <ac:grpSpMk id="96272" creationId="{BB0AE801-8127-074B-83FC-D0A485DA35BC}"/>
          </ac:grpSpMkLst>
        </pc:grpChg>
        <pc:grpChg chg="del">
          <ac:chgData name="Shaowei Wang" userId="e596398d-db6e-4c6b-9fe5-24de495b6c4d" providerId="ADAL" clId="{5B5B7A76-6629-4386-ABDA-2B8427F6EDE0}" dt="2021-03-08T02:50:41.947" v="2456" actId="478"/>
          <ac:grpSpMkLst>
            <pc:docMk/>
            <pc:sldMk cId="4249520231" sldId="2010"/>
            <ac:grpSpMk id="96274" creationId="{77C7B576-639D-A24C-A3CB-5A06F3138043}"/>
          </ac:grpSpMkLst>
        </pc:grpChg>
        <pc:grpChg chg="del">
          <ac:chgData name="Shaowei Wang" userId="e596398d-db6e-4c6b-9fe5-24de495b6c4d" providerId="ADAL" clId="{5B5B7A76-6629-4386-ABDA-2B8427F6EDE0}" dt="2021-03-08T02:50:33.070" v="2452" actId="478"/>
          <ac:grpSpMkLst>
            <pc:docMk/>
            <pc:sldMk cId="4249520231" sldId="2010"/>
            <ac:grpSpMk id="288802" creationId="{7D8DC28C-1036-E640-B760-13D82C449B71}"/>
          </ac:grpSpMkLst>
        </pc:grpChg>
        <pc:grpChg chg="del">
          <ac:chgData name="Shaowei Wang" userId="e596398d-db6e-4c6b-9fe5-24de495b6c4d" providerId="ADAL" clId="{5B5B7A76-6629-4386-ABDA-2B8427F6EDE0}" dt="2021-03-08T19:12:44.689" v="2564" actId="478"/>
          <ac:grpSpMkLst>
            <pc:docMk/>
            <pc:sldMk cId="4249520231" sldId="2010"/>
            <ac:grpSpMk id="288805" creationId="{F3A4B7A8-958B-6748-B909-E7ED682C6F3A}"/>
          </ac:grpSpMkLst>
        </pc:grpChg>
        <pc:grpChg chg="del">
          <ac:chgData name="Shaowei Wang" userId="e596398d-db6e-4c6b-9fe5-24de495b6c4d" providerId="ADAL" clId="{5B5B7A76-6629-4386-ABDA-2B8427F6EDE0}" dt="2021-03-08T02:50:39.056" v="2453" actId="478"/>
          <ac:grpSpMkLst>
            <pc:docMk/>
            <pc:sldMk cId="4249520231" sldId="2010"/>
            <ac:grpSpMk id="288821" creationId="{D8C47326-B06D-014F-B93A-C6E15A27B581}"/>
          </ac:grpSpMkLst>
        </pc:grpChg>
        <pc:grpChg chg="del">
          <ac:chgData name="Shaowei Wang" userId="e596398d-db6e-4c6b-9fe5-24de495b6c4d" providerId="ADAL" clId="{5B5B7A76-6629-4386-ABDA-2B8427F6EDE0}" dt="2021-03-08T02:50:43.296" v="2458" actId="478"/>
          <ac:grpSpMkLst>
            <pc:docMk/>
            <pc:sldMk cId="4249520231" sldId="2010"/>
            <ac:grpSpMk id="288830" creationId="{39CE8069-D2A1-154D-84EC-64C716699809}"/>
          </ac:grpSpMkLst>
        </pc:grpChg>
        <pc:grpChg chg="del">
          <ac:chgData name="Shaowei Wang" userId="e596398d-db6e-4c6b-9fe5-24de495b6c4d" providerId="ADAL" clId="{5B5B7A76-6629-4386-ABDA-2B8427F6EDE0}" dt="2021-03-08T02:50:42.680" v="2457" actId="478"/>
          <ac:grpSpMkLst>
            <pc:docMk/>
            <pc:sldMk cId="4249520231" sldId="2010"/>
            <ac:grpSpMk id="288839" creationId="{C091CAB5-2B93-2148-B5CC-B8AD8BB21696}"/>
          </ac:grpSpMkLst>
        </pc:grpChg>
      </pc:sldChg>
      <pc:sldChg chg="modSp add mod ord">
        <pc:chgData name="Shaowei Wang" userId="e596398d-db6e-4c6b-9fe5-24de495b6c4d" providerId="ADAL" clId="{5B5B7A76-6629-4386-ABDA-2B8427F6EDE0}" dt="2021-03-08T19:16:29.390" v="2592" actId="6549"/>
        <pc:sldMkLst>
          <pc:docMk/>
          <pc:sldMk cId="1811035925" sldId="2011"/>
        </pc:sldMkLst>
        <pc:spChg chg="mod">
          <ac:chgData name="Shaowei Wang" userId="e596398d-db6e-4c6b-9fe5-24de495b6c4d" providerId="ADAL" clId="{5B5B7A76-6629-4386-ABDA-2B8427F6EDE0}" dt="2021-03-08T19:16:29.390" v="2592" actId="6549"/>
          <ac:spMkLst>
            <pc:docMk/>
            <pc:sldMk cId="1811035925" sldId="2011"/>
            <ac:spMk id="70659" creationId="{07EF0B99-4C7A-AB44-9159-20B244813E77}"/>
          </ac:spMkLst>
        </pc:spChg>
      </pc:sldChg>
      <pc:sldChg chg="modSp add mod">
        <pc:chgData name="Shaowei Wang" userId="e596398d-db6e-4c6b-9fe5-24de495b6c4d" providerId="ADAL" clId="{5B5B7A76-6629-4386-ABDA-2B8427F6EDE0}" dt="2021-03-08T18:33:56.509" v="2525" actId="115"/>
        <pc:sldMkLst>
          <pc:docMk/>
          <pc:sldMk cId="2286668989" sldId="2012"/>
        </pc:sldMkLst>
        <pc:spChg chg="mod">
          <ac:chgData name="Shaowei Wang" userId="e596398d-db6e-4c6b-9fe5-24de495b6c4d" providerId="ADAL" clId="{5B5B7A76-6629-4386-ABDA-2B8427F6EDE0}" dt="2021-03-08T18:33:56.509" v="2525" actId="115"/>
          <ac:spMkLst>
            <pc:docMk/>
            <pc:sldMk cId="2286668989" sldId="2012"/>
            <ac:spMk id="3" creationId="{4C789724-87B0-41AF-9AB8-8C0EAFA3D478}"/>
          </ac:spMkLst>
        </pc:spChg>
      </pc:sldChg>
      <pc:sldChg chg="addSp modSp new mod">
        <pc:chgData name="Shaowei Wang" userId="e596398d-db6e-4c6b-9fe5-24de495b6c4d" providerId="ADAL" clId="{5B5B7A76-6629-4386-ABDA-2B8427F6EDE0}" dt="2021-03-08T19:20:36.647" v="2671" actId="1076"/>
        <pc:sldMkLst>
          <pc:docMk/>
          <pc:sldMk cId="1470130598" sldId="2013"/>
        </pc:sldMkLst>
        <pc:spChg chg="mod">
          <ac:chgData name="Shaowei Wang" userId="e596398d-db6e-4c6b-9fe5-24de495b6c4d" providerId="ADAL" clId="{5B5B7A76-6629-4386-ABDA-2B8427F6EDE0}" dt="2021-03-08T19:17:28.377" v="2600" actId="20577"/>
          <ac:spMkLst>
            <pc:docMk/>
            <pc:sldMk cId="1470130598" sldId="2013"/>
            <ac:spMk id="2" creationId="{62693535-3CCF-476B-A7C5-874ABB0D95E3}"/>
          </ac:spMkLst>
        </pc:spChg>
        <pc:spChg chg="mod">
          <ac:chgData name="Shaowei Wang" userId="e596398d-db6e-4c6b-9fe5-24de495b6c4d" providerId="ADAL" clId="{5B5B7A76-6629-4386-ABDA-2B8427F6EDE0}" dt="2021-03-08T19:20:17.892" v="2667" actId="20577"/>
          <ac:spMkLst>
            <pc:docMk/>
            <pc:sldMk cId="1470130598" sldId="2013"/>
            <ac:spMk id="3" creationId="{D0751EB6-E0B6-4F63-99B8-BFF953FCC0C6}"/>
          </ac:spMkLst>
        </pc:spChg>
        <pc:spChg chg="add mod">
          <ac:chgData name="Shaowei Wang" userId="e596398d-db6e-4c6b-9fe5-24de495b6c4d" providerId="ADAL" clId="{5B5B7A76-6629-4386-ABDA-2B8427F6EDE0}" dt="2021-03-08T19:20:36.647" v="2671" actId="1076"/>
          <ac:spMkLst>
            <pc:docMk/>
            <pc:sldMk cId="1470130598" sldId="2013"/>
            <ac:spMk id="10" creationId="{C9293554-524A-4353-9AAF-4BF28487B63B}"/>
          </ac:spMkLst>
        </pc:spChg>
        <pc:picChg chg="add mod">
          <ac:chgData name="Shaowei Wang" userId="e596398d-db6e-4c6b-9fe5-24de495b6c4d" providerId="ADAL" clId="{5B5B7A76-6629-4386-ABDA-2B8427F6EDE0}" dt="2021-03-08T19:20:23.839" v="2669" actId="1076"/>
          <ac:picMkLst>
            <pc:docMk/>
            <pc:sldMk cId="1470130598" sldId="2013"/>
            <ac:picMk id="6" creationId="{5862420F-321E-44A7-B3E8-2C4C25843991}"/>
          </ac:picMkLst>
        </pc:picChg>
        <pc:picChg chg="add mod">
          <ac:chgData name="Shaowei Wang" userId="e596398d-db6e-4c6b-9fe5-24de495b6c4d" providerId="ADAL" clId="{5B5B7A76-6629-4386-ABDA-2B8427F6EDE0}" dt="2021-03-08T19:20:21.226" v="2668" actId="1076"/>
          <ac:picMkLst>
            <pc:docMk/>
            <pc:sldMk cId="1470130598" sldId="2013"/>
            <ac:picMk id="8" creationId="{DF59A473-9367-4F6F-BC9F-C003FD700FEF}"/>
          </ac:picMkLst>
        </pc:picChg>
      </pc:sldChg>
      <pc:sldChg chg="delSp new del mod">
        <pc:chgData name="Shaowei Wang" userId="e596398d-db6e-4c6b-9fe5-24de495b6c4d" providerId="ADAL" clId="{5B5B7A76-6629-4386-ABDA-2B8427F6EDE0}" dt="2021-03-08T18:56:40.217" v="2560" actId="47"/>
        <pc:sldMkLst>
          <pc:docMk/>
          <pc:sldMk cId="1726663031" sldId="2013"/>
        </pc:sldMkLst>
        <pc:spChg chg="del">
          <ac:chgData name="Shaowei Wang" userId="e596398d-db6e-4c6b-9fe5-24de495b6c4d" providerId="ADAL" clId="{5B5B7A76-6629-4386-ABDA-2B8427F6EDE0}" dt="2021-03-08T18:54:30.627" v="2528" actId="478"/>
          <ac:spMkLst>
            <pc:docMk/>
            <pc:sldMk cId="1726663031" sldId="2013"/>
            <ac:spMk id="2" creationId="{A4A59717-3802-418F-9D50-27889C6CA711}"/>
          </ac:spMkLst>
        </pc:spChg>
        <pc:spChg chg="del">
          <ac:chgData name="Shaowei Wang" userId="e596398d-db6e-4c6b-9fe5-24de495b6c4d" providerId="ADAL" clId="{5B5B7A76-6629-4386-ABDA-2B8427F6EDE0}" dt="2021-03-08T18:54:33.595" v="2529" actId="478"/>
          <ac:spMkLst>
            <pc:docMk/>
            <pc:sldMk cId="1726663031" sldId="2013"/>
            <ac:spMk id="3" creationId="{5AF36C42-C55A-48EB-BD7A-8BDE22BAD5A2}"/>
          </ac:spMkLst>
        </pc:spChg>
      </pc:sldChg>
      <pc:sldChg chg="addSp delSp modSp add mod modAnim">
        <pc:chgData name="Shaowei Wang" userId="e596398d-db6e-4c6b-9fe5-24de495b6c4d" providerId="ADAL" clId="{5B5B7A76-6629-4386-ABDA-2B8427F6EDE0}" dt="2021-03-08T19:30:48.055" v="2810" actId="20577"/>
        <pc:sldMkLst>
          <pc:docMk/>
          <pc:sldMk cId="3204570439" sldId="2014"/>
        </pc:sldMkLst>
        <pc:spChg chg="add mod">
          <ac:chgData name="Shaowei Wang" userId="e596398d-db6e-4c6b-9fe5-24de495b6c4d" providerId="ADAL" clId="{5B5B7A76-6629-4386-ABDA-2B8427F6EDE0}" dt="2021-03-08T19:30:39.744" v="2802" actId="1076"/>
          <ac:spMkLst>
            <pc:docMk/>
            <pc:sldMk cId="3204570439" sldId="2014"/>
            <ac:spMk id="2" creationId="{329718E4-DECF-4C46-AC9A-EFB629707223}"/>
          </ac:spMkLst>
        </pc:spChg>
        <pc:spChg chg="mod">
          <ac:chgData name="Shaowei Wang" userId="e596398d-db6e-4c6b-9fe5-24de495b6c4d" providerId="ADAL" clId="{5B5B7A76-6629-4386-ABDA-2B8427F6EDE0}" dt="2021-03-08T19:29:37.852" v="2736" actId="108"/>
          <ac:spMkLst>
            <pc:docMk/>
            <pc:sldMk cId="3204570439" sldId="2014"/>
            <ac:spMk id="76803" creationId="{BF8544EA-E075-4542-ACBE-9FE088E44D53}"/>
          </ac:spMkLst>
        </pc:spChg>
        <pc:spChg chg="mod">
          <ac:chgData name="Shaowei Wang" userId="e596398d-db6e-4c6b-9fe5-24de495b6c4d" providerId="ADAL" clId="{5B5B7A76-6629-4386-ABDA-2B8427F6EDE0}" dt="2021-03-08T19:29:48.917" v="2738" actId="1076"/>
          <ac:spMkLst>
            <pc:docMk/>
            <pc:sldMk cId="3204570439" sldId="2014"/>
            <ac:spMk id="76805" creationId="{AB75DF3D-B543-0B43-A226-15ACFFB0C980}"/>
          </ac:spMkLst>
        </pc:spChg>
        <pc:spChg chg="mod">
          <ac:chgData name="Shaowei Wang" userId="e596398d-db6e-4c6b-9fe5-24de495b6c4d" providerId="ADAL" clId="{5B5B7A76-6629-4386-ABDA-2B8427F6EDE0}" dt="2021-03-08T19:29:42.856" v="2737" actId="1076"/>
          <ac:spMkLst>
            <pc:docMk/>
            <pc:sldMk cId="3204570439" sldId="2014"/>
            <ac:spMk id="76806" creationId="{1B754BF8-C716-334C-8AC8-68AD81389CEF}"/>
          </ac:spMkLst>
        </pc:spChg>
        <pc:spChg chg="mod">
          <ac:chgData name="Shaowei Wang" userId="e596398d-db6e-4c6b-9fe5-24de495b6c4d" providerId="ADAL" clId="{5B5B7A76-6629-4386-ABDA-2B8427F6EDE0}" dt="2021-03-08T19:30:48.055" v="2810" actId="20577"/>
          <ac:spMkLst>
            <pc:docMk/>
            <pc:sldMk cId="3204570439" sldId="2014"/>
            <ac:spMk id="76820" creationId="{8B2F11AD-9D56-0B43-A83F-A7B3413E6689}"/>
          </ac:spMkLst>
        </pc:spChg>
        <pc:spChg chg="del">
          <ac:chgData name="Shaowei Wang" userId="e596398d-db6e-4c6b-9fe5-24de495b6c4d" providerId="ADAL" clId="{5B5B7A76-6629-4386-ABDA-2B8427F6EDE0}" dt="2021-03-08T19:29:13.931" v="2728" actId="478"/>
          <ac:spMkLst>
            <pc:docMk/>
            <pc:sldMk cId="3204570439" sldId="2014"/>
            <ac:spMk id="96258" creationId="{23D7C021-BD6E-1344-A709-A30838453FB0}"/>
          </ac:spMkLst>
        </pc:spChg>
        <pc:spChg chg="mod">
          <ac:chgData name="Shaowei Wang" userId="e596398d-db6e-4c6b-9fe5-24de495b6c4d" providerId="ADAL" clId="{5B5B7A76-6629-4386-ABDA-2B8427F6EDE0}" dt="2021-03-08T19:29:59.040" v="2742" actId="1076"/>
          <ac:spMkLst>
            <pc:docMk/>
            <pc:sldMk cId="3204570439" sldId="2014"/>
            <ac:spMk id="97302" creationId="{B277CEB8-7155-8C49-9BA9-159857A294C9}"/>
          </ac:spMkLst>
        </pc:spChg>
        <pc:grpChg chg="del">
          <ac:chgData name="Shaowei Wang" userId="e596398d-db6e-4c6b-9fe5-24de495b6c4d" providerId="ADAL" clId="{5B5B7A76-6629-4386-ABDA-2B8427F6EDE0}" dt="2021-03-08T19:29:04.147" v="2726" actId="478"/>
          <ac:grpSpMkLst>
            <pc:docMk/>
            <pc:sldMk cId="3204570439" sldId="2014"/>
            <ac:grpSpMk id="96264" creationId="{0C6BE899-D3E2-4B46-83FD-9A50EC6E341B}"/>
          </ac:grpSpMkLst>
        </pc:grpChg>
        <pc:grpChg chg="del">
          <ac:chgData name="Shaowei Wang" userId="e596398d-db6e-4c6b-9fe5-24de495b6c4d" providerId="ADAL" clId="{5B5B7A76-6629-4386-ABDA-2B8427F6EDE0}" dt="2021-03-08T19:29:04.147" v="2726" actId="478"/>
          <ac:grpSpMkLst>
            <pc:docMk/>
            <pc:sldMk cId="3204570439" sldId="2014"/>
            <ac:grpSpMk id="96266" creationId="{C3796A5C-5B01-DE43-9BF0-112F06A8917C}"/>
          </ac:grpSpMkLst>
        </pc:grpChg>
        <pc:grpChg chg="del">
          <ac:chgData name="Shaowei Wang" userId="e596398d-db6e-4c6b-9fe5-24de495b6c4d" providerId="ADAL" clId="{5B5B7A76-6629-4386-ABDA-2B8427F6EDE0}" dt="2021-03-08T19:29:04.147" v="2726" actId="478"/>
          <ac:grpSpMkLst>
            <pc:docMk/>
            <pc:sldMk cId="3204570439" sldId="2014"/>
            <ac:grpSpMk id="96268" creationId="{FA86BA44-9B68-4341-AB72-08D45B0FF2F5}"/>
          </ac:grpSpMkLst>
        </pc:grpChg>
        <pc:grpChg chg="del">
          <ac:chgData name="Shaowei Wang" userId="e596398d-db6e-4c6b-9fe5-24de495b6c4d" providerId="ADAL" clId="{5B5B7A76-6629-4386-ABDA-2B8427F6EDE0}" dt="2021-03-08T19:29:04.147" v="2726" actId="478"/>
          <ac:grpSpMkLst>
            <pc:docMk/>
            <pc:sldMk cId="3204570439" sldId="2014"/>
            <ac:grpSpMk id="96270" creationId="{B7712464-0F65-A544-8B9B-4D7F5782B86F}"/>
          </ac:grpSpMkLst>
        </pc:grpChg>
        <pc:grpChg chg="del">
          <ac:chgData name="Shaowei Wang" userId="e596398d-db6e-4c6b-9fe5-24de495b6c4d" providerId="ADAL" clId="{5B5B7A76-6629-4386-ABDA-2B8427F6EDE0}" dt="2021-03-08T19:29:04.147" v="2726" actId="478"/>
          <ac:grpSpMkLst>
            <pc:docMk/>
            <pc:sldMk cId="3204570439" sldId="2014"/>
            <ac:grpSpMk id="96272" creationId="{BB0AE801-8127-074B-83FC-D0A485DA35BC}"/>
          </ac:grpSpMkLst>
        </pc:grpChg>
        <pc:grpChg chg="del">
          <ac:chgData name="Shaowei Wang" userId="e596398d-db6e-4c6b-9fe5-24de495b6c4d" providerId="ADAL" clId="{5B5B7A76-6629-4386-ABDA-2B8427F6EDE0}" dt="2021-03-08T19:29:09.011" v="2727" actId="478"/>
          <ac:grpSpMkLst>
            <pc:docMk/>
            <pc:sldMk cId="3204570439" sldId="2014"/>
            <ac:grpSpMk id="288802" creationId="{7D8DC28C-1036-E640-B760-13D82C449B71}"/>
          </ac:grpSpMkLst>
        </pc:grpChg>
        <pc:grpChg chg="del">
          <ac:chgData name="Shaowei Wang" userId="e596398d-db6e-4c6b-9fe5-24de495b6c4d" providerId="ADAL" clId="{5B5B7A76-6629-4386-ABDA-2B8427F6EDE0}" dt="2021-03-08T19:29:09.011" v="2727" actId="478"/>
          <ac:grpSpMkLst>
            <pc:docMk/>
            <pc:sldMk cId="3204570439" sldId="2014"/>
            <ac:grpSpMk id="288805" creationId="{F3A4B7A8-958B-6748-B909-E7ED682C6F3A}"/>
          </ac:grpSpMkLst>
        </pc:grpChg>
        <pc:grpChg chg="del">
          <ac:chgData name="Shaowei Wang" userId="e596398d-db6e-4c6b-9fe5-24de495b6c4d" providerId="ADAL" clId="{5B5B7A76-6629-4386-ABDA-2B8427F6EDE0}" dt="2021-03-08T19:29:09.011" v="2727" actId="478"/>
          <ac:grpSpMkLst>
            <pc:docMk/>
            <pc:sldMk cId="3204570439" sldId="2014"/>
            <ac:grpSpMk id="288813" creationId="{4A1E11ED-A8D5-F34E-B22E-C7B6695D1C67}"/>
          </ac:grpSpMkLst>
        </pc:grpChg>
        <pc:grpChg chg="del">
          <ac:chgData name="Shaowei Wang" userId="e596398d-db6e-4c6b-9fe5-24de495b6c4d" providerId="ADAL" clId="{5B5B7A76-6629-4386-ABDA-2B8427F6EDE0}" dt="2021-03-08T19:29:09.011" v="2727" actId="478"/>
          <ac:grpSpMkLst>
            <pc:docMk/>
            <pc:sldMk cId="3204570439" sldId="2014"/>
            <ac:grpSpMk id="288821" creationId="{D8C47326-B06D-014F-B93A-C6E15A27B581}"/>
          </ac:grpSpMkLst>
        </pc:grpChg>
        <pc:grpChg chg="del">
          <ac:chgData name="Shaowei Wang" userId="e596398d-db6e-4c6b-9fe5-24de495b6c4d" providerId="ADAL" clId="{5B5B7A76-6629-4386-ABDA-2B8427F6EDE0}" dt="2021-03-08T19:29:09.011" v="2727" actId="478"/>
          <ac:grpSpMkLst>
            <pc:docMk/>
            <pc:sldMk cId="3204570439" sldId="2014"/>
            <ac:grpSpMk id="288830" creationId="{39CE8069-D2A1-154D-84EC-64C716699809}"/>
          </ac:grpSpMkLst>
        </pc:grpChg>
        <pc:grpChg chg="mod">
          <ac:chgData name="Shaowei Wang" userId="e596398d-db6e-4c6b-9fe5-24de495b6c4d" providerId="ADAL" clId="{5B5B7A76-6629-4386-ABDA-2B8427F6EDE0}" dt="2021-03-08T19:29:59.040" v="2742" actId="1076"/>
          <ac:grpSpMkLst>
            <pc:docMk/>
            <pc:sldMk cId="3204570439" sldId="2014"/>
            <ac:grpSpMk id="288839" creationId="{C091CAB5-2B93-2148-B5CC-B8AD8BB21696}"/>
          </ac:grpSpMkLst>
        </pc:grpChg>
        <pc:picChg chg="mod">
          <ac:chgData name="Shaowei Wang" userId="e596398d-db6e-4c6b-9fe5-24de495b6c4d" providerId="ADAL" clId="{5B5B7A76-6629-4386-ABDA-2B8427F6EDE0}" dt="2021-03-08T19:29:59.040" v="2742" actId="1076"/>
          <ac:picMkLst>
            <pc:docMk/>
            <pc:sldMk cId="3204570439" sldId="2014"/>
            <ac:picMk id="97303" creationId="{A3374A73-BF68-CF44-88D2-260AE837D161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4:29:01.369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35 24575,'5'1'0,"1"0"0,-1 0 0,0 0 0,0 1 0,0-1 0,0 1 0,0 0 0,0 1 0,0-1 0,-1 1 0,1 0 0,6 6 0,51 49 0,-48-43 0,6 5 0,-1 1 0,-1 1 0,-1 1 0,-1 0 0,-1 1 0,-1 1 0,-1 0 0,18 51 0,46 114 0,-77-189 0,0 1 0,1-1 0,-1 0 0,0 0 0,1 1 0,-1-1 0,1 0 0,-1 0 0,1 0 0,0 0 0,0 0 0,-1 1 0,1-1 0,0-1 0,0 1 0,0 0 0,0 0 0,0 0 0,0 0 0,0-1 0,1 1 0,-1 0 0,0-1 0,0 1 0,0-1 0,1 0 0,-1 1 0,0-1 0,1 0 0,-1 0 0,0 1 0,0-1 0,1 0 0,-1 0 0,0-1 0,1 1 0,1 0 0,3-3 0,-1 0 0,1 0 0,-1-1 0,0 1 0,0-1 0,8-8 0,3-2 0,167-138 0,52-41 0,-207 169 0,45-50 0,-28 26 0,38-28-1365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06:09:15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273 6 3265,'0'0'1815,"-5"-5"2065,-1 5-3483,6 0-337,-1 1 0,0-1 0,1 0 0,-1 1 0,1-1 0,-1 1-1,1-1 1,-1 1 0,1-1 0,0 1 0,-1 0 0,1-1-1,0 1-58,-9 14 207,2 0 1,-3 9-209,-5 14 212,2 2 1,1 0-1,3 0 0,-1 13-212,-15 174 480,15-110-359,-16 68-121,-15-2 15,6-22 2,9-60 9,20-75 10,6-25-30,-1-1-1,1 1 0,0 0 0,0-1 1,0 1-1,0 0 0,0 0 1,0-1-1,0 1 0,0 0 0,0-1 1,0 1-1,0 0 0,0-1 1,1 1-1,-1 0 0,0-1 0,0 1 1,1 0-6,-1-1 3,0 0 1,1 1 0,-1-1 0,0 0-1,1 0 1,-1 0 0,0 1-1,1-1 1,-1 0 0,1 0-1,-1 0 1,0 0 0,1 0-1,-1 0 1,1 0 0,-1 0 0,0 0-1,1 0 1,-1 0 0,1 0-1,-1 0 1,0 0 0,1 0-4,3-2 23,1 1 1,-1-1 0,0 0 0,0 0-1,1-1-23,1 0 20,12-5 0,0 1 0,0 1-1,1 0 1,-1 2 0,10-1-20,20-6 11,-21 5-8,0 1 0,0 1 0,6 1-3,-6 2 7,0 1 0,9 1-7,-22 1 0,0 0 0,0 0 0,0 2-1,0-1 1,3 3 0,14 7-10,-19-8-36,0 0 0,0-1-1,0 0 1,0-1 0,4 0 46,-13-2-141,-1-1 1,1 1-1,0 0 1,-1-1-1,1 1 1,-1 0-1,1 1 1,0-1 140,1 3-1115,-5 4 476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3T02:43:10.0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277 24 4449,'13'-6'657,"0"0"1,0 1-1,5-1-657,-17 6 37,-1 0 0,1-1 0,0 1-1,-1 0 1,1 0 0,0 0-1,-1 0 1,1 0 0,0 0 0,-1 0-1,1 0 1,0 0 0,-1 1 0,1-1-1,0 0 1,-1 0 0,1 0-1,0 1 1,-1-1 0,1 0 0,-1 1-1,1-1 1,0 1 0,-1-1-1,1 1 1,-1-1 0,1 1 0,-1-1-1,0 1 1,1-1 0,-1 1 0,0-1-1,1 1 1,-1 0 0,0-1-1,0 1 1,1 0 0,-1-1 0,0 1-1,0 0 1,0-1-37,1 4 46,-1-1-1,0 1 0,0-1 1,0 1-1,-1-1 1,0 3-46,1-5 10,-2 10 8,-1 1 0,-1-1 0,0 0 0,0 0 0,-1 0 0,0 0 0,-4 4-18,-9 13 138,-21 26-138,13-22 210,-2-1 1,-16 12-211,-64 51 330,100-87-323,0 0 0,0 0 1,1 1-1,0 0-7,5-6 8,0 1-1,1-1 1,-1 0-1,1 1 1,-1 0-1,1-1 1,0 1-1,0 0 1,0-1-1,0 1 1,0 0-1,1 0 1,-1 0-1,1 0 1,0 0-1,0 1-7,0-4 17,0 1-1,0 0 1,0 0-1,1-1 1,-1 1-1,0 0 1,0 0-1,1-1 1,-1 1-1,0 0 1,1-1-1,-1 1 1,1 0-1,-1-1 1,1 1-1,-1-1 1,1 1-1,-1-1 1,1 1-1,0-1 1,-1 1-1,1-1 1,0 1-1,-1-1 1,1 0-1,0 0 1,0 1-1,-1-1 1,2 0-17,1 1 81,0-1 0,1 1-1,-1-1 1,0 0 0,1 0 0,1-1-81,10-1 164,-1-1-1,1 0 1,-1-1 0,0-1-1,8-3-163,3-2 105,0 1-46,86-28 38,2 2-96,-98 31-1,-1-1 0,0 0 0,-1-1 0,1-1 0,-1 0 0,-9 4-142,0 1-1,-1-1 1,1 1 0,0-1 0,-1 0 0,0-1 0,0 1 0,0 0-1,0-1 1,0 0 0,-1 0 0,1 0 0,-1 0 0,0 0 0,0 0-1,-1 0 1,1-1 0,-1 0 142,-1 3-127,1-1 1,-1 1-1,0-1 0,0 1 0,-1-1 0,1 1 0,0 0 1,-1-1-1,1 1 0,-1 0 0,0-1 0,0 1 1,0 0-1,0 0 0,0 0 0,-1 0 0,1 0 0,0 0 1,-1 0-1,0 0 0,1 0 0,-1 1 0,0-1 0,0 1 1,0-1-1,0 1 0,0 0 127,-5-3-97,1 0 0,-1 1-1,0-1 1,0 2 0,0-1 0,-1 1-1,-4-1 98,4 2 39,-1-1-1,1 1 1,0 1-1,0 0 0,0 0 1,-4 1-39,8-1 56,0 1 0,-1 0 0,1 0 0,0 0 0,0 1 0,0-1 0,0 1 0,0 0 0,0 1 0,1-1 0,-1 0 0,-1 3-56,-8 6 379,0 1-1,-1 1-378,10-7 136,-1 0 0,1-1 0,0 2 0,0-1 0,0 0 0,-1 5-136,-5 13 359,-6 11 300,2 1 0,-7 30-659,16-50 76,-3 16 224,-2 15-300,9-36-18,0 0 0,0 0 1,1 1-1,0-1 0,1 0 1,0 3 17,8 28-435,2-15 191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3T02:43:11.1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491 199 2825,'-16'-10'203,"9"5"-102,1 1 0,-1 0 0,0 1 0,0-1 0,-1 1-1,-2 0-100,8 2 20,-1 1 0,1 0 0,-1-1 0,1 1 0,-1 0 0,1 0 0,-1 1 0,1-1 0,-1 0 0,1 1 0,-1 0 0,1-1 0,0 1 0,-1 0 0,1 0 0,0 0 0,0 1 0,-1-1 0,1 0 0,0 1 0,0 0 0,0 0-20,-32 28 274,1 2 1,2 2-1,2 1 0,1 1 1,1 1-1,2 1 1,2 1-1,-9 24-274,9-11 954,2 1-1,-11 48-953,23-63 240,1 1-1,2-1 0,2 1 1,1 21-240,2-39 70,2 0 0,0 0 0,5 21-70,-2-27 20,0 1 0,1-1-1,1 0 1,5 9-20,-7-15 13,1 0-1,1 0 1,-1 0-1,2 0 1,-1-1-1,1 0 1,0-1-1,8 7-12,-10-9 25,1-1 0,1 0 0,-1 0 1,1 0-1,-1-1 0,1 0 0,0 0 0,0-1 0,0 0 0,1 0 0,-1 0 0,3-1-25,1 0 74,-1-1-1,1-1 0,-1 1 0,0-2 0,10-1-73,7-4 131,-1 0 1,0-2-1,-1 0 0,0-2 1,0-1-1,-1-1 0,8-7-131,16-11 145,-2-3 1,-2-2-1,1-4-145,51-53 100,-4-5 0,29-44-100,-1-12 24,-100 123-15,-1 0-1,-1-1 0,-2 0 0,4-13-8,-14 28 6,0-1-1,0 0 0,1-12-5,-6 19 3,1 0-1,-2 0 1,1 0-1,-1 0 1,-1 1-1,0-1 1,-1 0-3,0-1 2,-1 0 0,0 0 0,-1 0 0,0 1 0,-1 0 0,-1 0 0,-3-6-2,5 10 1,-1 0-1,1 1 0,-2-1 0,1 1 0,-1 0 1,1 1-1,-1 0 0,-1 0 0,1 0 0,-1 0 1,0 1-1,0 0 0,-2 1 1,1-1-1,0 1 1,-1 1 0,0 0 0,0 0-1,0 1 1,0 0-1,-8-1 1,1 2 0,-1 0 0,-7 2-1,-3 1 1,-1 2 0,1 1 0,0 1 0,1 1 0,0 2 0,0 0 1,1 2-1,1 1 0,0 1 0,0 0 0,-12 13-1,-34 31-24,29-24-36,-70 62-2355,92-77 1572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3T02:43:11.6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 57 4513,'-5'-2'2035,"6"-1"-1433,13-5-298,15-4 372,1 1 0,28-5-676,-54 15 63,1 0 1,0 0-1,0 0 1,0 1-1,0 0 1,0 0-1,0 0 1,0 1-1,0-1 1,-1 1-1,1 0 1,0 1-1,0-1 1,-1 1-1,1 0 1,-1 0-1,0 1 1,2 0-64,3 3 41,0 1 0,-1 1 0,0 0 0,0 0 0,-1 0 1,4 6-42,-6-7 15,0 0 1,0 0 0,-1 0-1,0 0 1,2 6-16,-5-11 5,0 1-1,0 0 1,0 0 0,0 0-1,-1 0 1,1-1 0,-1 1-1,0 0 1,0 0-1,0 0 1,0 0 0,-1 0-1,1 0 1,-1 0 0,1 0-1,-1 0 1,-1 2-5,-2 2 0,-1 1-1,1-1 1,-1 0-1,0-1 1,-1 1 0,0-1-1,0 0 1,0-1-1,-2 1 1,-14 11-42,0-1 0,-5 1 42,-17 8-43,-1-1 0,-6-1 43,-95 35 25,140-56-6,9-5 12,11-6 13,69-35-517,2 4-1,56-17 474,-96 41-389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3T02:43:12.0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0 180 5897,'74'63'2137,"-38"-63"-1665,5-2-264,16-11 88,7-7 168,8-4 184,4-2 24,-5-5-200,-8 7-176,-10 0-280,-7 0-72,-11 6-400,-3 1-352,-21 6-1112,-11 2 1176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3T02:43:12.4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 8 1768,'-3'-1'129,"1"0"135,-1 0 0,0 0-1,1 0 1,-1 0 0,0 0 0,-1 0-264,3 1 55,0 0 0,1 0 0,-1 0 0,0 0 0,1 0 0,-1 1 0,0-1 0,0 0 0,1 0 0,-1 0 0,0 1 1,1-1-1,-1 0 0,0 1 0,1-1 0,-1 0 0,1 1 0,-1-1 0,0 1 0,1-1 0,-1 1 0,1-1 1,0 1-1,-1-1 0,1 1 0,-1 0 0,1-1 0,0 1 0,-1 0-55,-1 5 221,0 0 0,1 0 1,-1 1-1,1-1 0,1 1 0,-1 3-221,-2 30 1465,3 0 0,3 36-1465,15 81 1430,-8-76-1092,4 15-179,-4-23-379,0 23 220,-10-71-730,-1 0 1,-1 0-1,-2 2 730,3-14-753,-3 12-192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3T02:43:13.2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842 377 5977,'0'-4'268,"0"-1"-1,0 1 0,0 0 1,-1 0-1,0 0 0,0 0 1,0 0-1,0 0 0,-1 0 1,0 0-1,0-1-267,0 2 38,0 1-1,0-1 1,0 0 0,0 1-1,-1 0 1,1-1 0,-1 1-1,0 0 1,0 0 0,1 0 0,-1 1-1,0-1 1,0 1 0,-1 0-1,1-1-37,-10-2 78,0 1-1,0 0 0,0 1 0,0 0 1,0 1-1,-1 1 0,-6 0-77,-12 2 170,1 1 0,-20 5-170,27-2 26,0 0 1,1 2-1,0 0 1,0 2-1,1 1 1,0 0-1,-9 8-26,-15 12-5,1 2 1,-29 28 4,49-39 0,1 1 0,1 0 0,1 2 0,-3 7 0,11-12 3,2 0-1,1 1 1,0 0 0,2 1 0,-1 4-3,5-11 4,1 0 0,1 0 0,0 0-1,1 0 1,0 1 0,2-1 0,-1 1 0,2 0-4,0-4 8,0 0 1,1-1-1,0 1 1,1-1 0,1 0-1,-1 0 1,2 0-1,-1 0 1,2 0-1,3 5-8,0-3 20,1-1 0,0 0-1,0-1 1,1 0 0,1-1 0,-1 0-1,2-1 1,-1 0 0,1-1-1,1-1 1,-1 0 0,4 1-20,10 3 82,1-1 0,0-2 1,0 0-1,1-2 0,24 2-82,0-4 183,0-2 0,-1-3 0,8-2-183,51-5 527,25-8-527,-74 6 264,0-3 1,58-21-265,-80 19 189,0-2 1,-1-2-1,-1-1 0,28-20-189,-2-4 396,-3-3 0,11-14-396,-35 28 232,-2-1 0,-2-2-1,24-33-231,-42 49 99,-1-1-1,-1-1 0,-1 1 0,7-19-98,-13 26 36,-1-1 0,0 0 0,-2 0 0,1 0 0,-2-1 0,0 1 0,-1-1-1,0-2-35,-2 5 9,0 0 1,0 0-1,-1 0 0,-1 1 0,0-1 0,-1 1 0,0 0 0,-1 0 0,-5-10-9,-1 2-2,0 2 0,-2-1 0,0 2 0,-1 0 0,-6-6 2,3 6-13,0 1 0,-2 0 0,1 2 0,-2 0 0,0 1 0,-1 0-1,-13-4 14,16 8-33,-1 1-1,0 1 1,0 1-1,0 1 1,-1 0-1,0 2 1,0 0-1,0 1 0,0 1 1,0 1-1,0 0 1,0 2-1,-9 2 34,-3 2-318,0 2-1,0 1 1,1 1-1,0 2 1,-15 8 318,-27 17-4302,-45 32 4302,31-12-1335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3T02:43:14.6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344 0 5241,'-23'26'401,"-1"-2"-1,-1 0 1,-21 14-401,-121 82-123,161-115 142,-1 0 0,1 0 0,-1 1 0,2 0 0,-1 0 0,-3 4-19,8-8 17,-1 0 1,1 0 0,0 1 0,-1-1-1,1 0 1,0 0 0,0 1-1,1-1 1,-1 1 0,0-1 0,1 1-1,0-1 1,-1 1 0,1-1 0,0 1-1,0-1 1,0 1 0,1 0 0,-1-1-1,1 1 1,-1-1 0,1 0-1,1 3-17,-1-3 43,0 0-1,1 0 1,-1 1-1,1-1 1,0 0-1,0 0 1,0-1-1,0 1 1,0 0-1,0-1 1,0 1-1,0-1 0,1 1 1,-1-1-1,0 0 1,1 0-1,0 0-42,3 1 143,0 0 0,0-1 0,1 0 0,-1 0 0,0 0-1,6-1-142,2 0 315,0-1-1,0-1 0,0 0 1,8-3-315,53-18 830,-43 12-554,141-39 337,-133 37-589,8-1-75,31-16 51,-72 26-814,-12 3-2890,3 1 2549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3T02:43:14.9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 90 3489,'-65'-70'2000,"58"59"-287,5 2-841,0 11-640,-5 5-120,5-7-88,-2 9 16,-14 47 40,-17 78 0,18-40-136,1 13-1200,-1 5 903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3T02:43:15.6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871 336 4929,'-83'-73'1556,"77"68"-1494,0 0-1,-1 1 0,1 0 0,-1 0 0,1 0 0,-1 1 0,0 0 0,0 0 1,-1 1-1,1 0 0,-1 0 0,-5 0-61,1 0 60,1 1-1,-1 1 1,0-1 0,1 2 0,-1 0-1,0 0 1,1 1 0,0 0 0,-7 3-60,2 1 134,0 0 0,0 1 0,1 1 0,0 0 1,0 1-1,-4 5-134,-14 11 279,1 1 1,-2 5-280,-61 63 278,81-80-264,-18 20 32,2 0 1,-17 26-47,28-33 31,2 1 1,1 1-1,1 1 0,-1 3-31,3 1 78,1 0 0,1 0 0,0 9-78,7-23 53,1 0 0,1 0 0,0 0 0,2 1-1,0-1 1,2 10-53,-1-19 33,1-1 0,0 0 0,1 1 0,-1-1 0,5 7-33,-4-11 18,-1 0-1,2-1 0,-1 0 1,1 1-1,-1-1 1,2-1-1,-1 1 0,0-1 1,1 1-1,2 0-17,2 2 30,0-1 0,0 0 1,1-1-1,0 0 0,0-1 0,0 0 0,1 0 1,-1-1-1,1 0 0,2-1-30,12 2 92,1-2-1,0 0 1,0-2-1,0 0-91,12-3 100,-1-1-1,1-2 1,-1-1 0,0-2-1,-1-2 1,0-1 0,-1-2 0,7-5-100,15-9 258,-1-2 1,48-36-259,103-85 630,-132 90-17,43-46-613,-92 79 118,-2 0-1,-1-1 1,-1-2-1,-1 0 1,-1-3-118,0-1 299,8-18-299,-21 37 81,-1-1 0,0 0 0,-1 0 0,2-13-81,-5 13 66,1 0-1,-2-1 1,0 1 0,-1-1 0,-3-14-66,2 21 18,-1 1 1,0 0-1,-1-1 1,0 1-1,0 0 0,-1 0 1,-1 1-1,0-1 1,0 1-1,-3-3-18,1 3 2,0 1-1,-1 0 0,1 0 0,-2 0 1,1 1-1,-1 1 0,0-1 0,-1 2 1,1-1-1,-1 1 0,0 0 0,-1 1 1,1 1-1,-1-1 0,1 2 0,-1-1 1,0 1-1,-3 1-1,-3-1-30,1 2 0,-1-1 0,0 2-1,1 1 1,-1 0 0,-4 1 30,-1 3-104,1 0 0,0 1 0,0 1 0,-6 3 104,-9 7-716,1 2 0,1 1 716,-66 46-3226,45-29 271,13-11 1400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3T02:43:16.1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99 6873,'21'-17'2149,"-12"9"-1990,1 1-1,1 0 1,0 0 0,4-2-159,-6 5 7,6-4 31,0 1-1,0 1 0,1 0 0,0 1 0,3 0-37,-14 4 27,-1 1 0,0-1-1,1 1 1,-1 0 0,0 0 0,1 0-1,-1 0 1,1 1 0,-1 0 0,0 0-1,0 0 1,1 0 0,-1 1-1,0-1 1,0 1 0,0 0 0,-1 1-1,1-1 1,0 0 0,-1 1 0,0 0-1,2 1-26,2 3 31,-1 0 0,0 1-1,0 0 1,-1 0 0,0 0-1,0 1 1,-1-1 0,0 1-1,1 6-30,-3-10 3,-1 0 0,0 0 0,0 0 0,0 0-1,0 0 1,-1 0 0,0 0 0,0 0 0,0 0-1,0 0 1,-1 0 0,0 0 0,0 0 0,-1 0-1,1 0 1,-1-1 0,0 1 0,0 0 0,-2 1-3,0-1-3,0 1-1,0-1 1,-1 0 0,0 0 0,0 0 0,-5 3 3,-8 5-80,-10 5 80,13-9-36,-33 19-77,-2-1 0,-23 6 113,14-6 18,42-20-17,14-6 2,4-3 11,3-3 56,1 1 109,31-13 121,-9 5-150,11-6 589,32-9-739,-20 12 130,0 2-1,1 2 0,0 3 1,48-2-130,-89 9-601,1 1 0,-1 0 0,0 1 0,5 1 601,10 4-881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06:09:15.7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27 4777,'31'-16'1960,"-1"8"-1231,1 5-361,-5 8-448,0 4-208,-4 2-120,-4-5-1,-5-2 137,-4-1 168,-11-3-272,2 0-832,-3-3 808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3T02:43:16.5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1 108 7074,'28'-9'2784,"11"0"-1864,3-4-384,0 6-296,-1-4-79,-8 5 103,0 4 56,-11 2 32,0 0 0,-5 0-248,-1 0-80,-1-5-160,-4-4-336,-5-4-1137,3 0-1063,-9 2 1592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3T02:43:16.9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 4641,'0'11'2088,"-2"19"-903,2 14-521,0 24-144,2 11 120,1 17 192,1 5 56,3 6-127,-1 3-169,1-12-304,-1-1-96,-1-16-176,-5-14-16,4-21-144,-2-17-336,-2-25-1473,0-10 1321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3T02:43:17.4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843 282 6057,'6'-9'446,"-1"-2"-1,0 1 1,0-1-1,-1 0 1,1-7-446,-3 11 38,-1 0 1,0 0-1,0 0 1,-1 0-1,1 0 1,-2 0-1,1 0 1,-1 1-1,0-1 1,-1-3-39,0 4 13,0-1-1,0 1 1,-1-1 0,0 1-1,0 0 1,-1 0 0,1 0-1,-1 1 1,0-1 0,-1 1-1,1 0 1,-1 0 0,-3-2-13,1 2 72,-1-1 0,0 1 0,0 1 0,0-1 0,0 2 0,-1-1 1,1 1-1,-1 0 0,-6-1-72,1 1 110,-1 1 0,1 0 0,-1 1 0,0 1 0,1 0 0,-1 1 0,0 1 1,1 0-1,-1 1 0,1 0 0,0 1 0,-12 5-110,3 2 54,1 1 0,0 0 0,0 2 1,-15 13-56,-2 4 11,3 2 0,-2 3-10,-12 16-6,-32 43 6,53-56 14,1 1 0,2 1 0,0 6-14,17-31 20,1 1-1,1 0 1,1 0-1,0 1 1,1 0-1,1 0 1,1 0-1,0 1 1,1-1-1,1 1 1,2 14-20,0-16 27,2 0 1,0-1-1,0 1 1,2-1-1,0 0 1,1 0-1,0 0 1,2-1-1,-1 0 1,2-1-1,0 0 1,1 0-1,6 7-27,-1-4 79,1 0-1,1-2 0,0 0 1,1 0-1,0-2 1,1 0-1,1-1 0,0-1 1,18 7-79,-10-7 86,1-1 1,0-1 0,1-2 0,-1 0 0,2-3 0,-1 0-1,0-2 1,1-1 0,11-2-87,-5-1 88,-1-3 1,0 0-1,0-3 1,0 0-1,-1-3 0,0-1 1,-1-1-1,11-7-88,-5-1 252,-1-2 0,-2-1 0,0-2-1,0-3-251,16-16 492,-2-2-1,10-15-491,-35 34 141,-2-1-1,-1 0 1,-1-2 0,10-20-141,-24 36 30,0-1-1,-1 0 1,0 0-1,-1-1 1,-1 1-1,-1-1 1,-1 0-1,0-1 1,-1 1-1,-1 0 1,0-4-30,-3-3 9,0-1 1,-2 1-1,0 0 0,-2 0 1,0 1-1,-2-1 0,-1 2 1,0-1-1,-2 1 0,-1 0 1,-13-18-10,16 28-8,0 0 0,0 1 1,-1 0-1,-1 1 1,0 0-1,0 1 1,-6-4 7,8 7-17,-1 1 0,1 0 0,-1 0 1,0 1-1,0 0 0,0 1 1,-1 0-1,1 1 0,-1 0 1,-4 0 16,3 1-68,0 1 1,-1 0-1,1 1 1,0 1 0,0 0-1,0 0 1,0 1-1,0 1 1,-5 2 67,-13 7-406,1 1 1,0 1-1,0 2 406,-31 20-3450,-35 30 3450,28-16-1160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3T02:43:18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263 24 6345,'5'-3'850,"1"0"0,-1 0-1,1 0 1,4 0-850,-4 1 40,-1 0 0,1 1 0,0-1 0,0 2 0,0-1 0,0 1 0,0-1-1,1 2-39,-4-1 13,-1 0 0,0 1-1,0-1 1,0 1-1,0 0 1,0 0 0,0 0-1,0 0 1,0 0-1,0 0 1,1 1-13,1 1 49,1 1-1,-1 0 1,-1 0 0,4 3-49,3 6 184,-1 1 0,6 11-184,-10-16 50,0 0 0,-1 0 0,0 1 0,-1 0 0,0-1 0,0 2-50,-2-8 4,-1 1-1,1-1 1,-1 1-1,0-1 1,1 1-1,-2 0 1,1-1-1,0 1 1,-1 0-1,1-1 0,-1 1 1,0-1-1,-1 1 1,1-1-1,0 0 1,-1 0-1,0 1 1,0-1-4,0 0-2,-1 0 1,0 0-1,1-1 0,-1 1 1,0-1-1,-1 0 1,0 1 1,-26 15-31,16-11 11,12-5 16,-10 4-28,1 0 0,-1 0 0,-1-1 32,11-4-13,-1 0 0,0 0 0,0 0 0,0 0 0,0-1 0,0 1 0,0-1 0,1 0 0,-1 0 0,0 0 0,0 0 0,0-1 0,0 1 1,0-1-1,-2 0 13,5 0-3,0 1 1,0 0 0,-1 0 0,1-1 0,0 1-1,0 0 1,0-1 0,0 1 0,-1 0-1,1-1 1,0 1 0,0 0 0,0-1 0,0 1-1,0 0 1,0-1 0,0 1 0,0 0-1,0-1 1,0 1 0,0 0 0,0-1 0,0 1-1,0 0 1,0 0 0,0-1 0,1 1-1,-1 0 1,0-1 0,0 1 0,0 0 0,0-1-1,1 1 1,-1 0 0,0 0 0,1-1 2,15-3 2,20-3 17,-1 2 0,30 0-19,-46 4 7,0 1 1,1 1 0,-1 0 0,0 2 0,0 0-1,0 1 1,6 3-8,-21-6 4,0 0-1,0 1 1,0-1-1,0 1 1,-1 0 0,1 0-1,0 0 1,-1 0-1,2 1-3,-4-2 4,0 1-1,0-1 0,0 0 1,0 0-1,0 1 1,0-1-1,0 1 1,-1-1-1,1 1 0,0-1 1,-1 1-1,1-1 1,-1 1-1,0-1 0,1 1 1,-1 0-1,0-1 1,0 1-1,0-1 1,0 1-1,0 0 0,-1-1 1,1 1-1,0 0 1,-1 0-4,0 2 12,0 0 0,-1 0 1,0 0-1,0 0 0,0 0 1,0-1-1,0 1 0,-2 1-12,-3 4 50,-1 0-1,-8 7-49,-64 53 296,-48 31-296,85-67-8,-120 79-449,100-71-151,-2 2-297,13-11 384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3T02:43:19.3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 9 3473,'-52'-6'1540,"40"4"-697,8 2-12,3 1-184,0 1-438,1-2 427,0 0 4,0 0-46,0 0-100,0 0-51,0 0-24,0 0-8,7 3 404,-5-2-777,7 2 94,0 1-1,0 0 1,0 0-1,-1 1 1,6 3-132,2 2 70,12 8 152,2-1-222,-25-14 28,0-1 0,0 0 0,1 0 0,-1 0 0,0-1 1,1 0-1,-1 0 0,1 0 0,0-1 0,-1 0 0,1 0 0,-1 0 0,1 0 0,-1-1 1,1 0-1,2-1-28,3 0 46,79-17 268,-18 4-137,-20 3-92,-40 8-80,1 1 0,-1 0 0,1 1 0,0 1 0,0 0-1,4 1-4,-14 0-32,0 0 0,1 1 0,-1-1 0,0 1 0,0 0 0,0 0 0,0 0 0,0 1 0,0-1 0,0 1 0,0-1 0,2 3 32,6 4-145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6:57:32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549 0 3689,'-144'50'1525,"134"-46"-1525,0 0 0,0 1 0,1 0 0,0 0 0,-5 5 0,-12 9-193,-3 4 193,20-14-37,-65 57-234,62-54 240,-22 22 21,2 2-1,2 1 0,-3 8 11,24-32 8,0 0 0,1 0 0,1 2 0,1-2 0,0 2 0,1-1-1,1 1 1,1-1 0,0 2 0,0 8-8,3-9 52,0-1-1,2 1 1,-1 0-1,2 2-51,0-7 81,0 0 1,0-1-1,1 1 0,1-1 0,0 1 0,5 5-81,-3-4 122,1-1 0,1 1 0,0-1 0,1-1 0,1 0-1,7 6-121,-12-10 72,2-1 1,-1 1-1,1-1 0,0 0 0,0 0 0,0-1 0,0 0 0,1 0 1,0-1-1,0 0 0,4 0-72,0 0 95,-1-2 1,0 0-1,1 0 1,-1 0-1,1-2 1,-1 1-1,0-1 0,0-1 1,1 1-1,1-3-95,17-5 225,-1-1 0,0-1-1,6-5-224,-10 4 119,-1 0 1,0-2-1,1-2-119,-13 7 41,1-1 1,-1 0 0,0 0-1,-2-2 1,7-6-42,1-8 115,5-9-115,-18 26 17,3-7 24,0-2 1,-1 1 0,3-14-42,-6 15 19,1-1 11,-1 0 1,-2-2-31,-1 10 13,1-2 5,-1 7-7,-2 0 0,1 0 0,0 1 0,0 0 0,-1-1 0,0 0 0,-1 0 0,0-4-11,-1 2 37,-1 1 0,1-1 0,-1 1 0,-1 0 0,0 0 0,0 0 0,0 0 0,-4-4-37,-2 1 113,0-1-1,1 1 0,-3 1 0,-4-4-112,11 9 27,-1-1-1,-1 1 1,2 0 0,-2 1-1,-5-3-26,-3 1 10,0 0-1,-2 0-9,8 2-13,-1 1 1,1 0-1,0 0 0,-1 1 0,1 0 0,0 1 0,-1 0 0,1 0 1,0 1-1,0-1 0,0 1 0,0 1 0,0-1 0,-3 3 13,-3 1-146,-1 0-1,1 2 0,1-1 0,0 2 1,0 0 146,-5 6-235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6:57:32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0 2657,'9'2'976,"-3"11"-712,-3 5-208,-3 9 184,-2 5 184,-1 7 400,-3 2 136,-1 5-39,-2 2-169,0 4-400,-3-2-152,4 1-168,-3-8-16,4-12-16,4-8-24,-3-16-208,6-5-568,7-13 544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6:57:32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88 2192,'-3'1'505,"1"0"-1,-1-1 0,1 0 1,0 1-1,0-1 0,-2 0-504,4 0 771,3 0 128,50-5 792,-33 3-1487,9-2 167,0 2 0,1 1-371,-11 0 119,15 1-10,-1-2 1,23-3-110,-42 3 17,1-2-1,-1 2 0,13-6-16,-20 5-71,0 0 0,0 0-1,0-1 1,-1 1 0,1-1 0,-1 0-1,0-1 1,0 0 71,-2 2-530,-3 2 373,0 1-1,0-1 1,0 1-1,-1-1 1,1 1-1,-1-1 1,1 0 0,0 0-1,-1 1 1,1-1-1,-1 0 1,0 0 157,0 0-56,0 1 0,0 0 0,0-1-1,0 1 1,0-1 0,0 1 0,0 0 0,0-1 0,0 1 0,0-1 0,0 1 0,0 0 0,0 0-1,-1-1 1,1 1 56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6:57:32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 18 2569,'3'-14'1036,"-3"14"-1018,0 0 0,0 0 0,0 0 0,0 0 0,0 0 0,0-1 0,0 1 0,0 0 0,0 0 0,0 0 0,1-1 0,-1 1 0,0 0 0,0 0 0,0 0 0,0 0 0,0 0 0,0 0 0,0 0 0,1 0 0,-1 0 0,0 0 0,0 0 0,0 0 0,0-1 0,1 1 0,-1 0 0,0 0-1,0 0 1,0 0 0,0 0 0,0 0 0,0 0 0,0 0 0,0 0 0,0 0 0,1 0 0,-1 0-18,0 0 25,0 0-1,1 1 0,-1-1 0,0 0 0,1 0 1,-1 0-1,0 0 0,0 1 0,1-1 0,-1 0 1,0 1-1,0-1 0,0 0 0,0 0 0,0 0 1,0 1-25,1 6 247,1 0 1,-2 0-1,1 1 1,-1 2-248,0-6 110,-4 53 1478,-2 0 0,-4 8-1588,-3 15 837,-6 74-156,15-121-637,-7 22-44,9-51-11,1 0-1,-1 1 0,0-1 1,0 1 11,2-5-4,0 0 0,0 0 0,0 1 0,0-1 0,0 0 0,0 0 1,0 0-1,0 0 0,0 0 0,0 0 0,0 0 0,0 0 0,-1 0 1,1 1-1,0-1 0,0 0 0,0 0 0,0 0 0,0 0 1,0 1-1,-1-1 0,1 0 0,0 0 0,0 0 0,0 0 0,0 0 1,0 0-1,0 0 0,0 0 0,0 0 0,0 0 0,-1 0 0,1 0 1,0 0-1,0 0 0,0 0 0,-1 0 4,1 0-261,0-1-1,0 1 1,0-1-1,0 1 1,0 0 0,0-1-1,0 1 1,0-1-1,0 1 1,0 0 0,1-1-1,-1 1 1,0-1-1,0 1 1,1-1 261,3-8-883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6:57:32.3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450 59 4753,'-7'-26'1995,"6"23"-1820,0 0-1,0 1 1,0 0-1,-1-1 1,1 1-1,0-1 1,-2 0-175,2 1 19,-1 2 1,1-1 0,0 0-1,0 0 1,0 0 0,-1 1 0,1-1-1,0 0 1,-1 1 0,1 0-1,0-1 1,-1 1 0,1-1-1,-2 1-19,0 0-8,-1-1-1,1 1 1,-1 0 0,1 0-1,-2 0 9,-3 1-13,0 0 0,0 0 0,0 1-1,0 0 1,0 0 0,0 1 0,1 0 0,0 0 0,0 0 0,0 1-1,0-1 1,0 2 0,-1 0 13,-5 6 3,-1 0 0,1 0-1,0 1 1,1 1 0,-1 2-3,-16 23 36,1 1 1,3 1-1,1 2 1,2 0-1,-2 12-36,14-28 76,-6 25-76,5-5 74,4 2-1,1 24-73,4-51 36,2 0 1,1 1-1,0 0 0,3-1 1,4 15-37,-7-30 23,2 1 1,0 0 0,0 0-1,0-1 1,1 1 0,0-1-1,0 0 1,1 0 0,5 4-24,-5-5 31,0-1 0,1 1 1,0-1-1,0-1 0,1 1 1,-1 0-1,0-2 1,1 2-1,0-2 0,4 2-31,1-1 57,0 0 0,1 0-1,-1-1 1,0-1 0,1 0-1,-1 0 1,1-1-57,8 0 116,-1-1 1,1-1-1,20-4-116,-19 1 100,1-1 0,-2 0 0,2-1-1,3-3-99,3-3 252,0 0 0,19-13-252,-19 8 217,-2 0-1,0-2 1,-2-1 0,0-1 0,18-21-217,-17 15 246,-2-3 1,-2 1-1,-1-1 0,11-23-246,-23 36 136,-1 0 0,0-1 0,2-12-136,-8 23 33,-1 1-1,1-2 0,-1 1 0,0 0 0,-2 0 0,1 0 1,-1 0-1,-1 0 0,-1-8-32,0 9 10,1-2 1,-2 2-1,-1 0 1,1-1-1,0 1 1,-1 0-1,-2-2-10,3 4-2,-1 1-1,0-1 1,0 0 0,-1 1-1,2 0 1,-3 0-1,2 1 1,-1-1 0,-1 1-1,1 0 3,-4-1-8,-1 1 0,1-1 0,-1 2 1,1-1-1,-2 1 0,2 1 0,-2 0 8,-13-1-20,-1 2-1,-11 0 21,9 2-26,1 0 1,-1 1-1,1 1 0,-4 2 26,16-2-147,1 0 0,0 0 1,-1 1-1,2 1 0,0 0 0,0 0 0,0 1 1,-4 3 146,7-3-419,5-4-355,1 0 1,0-1-1,0 2 1,0-1-1,0 1 1,-1 0 773,2 2-1262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06:09:16.1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0 169 7009,'9'-3'2681,"17"-5"-2017,7-5-296,55-22-264,-57 21-104,4-1-32,2-2-16,-7-1 24,3 1 8,-6 3-264,-6 3-464,6 7 488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6:57:32.3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256 0 4369,'-5'9'740,"2"0"0,-4 10-740,7-19 24,0 0-1,0 1 1,0-1-1,0 1 1,0-1-1,0 0 1,0 1-1,0-1 1,0 1-1,1-1 1,-1 0 0,0 1-1,0 0 1,1-1-1,-1 0 1,0 0-1,1 1 1,-1-1-1,1 1 1,-1-1-1,0 0 1,0 0-1,0 1 1,1-1-1,0 0 1,-1 1-1,1-1 1,-1 0-1,1 0-23,1 1 38,0 0-1,0-1 1,1 0-1,-1 1 1,2 0-38,-2-1 29,10 1 76,0-1 1,1 0-1,-1 0 1,0-1-1,1-1-105,-1 2 135,2-2 14,-5 1-6,0 0 0,1 1 0,-2-1 0,2 2 1,-1-1-1,7 2-143,-15-2 4,0 0 1,-1 0-1,1 0 1,0 0-1,0 0 1,0 0-1,-1 1 1,0-1-1,1 0 1,0 1-1,0-1 1,-1 0-1,1 0 0,-1 1 1,0-1-1,1 1 1,0 0-1,-1-1 1,1 0-1,-1 1 1,1-1-1,-1 1 1,0-1-1,0 1 1,0 0-1,1-1 1,-1 0-1,0 1 1,0 0-1,1-1 1,-1 1-1,0 0 0,0-1 1,0 0-1,0 1 1,0 0-1,0-1 1,0 1-1,-1 0 1,1-1-1,0 1 1,0-1-1,-1 1 1,1-1-1,0 1 1,0 0-5,-2 2 6,0 0 0,-1 0 0,1 0 1,-1 0-1,1-1 0,-1 1 1,0 0-1,-2 0-6,-8 7 20,-2-1 0,-3 1-20,-9 5 13,-22 14 13,-34 28-26,78-53 0,-21 16 5,0-2 0,-12 6-5,31-20 2,4-2-1,0 0 1,0 0-1,0-1 0,1 1 0,-2 2-1,3-4 0,1 0 0,0 0 1,0 0-1,0 0 0,0 0 0,0 0 0,0 0 0,0 0 0,0 0 1,0 0-1,-1 0 0,1 0 0,0 0 0,0 0 0,0 1 0,0-1 1,0 0-1,0 0 0,0 0 0,0 0 0,0 0 0,0 0 0,0 0 0,0 0 1,0 0-1,0 0 0,0 0 0,0 0 0,0 0 0,0 0 0,0 0 1,0 0-1,0 0 0,0 0 0,0 1 0,0-1 0,0 0 0,0 0 0,0 0 1,0 0-1,0 0 0,0 0 0,0 0 0,0 0 0,0 0 0,0 1 1,1-1-1,-1 0 0,0 0 0,0 0 0,0 0 0,0 0 0,0 0 1,0 0-1,0 0 0,0 0 0,0 0 0,1 0 0,-1 0 0,0 0 0,0 0 1,0 0-1,0 0 0,7 0 7,20-7 29,-16 4 24,0 1 0,8-1-60,-6 1 132,0 2 0,10-1-132,-17 2 51,0-1 1,-1 0-1,1 2 1,-1-1-1,0 0 1,1 0-1,3 3-51,-8-4 7,-1 0 0,1 0-1,0 0 1,0 1-1,0-1 1,-1 1 0,1-1-1,0 0 1,0 1-1,0 0 1,-1-1-1,1 0 1,-1 1 0,1 0-1,0-1 1,-1 1-1,1 0 1,-1-1 0,0 1-1,1 0 1,-1-1-1,0 1 1,1 0 0,-1-1-1,0 2 1,0-1-1,1-1 1,-1 1 0,0 0-7,-1 1 12,0 1 0,0 0 0,1-1 0,-1 0 0,-1 1 0,1-1 0,0 1 0,-1-1-12,0 1 15,2-2-12,-10 11 7,-8 6-212,0-1-1,-1-1 1,-1 0-1,-1-1 1,-1-1-1,-1-1 1,-20 10 202,-1-4-1388,5-2 551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6:57:32.3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275 20 2369,'-9'5'337,"2"-2"-69,-2 1 0,2 0 1,0 1-1,0 0 1,-1 1-269,-8 9 56,3 0 0,-1 2 1,1 0-1,-1 4-56,8-13 27,-1 3 1,-9 12 242,1 0 0,-2 6-270,-7 24 581,15-34-323,-4 6 365,3-1 0,-7 22-623,11-23 376,2-2 0,-2 22-376,6-31 53,0 0 0,1 0 0,0-1 0,0 2 0,2-2 0,1 3-53,0-1 32,1-1-1,0 1 1,1-1 0,7 9-32,-9-15 34,0-1 0,0 1 0,1-1 0,-1 1 0,2-2 0,0 1 0,-1-1 0,1 1 0,0-1 0,3 1-34,-2-2 83,0 0 0,0 0 0,0 0 1,1 0-1,-1-1 0,1 0 0,0-1 1,-1 0-1,6 1-83,-2-2 131,0 1 1,0-2-1,0 1 1,0-1-1,-1 0 0,8-2-131,4-2 173,-2-1 0,1-1 0,-2 1-1,1-3 1,-1 1 0,14-9-173,29-19 186,-3-1 0,-2-3 0,46-39-186,-87 65 82,-1 0-1,11-12-81,-14 10 49,-1 0 0,-1-1-1,0 0 1,-1 0 0,-1-1-1,-1-1-48,-3 8 14,-1-1 0,0 0 0,-2 0-1,1 0 1,-2 0 0,0-1 0,-1 1-1,0 0 1,-1-1-14,0 4 9,1-1 1,-2 1-1,0 0 0,-1-1 0,0 2 0,0-1 0,-4-4-9,3 6 9,0 1-1,0-1 0,-1 1 0,1 0 0,-2 1 0,0-2 0,0 3 1,-7-6-9,7 5 6,-1 1 0,0 1 1,0-1-1,0 1 0,-1 0 1,1 1-1,-1-1 0,0 2 1,0-1-1,0 0 0,0 2 1,0-1-1,0 1 0,-6 0-6,2 1 1,0 0-1,0 1 1,0 0-1,0 1 0,0 0 1,0 1-1,1 0 0,0 0 1,-9 6-1,-13 8-52,1 1 0,1 1 1,0 2-1,-3 5 52,26-20-506,0 1 0,1 0 1,0 0-1,-6 9 506,14-17-54,0 0 0,0 0 0,0 0 0,0 0 0,0 0 0,0 0 0,0 1 0,0-1 0,0 0 0,0 0 0,0 0 0,0 1 0,-1-1 0,1 0 0,0 0 0,0 0 1,0 0-1,0 0 0,0 0 0,0 1 0,0-1 0,0 0 0,0 1 0,0-1 0,0 0 0,1 0 54,4 1-820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6:57:32.3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172 3 3089,'0'0'86,"0"0"0,0-1 0,0 1 0,1 0 0,-1 0 0,0 0 0,1 0 1,-1 0-1,0 0 0,1 0 0,-1-1 0,0 1 0,1 0 0,-1 0 0,0 0 0,0 0 0,0 0 1,1 0-1,-1 0 0,0 0 0,1 0 0,-1 0 0,1 0 0,-1 0 0,0 0 0,1 0 1,-1 0-1,0 0 0,0 0 0,0 1 0,1-1-86,-1 0 82,0 0 1,0 1-1,1 0 1,-1-1 0,0 0-1,0 1 1,0 0-1,0-1 1,0 0-1,0 1 1,0 0-1,0-1 1,0 0-1,0 1 1,0 0-1,0-1 1,0 0-1,-1 1 1,1 0-1,0-1-82,-4 9 540,0 0-1,-2 3-539,-1 1 274,-30 60 1613,4 1 0,-9 33-1887,11 8 853,25-81-747,0 1 0,2 13-106,4-46-8,0 0-22,0 1 0,0 0 1,0-1-1,0 0 0,1 1 0,0 1 30,-1-4-21,0 0-1,0 1 0,0-1 1,0 0-1,0 0 0,0 1 1,0-1-1,0 0 0,0 0 1,0 0-1,1 0 0,-1 0 0,0 0 1,0 0-1,0 1 0,1-1 1,-1 0-1,0 0 0,0 0 1,1 0-1,-1 1 0,0-1 1,1 0-1,-1 0 0,0 0 0,0 0 1,0 0-1,0 0 22,1 0-104,0 0 0,0-1 0,0 1-1,-1 0 1,1-1 0,0 1 0,0 0 0,-1 0-1,1-1 1,-1 1 0,1-1 0,0 1 0,0 0 104,17-16-2469,5-7 1000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6:57:32.3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0 172 5049,'6'-3'696,"1"1"0,-1 0 0,1 0 1,-1 1-1,1-1 0,5 1-696,12-2 956,6 1-956,-14 1 215,24-3 105,0-1 0,0-1-1,-1-3 1,0 0 0,0-2 0,13-7-320,-6 0-325,-43 18 183,-3 0 107,1 0 0,-1 0 0,0 0 0,1-1-1,-1 1 1,0 0 0,1 0 0,-1 0 0,0 0 0,1-1 0,-1 1 0,0 0 0,0 0 0,1 0 0,-1-1-1,0 1 1,0 0 0,0 0 0,0 0 0,0 0 0,0 0 0,0-1 0,0 1 0,1 0 0,-1-1 0,0 1-1,0 0 1,0 0 0,0 0 0,0 0 0,0-1 0,0 1 0,0 0 0,0-1 0,0 1 0,0 0 0,0 0-1,0 0 1,0 0 0,0-1 0,0 1 0,-1 0 0,1-1 0,0 1 35,-1-3-515,-1 0 0,0-1 0,-1 1 0,1-1 0,-1 1 0,1 0 0,-1 0 0,0 0 0,-3-2 515,-4-3-770,-11-14-193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6:57:32.3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6 1376,'-3'-6'952,"1"11"169,2 8-41,0 21-8,0 8 80,0 17-103,-1 5-89,-2 2-224,2 0-184,-1-10-232,4-2-96,2-13-176,-4-5-40,1-8-80,1-6-216,1-5-1576,1-5 1312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6:57:32.3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536 10 5385,'-7'-3'261,"0"2"-1,-1-1 0,1 1 1,0 0-1,0 0 0,-1 1 1,0-1-1,1 1 0,-7 1-260,-2 1-13,0 2 0,1-1 0,0 1 0,0 1 0,1 0 0,-1 1 0,1 0-1,1 1 1,-1 0 13,-11 8-23,1 0-1,1 1 1,0 2-1,-5 6 24,4-2 15,1 2 0,0 0-1,2 1 1,-1 5-15,10-13 21,1 1 0,1-1 0,1 1-1,1 1 1,1 0 0,-4 17-21,9-28 32,1 1 0,0 0 0,1 0 0,0 0 0,0 0-1,2-1 1,-2 1 0,3 0 0,-2 0 0,3-1 0,-1 1 0,0-1-1,1 0 1,1 0 0,0 0 0,0 0 0,0-1 0,2 1 0,-1-2-1,1 1 1,0 0 0,0-1 0,1 0 0,0 0 0,0-1 0,1 0-1,5 2-31,-2-1 140,1 0 0,0-2 0,-1 1 0,1-1 0,1-1 0,0 0 0,12 1-140,-7-2 159,-2 0 0,2-2 0,-1 0 0,0-1 0,17-2-159,-9-1 144,2-2 0,-3 0 0,2-1 1,-1-1-1,-1-1 0,0-1 0,-1-1 0,3-3-144,21-12 345,-3-2 1,-1-2-1,39-32-345,-63 45 104,-1-1 0,-1 0-1,0-1 1,3-6-104,-15 16 25,0 0 1,0 0-1,-1-1 0,0 1 1,-1-1-1,0 0 0,-1 0 1,-1 0-1,1 0 0,-1-11-25,-2 13 1,-1-1-1,1 1 0,-1 0 1,-1 0-1,0 0 1,-1 0-1,0 0 1,0-1-1,-1 2 1,0 0-1,-1-1 0,0 1 1,0 0-1,0-1 1,-2 2-1,1-1 1,-1 1-1,-2-2 0,2 4-12,1 0 0,-1 0 0,0 0 0,0 1-1,0-1 1,0 2 0,-2-1 0,2 1 0,-1 0 0,0 0 0,0 0-1,0 1 1,0 0 0,0 1 0,-1-1 0,1 1 0,0 1 0,0-1-1,-7 2 13,1 0-119,-1 1 0,2 0 0,-2 2 0,2-1 0,0 2 0,-8 3 119,0 1-1053,1 1-1,0 0 0,-11 10 1054,-2 2-1068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6:57:32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223 16 4449,'10'-4'657,"1"0"1,-1 1-1,5-1-657,-14 4 37,-1 0 0,0-1 0,1 1-1,-1 0 1,1 0 0,0 0-1,-1 0 1,1 0 0,-1 0 0,0 0-1,1 0 1,0 0 0,-1 1 0,1-1-1,0 0 1,-1 0 0,0 0-1,1 0 1,-1 0 0,1 0 0,-1 1-1,1-1 1,0 1 0,-1-1-1,0 0 1,0 0 0,1 1 0,-1-1-1,0 1 1,1-1 0,-1 0 0,0 0-1,1 1 1,-1 0 0,0-1-1,0 0 1,1 1 0,-1-1 0,0 1-1,0-1 1,0 0-37,0 3 46,0-1-1,0 1 0,0-1 1,0 1-1,0-1 1,-1 2-46,1-4 10,-2 8 8,0 0 0,-1 0 0,-1-1 0,1 0 0,-1 1 0,0-1 0,-3 3-18,-8 9 138,-16 18-138,10-15 210,-1-1 1,-14 8-211,-51 35 330,81-60-323,-1 1 0,1 0 1,0 0-1,1 1-7,3-5 8,0 1-1,2-1 1,-2 1-1,1 0 1,0 0-1,0-1 1,0 1-1,0 0 1,0 0-1,1 0 1,-1 0-1,1 0 1,-1 0-1,1 0 1,0 0-1,0 1-7,0-3 17,0 0-1,0 1 1,0 0-1,1-1 1,-1 0-1,0 1 1,0 0-1,1-1 1,-1 0-1,0 1 1,0-1-1,0 1 1,1-1-1,-1 0 1,1 1-1,-1-1 1,1 1-1,-1-1 1,1 0-1,-1 0 1,0 1-1,1-1 1,0 1-1,-1-1 1,1 0-1,0 0 1,-1 0-1,0 0 1,2 0-17,0 1 81,1-1 0,0 1-1,0-1 1,-1 0 0,1 0 0,1-1-81,8 0 164,0-1-1,0 0 1,-1-1 0,0 0-1,7-3-163,2-1 105,0 1-46,69-19 38,2 1-96,-79 22-1,0-2 0,-1 1 0,-1-1 0,2-1 0,-2 0 0,-7 3-142,1 1-1,-2-1 1,1 1 0,0-1 0,0 0 0,-1-1 0,1 1 0,-1 0-1,0-1 1,1 0 0,-2 1 0,2-1 0,-1 0 0,-1 1 0,1-1-1,-1 0 1,0 0 0,0-1 142,-1 3-127,1-1 1,-1 1-1,0-1 0,0 0 0,-1 0 0,1 1 0,0-1 1,-1 0-1,1 1 0,-1 0 0,1-1 0,-1 0 1,0 1-1,0 0 0,0-1 0,0 1 0,0 0 0,0-1 1,-1 1-1,1-1 0,0 1 0,-1 0 0,1 0 0,-1 0 1,1 0-1,-1 0 0,0 1 127,-3-3-97,0 0 0,-1 1-1,1 0 1,-1 0 0,0 0 0,0 1-1,-4-1 98,4 1 39,-1 0-1,0 0 1,1 1-1,-1 0 0,1 0 1,-4 1-39,7-1 56,0 0 0,-1 1 0,1 0 0,-1-1 0,1 2 0,0-2 0,0 2 0,-1-1 0,1 1 0,1 0 0,-1-1 0,-1 2-56,-7 5 379,1 0-1,-2 1-378,9-5 136,-1 0 0,1-1 0,0 2 0,0-1 0,-1 0 0,0 4-136,-4 8 359,-5 8 300,2 0 0,-6 21-659,13-34 76,-2 10 224,-2 11-300,7-24-18,0-1 0,0 0 1,1 2-1,0-2 0,1 0 1,0 3 17,6 18-435,2-9 191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6:57:32.3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395 135 2825,'-13'-7'203,"8"4"-102,0 0 0,-1 1 0,1 0 0,-1-1 0,-1 1-1,-1 0-100,7 1 20,-2 1 0,2 0 0,-2-1 0,2 1 0,-2 0 0,2 0 0,-2 1 0,2-1 0,-2 0 0,2 1 0,-2-1 0,2 0 0,-1 1 0,0 0 0,0 0 0,0-1 0,1 2 0,-2-2 0,2 1 0,-1 0 0,1 1 0,-1-1-20,-25 19 274,0 2 1,2 1-1,2 1 0,0 0 1,1 1-1,2 1 1,2 0-1,-8 17-274,8-8 954,1 1-1,-9 33-953,19-44 240,0 2-1,2-1 0,2 0 1,1 15-240,1-27 70,2 0 0,0 0 0,3 15-70,0-19 20,-1 1 0,1-1-1,1 0 1,4 7-20,-6-11 13,1 0-1,1 0 1,-1 0-1,1 0 1,0-1-1,1 1 1,-1-1-1,7 4-12,-8-5 25,1-2 0,1 1 0,-1 0 1,0-1-1,0 0 0,1 0 0,0 0 0,-1 0 0,1-1 0,0 1 0,0-1 0,2 0-25,1-1 74,-1 0-1,1 0 0,-1 0 0,0-2 0,8 0-73,6-3 131,-2 1 1,1-2-1,0-1 0,-1 0 1,0-1-1,-1-1 0,7-4-131,12-8 145,-1-3 1,-1 0-1,0-3-145,41-36 100,-3-3 0,24-31-100,-2-7 24,-80 83-15,0 0-1,-2-1 0,-1 0 0,3-8-8,-11 18 6,0 0-1,0 0 0,0-8-5,-4 12 3,1 1-1,-2-1 1,0 1-1,0-1 1,0 2-1,-1-2 1,-1 1-3,1-1 2,-2 0 0,1-1 0,-1 1 0,-1 1 0,0-1 0,0 1 0,-4-5-2,5 8 1,-1-1-1,1 1 0,-2-1 0,1 1 0,-1 0 1,1 1-1,-1-1 0,0 1 0,0-1 0,-1 1 1,1 0-1,-1 1 0,-1 0 1,0-1-1,1 1 1,-1 0 0,-1 1 0,1 0-1,0 0 1,0 0-1,-7 0 1,1 1 0,-1 0 0,-5 1-1,-3 1 1,0 2 0,0 0 0,0 1 0,1 0 0,1 2 0,-1 0 1,0 1-1,2 1 0,0 0 0,0 0 0,-10 10-1,-28 20-24,24-16-36,-56 42-2355,74-52 1572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6:57:32.3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 39 4513,'-5'-1'2035,"6"-1"-1433,11-4-298,11-2 372,1 1 0,23-4-676,-44 10 63,1 0 1,0 1-1,0-1 1,0 1-1,0 0 1,0 0-1,0 0 1,0 1-1,0-1 1,-1 0-1,1 1 1,0 0-1,0 0 1,0 0-1,0 1 1,-1-1-1,0 1 1,2 0-64,2 2 41,0 1 0,0 0 0,-1 1 0,1-1 0,-2 1 1,4 3-42,-5-4 15,0 0 1,0-1 0,0 1-1,-1 0 1,2 4-16,-5-8 5,1 1-1,0 0 1,0 0 0,0 0-1,-1 0 1,0 0 0,0 0-1,0 0 1,0 0-1,0 0 1,0 0 0,0 0-1,0 0 1,-1 0 0,1 0-1,-1 0 1,-1 1-5,-1 2 0,-1 0-1,1 0 1,-1 0-1,0-1 1,-1 1 0,0-1-1,0 0 1,1-1-1,-3 1 1,-11 8-42,1-1 0,-5 0 42,-13 6-43,-2-1 0,-4 0 43,-76 23 25,112-37-6,7-4 12,10-4 13,54-24-517,3 3-1,44-12 474,-76 28-389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6:57:32.3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0 122 5897,'60'43'2137,"-31"-43"-1665,4-2-264,12-6 88,7-6 168,6-2 184,3-2 24,-4-3-200,-6 5-176,-9 0-280,-5-1-72,-8 5-400,-4 1-352,-16 3-1112,-9 2 1176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06:09:16.4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5585,'26'0'2553,"9"13"-937,7 20-1208,6 10-168,0 10-168,2 4-56,-8 0-16,-5-2 0,-8-9 8,-7-3-8,-3-10 0,-3-9-40,-8-6-256,-3-12-280,-5-3-1232,-5-12 1176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6:57:32.3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5 1768,'-3'0'129,"2"-1"135,-2 0 0,1 1-1,0-1 1,0 0 0,-1 1 0,0-1-264,2 1 55,1 0 0,0 0 0,-1 0 0,0 0 0,1 0 0,-1 1 0,0-1 0,1 0 0,0 0 0,-1 0 0,0 0 1,1 0-1,-1 0 0,0 1 0,1-1 0,-1 0 0,1 1 0,0-1 0,-1 0 0,1 0 0,-1 1 0,1-1 1,0 1-1,-1-1 0,1 0 0,-1 1 0,1-1 0,0 1 0,0-1-55,-2 5 221,0-1 0,2 0 1,-2 0-1,1 0 0,1 1 0,-1 2-221,-1 20 1465,2 0 0,2 25-1465,13 54 1430,-7-51-1092,3 10-179,-3-15-379,0 15 220,-8-48-730,0 0 1,-2-1-1,-1 3 730,2-10-753,-2 8-192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6:57:32.3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678 256 5977,'0'-3'268,"0"0"-1,0 0 0,0 0 1,-1 1-1,0-1 0,0 0 1,0 0-1,1 1 0,-2-1 1,0 0-1,1 0-267,-1 1 38,0 1-1,1-1 1,-1-1 0,1 2-1,-2 0 1,2-1 0,-2 0-1,1 1 1,-1 0 0,2-1 0,-2 2-1,1-2 1,0 2 0,-2-1-1,2 0-37,-9-2 78,1 1-1,0 0 0,-1 0 0,1 1 1,-1 0-1,0 1 0,-5 0-77,-10 2 170,1 0 0,-16 3-170,22-1 26,-1 0 1,2 2-1,-1-1 1,1 2-1,0 0 1,0 1-1,-6 5-26,-13 8-5,0 1 1,-22 19 4,39-26 0,0 1 0,2 0 0,0 1 0,-2 4 0,9-7 3,1-1-1,1 2 1,0-1 0,2 1 0,-1 2-3,4-7 4,1 1 0,0-1 0,1 0-1,0 0 1,1 1 0,1-1 0,-1 1 0,2 0-4,0-3 8,-1 0 1,2 0-1,0 0 1,0-1 0,1 1-1,0-1 1,1 1-1,-1-1 1,2 0-1,2 4-8,0-2 20,1-1 0,0 0-1,0 0 1,1-1 0,1 0 0,-1 0-1,1-1 1,0 0 0,0-1-1,2 0 1,-2 0 0,4 0-20,7 3 82,2-1 0,0-2 1,-1 0-1,1 0 0,20 0-82,0-2 183,-1-2 0,0-2 0,6-1-183,42-3 527,19-6-527,-59 4 264,0-2 1,47-14-265,-65 13 189,0-1 1,-1-2-1,0-1 0,22-13-189,-1-3 396,-3-2 0,9-9-396,-29 19 232,-1-1 0,-1-2-1,19-21-231,-34 32 99,-1 0-1,0-1 0,-2 1 0,7-13-98,-12 17 36,1 0 0,-1 0 0,-2 0 0,1-1 0,-1 1 0,-1-1 0,0 1-1,0-3-35,-2 4 9,0 1 1,1-1-1,-2 0 0,0 1 0,-1-1 0,0 1 0,0 0 0,-1 0 0,-4-7-9,-1 1-2,0 2 0,-2-1 0,1 2 0,-1-1 0,-5-3 2,2 3-13,0 1 0,-1 0 0,1 2 0,-3-1 0,1 2 0,-1-1-1,-10-3 14,13 6-33,-2 1-1,1 0 1,0 1-1,-1 0 1,0 1-1,0 1 1,0 0-1,0 1 0,0 0 1,0 1-1,0 0 1,0 1-1,-8 2 34,-1 1-318,-1 2-1,0 0 1,1 0-1,0 3 1,-12 4 318,-22 12-4302,-36 22 4302,25-8-1335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6:57:32.3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277 0 5241,'-19'18'401,"0"-2"-1,-1 0 1,-17 10-401,-98 55-123,131-77 142,-2-1 0,1 0 0,0 1 0,1 1 0,-1-1 0,-3 2-19,8-4 17,-2-1 1,1 0 0,0 1 0,0 0-1,0-1 1,0 1 0,0 0-1,1-1 1,0 1 0,-1-1 0,1 1-1,0 0 1,-1 0 0,1-1 0,0 1-1,0-1 1,0 2 0,1-1 0,-1-1-1,1 1 1,-1-1 0,0 1-1,2 1-17,-1-2 43,0 1-1,0-1 1,0 1-1,1 0 1,-1-1-1,1 0 1,-1 0-1,1 0 1,0 1-1,-1-2 1,1 2-1,0-2 0,0 2 1,0-2-1,-1 1 1,2 0-1,-1-1-42,3 2 143,0-1 0,-1 0 0,2-1 0,-1 1 0,0 0-1,4-1-142,3 0 315,-1-1-1,0 0 0,0-1 1,7-1-315,43-13 830,-36 9-554,115-27 337,-108 25-589,6 0-75,26-12 51,-58 19-814,-10 1-2890,2 1 2549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6:57:32.3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 61 3489,'-53'-47'2000,"48"39"-287,3 2-841,0 7-640,-3 4-120,3-5-88,-1 6 16,-12 32 40,-13 53 0,15-27-136,0 8-1200,-1 4 903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6:57:32.3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701 228 4929,'-67'-50'1556,"62"47"-1494,1-1-1,-2 2 0,1-1 0,0 0 0,0 1 0,-1 0 0,0 0 0,1 0 1,-2 0-1,2 1 0,-2-1 0,-3 1-61,0 0 60,1 0-1,0 1 1,-1-1 0,1 2 0,0 0-1,-1-1 1,1 2 0,0-1 0,-5 3-60,1 0 134,0 0 0,0 0 0,1 2 0,0-1 1,0 1-1,-3 4-134,-12 7 279,1 0 1,-1 4-280,-50 43 278,66-54-264,-15 13 32,2 0 1,-14 17-47,23-21 31,1 0 1,2 0-1,0 2 0,-1 1-31,2 1 78,2 0 0,0 0 0,0 6-78,6-15 53,0-1 0,2 1 0,-1-1 0,2 2-1,0-2 1,2 8-53,-2-14 33,2 0 0,0 0 0,0 0 0,0 0 0,3 4-33,-2-7 18,-2 1-1,3-2 0,-2 0 1,1 1-1,0 0 1,1-2-1,-1 2 0,0-1 1,1 0-1,2 0-17,1 2 30,0-1 0,0 0 1,1 0-1,1-1 0,-1 0 0,0-1 0,0 1 1,1-1-1,-1 0 0,3 0-30,9 0 92,1 0-1,0-1 1,0-1-1,0 0-91,9-2 100,0-1-1,1-1 1,-2-1 0,1-1-1,-1-1 1,0-1 0,-1-2 0,6-3-100,12-6 258,-1-1 1,39-25-259,82-57 630,-105 61-17,34-32-613,-75 54 118,0 0-1,-2 0 1,0-3-1,-1 1 1,-1-2-118,0 0 299,7-13-299,-18 25 81,0-1 0,0 1 0,-1-1 0,2-8-81,-5 9 66,2-1-1,-3 0 1,1 0 0,-1 0 0,-2-10-66,1 15 18,-1 0 1,1 0-1,-2 0 1,1 0-1,-1 0 0,0 1 1,-1-1-1,0 1 1,0 0-1,-2-3-18,0 3 2,0 1-1,0 0 0,0-1 0,-1 1 1,1 0-1,-2 1 0,1-1 0,-1 2 1,1-1-1,-1 0 0,0 1 0,-1 0 1,1 1-1,-1-1 0,1 2 0,-1-1 1,0 1-1,-2 0-1,-3 0-30,2 1 0,-2-1 0,0 2-1,1 0 1,0 0 0,-4 1 30,-1 2-104,1 1 0,0-1 0,0 2 0,-4 1 104,-8 5-716,0 2 0,2 0 716,-53 32-3226,35-21 271,12-6 1400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6:57:32.3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67 6873,'17'-11'2149,"-10"5"-1990,1 2-1,1-1 1,0 0 0,3-1-159,-5 3 7,5-2 31,0 0-1,0 1 0,1 0 0,0 1 0,2-1-37,-11 4 27,-1 0 0,1-1-1,0 1 1,-1 0 0,0 0 0,1 0-1,-1 0 1,1 1 0,0-1 0,-1 1-1,0 0 1,1-1 0,-1 2-1,0-2 1,1 2 0,-1-1 0,-1 1-1,2 0 1,-1-1 0,-1 1 0,1 0-1,1 1-26,1 1 31,0 1 0,0 1-1,0-1 1,-1 0 0,0 1-1,0 0 1,-1-1 0,0 1-1,1 5-30,-2-8 3,-1 0 0,-1 1 0,1-1 0,0 1-1,0-1 1,-1 0 0,0 1 0,0-1 0,0 1-1,0-1 1,-1 0 0,0 1 0,0-1 0,0 0-1,0 1 1,-1-1 0,1 0 0,-1 0 0,-1 1-3,0 0-3,0 0-1,-1-1 1,0 1 0,0-1 0,0 0 0,-4 3 3,-6 3-80,-9 3 80,11-6-36,-26 13-77,-3-1 0,-17 5 113,10-5 18,34-13-17,12-5 2,3-1 11,2-2 56,1 0 109,25-9 121,-7 4-150,8-4 589,27-6-739,-17 8 130,0 1-1,1 1 0,0 3 1,39-2-130,-72 6-601,1 1 0,-1 0 0,0 1 0,4 0 601,8 3-881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6:57:32.3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73 7074,'23'-6'2784,"8"0"-1864,3-3-384,0 4-296,-1-2-79,-7 3 103,1 3 56,-10 1 32,1 0 0,-4 0-248,-1 0-80,-1-4-160,-3-2-336,-5-3-1137,4 0-1063,-8 2 1592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6:57:32.3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 4641,'0'7'2088,"-2"14"-903,2 9-521,0 16-144,2 7 120,0 12 192,1 4 56,3 3-127,-1 3-169,0-9-304,0 0-96,-1-11-176,-4-10-16,3-14-144,-1-11-336,-2-17-1473,0-7 1321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6:57:32.3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678 191 6057,'5'-6'446,"-1"-1"-1,0 0 1,0-1-1,-1 1 1,2-5-446,-4 7 38,0 0 1,0 0-1,0 1 1,-1-1-1,0 0 1,0 0-1,0 1 1,-1 0-1,0-1 1,-1-2-39,1 3 13,-1-1-1,0 1 1,0 0 0,0-1-1,-1 1 1,0 0 0,1 0-1,-2 1 1,1-1 0,-1 0-1,1 1 1,-1 0 0,-3-2-13,2 1 72,-2 0 0,1 1 0,0 0 0,-1 0 0,1 1 0,-2-1 1,2 1-1,-1 0 0,-5-1-72,0 1 110,0 1 0,1 0 0,-1 0 0,0 1 0,1 0 0,-1 1 0,0 0 1,0 0-1,0 1 0,1 0 0,0 1 0,-10 3-110,2 2 54,2 0 0,-1 0 0,0 1 1,-12 10-56,-1 2 11,2 1 0,-2 3-10,-9 10-6,-26 29 6,43-37 14,0 0 0,2 1 0,0 3-14,14-20 20,1 1-1,0-1 1,1 1-1,0 0 1,1 0-1,1 0 1,1 1-1,-1-1 1,2 1-1,0 0 1,2 9-20,0-11 27,1 1 1,0-1-1,1 0 1,1 0-1,0 0 1,1 0-1,0 0 1,1-1-1,0 0 1,1 0-1,0-1 1,1 0-1,5 6-27,-1-4 79,1 1-1,1-2 0,-1 0 1,2 0-1,-1-1 1,2 0-1,0-1 0,0-1 1,14 6-79,-7-6 86,0 0 1,1-1 0,0-1 0,-1-1 0,2-1 0,-1 0-1,0-2 1,1 0 0,9-2-87,-4 0 88,-1-2 1,0-1-1,0-1 1,0-1-1,-1-1 0,0-1 1,-1-1-1,10-5-88,-5 0 252,-1-1 0,-1-2 0,0 0-1,-1-3-251,14-11 492,-2 0-1,8-11-491,-28 23 141,-2-1-1,0 0 1,-1-1 0,7-13-141,-18 24 30,-1-1-1,0 0 1,0 0-1,-2 0 1,0 0-1,0-1 1,-2 1-1,0-2 1,0 2-1,-1-1 1,0-2-30,-3-2 9,0-1 1,-1 1-1,0-1 0,-2 1 1,0 1-1,-1-2 0,-1 2 1,-1 0-1,0 0 0,-2 0 1,-10-12-10,13 19-8,-1 0 0,1 0 1,-1 1-1,-1 0 1,0 0-1,1 1 1,-6-3 7,7 5-17,-1 1 0,0-1 0,0 1 1,0 0-1,0 1 0,0 0 1,-1-1-1,1 2 0,-1 0 1,-3-1 16,3 2-68,-1 0 1,0 0-1,0 0 1,0 2 0,1-1-1,-1 0 1,0 2-1,1-1 1,-5 2 67,-10 5-406,0 1 1,1 0-1,0 1 406,-26 14-3450,-27 21 3450,22-12-1160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6:57:32.3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 16 6345,'4'-2'850,"0"0"0,1 0-1,-1 0 1,4 0-850,-3 1 40,-1-1 0,1 2 0,0-2 0,0 2 0,0 0 0,-1 0 0,1-1-1,1 2-39,-4-1 13,0 0 0,-1 0-1,1 0 1,0 1-1,-1 0 1,1-1 0,0 1-1,-1 0 1,1-1-1,-1 1 1,2 0-13,0 1 49,1 1-1,-1 0 1,0 0 0,2 1-49,3 5 184,0 1 0,4 7-184,-8-11 50,0 0 0,-1 0 0,0 1 0,0-1 0,-1 1 0,0 0-50,-1-5 4,-1 1-1,1-1 1,-1 1-1,0-1 1,1 0-1,-2 1 1,1-1-1,0 1 1,-1-1-1,1 0 0,-1 1 1,1-1-1,-2 1 1,1-1-1,0 0 1,0 0-1,-1 1 1,1-1-4,-1 0-2,-1 0 1,1 0-1,0-1 0,0 1 1,0 0-1,-2-1 1,1 1 1,-21 10-31,13-7 11,9-4 16,-7 3-28,0 0 0,-1 0 0,0 0 32,8-3-13,0-1 0,-1 1 0,1 0 0,-1-1 0,1 0 0,-1 1 0,1-1 0,0 0 0,0 0 0,0 0 0,-1 0 0,1-1 0,-1 1 1,1 0-1,-2-1 13,4 0-3,0 1 1,0 0 0,-1 0 0,1 0 0,0 0-1,0 0 1,0-1 0,0 1 0,-1 0-1,1-1 1,0 1 0,0 0 0,0 0 0,0 0-1,0 0 1,0-1 0,0 1 0,0 0-1,0-1 1,0 1 0,0 0 0,0-1 0,0 1-1,0 0 1,0 0 0,0 0 0,1 0-1,-1 0 1,0-1 0,0 1 0,0 0 0,0-1-1,1 1 1,-1 0 0,0 0 0,1 0 2,12-3 2,16-2 17,-1 2 0,24 0-19,-37 2 7,1 1 1,0 1 0,-1-1 0,0 2 0,1 0-1,-1 1 1,5 2-8,-17-5 4,0 1-1,1 0 1,-1 0-1,0 0 1,0 1 0,0-1-1,0 1 1,-1-1-1,2 1-3,-3-1 4,0 0-1,0 0 0,0-1 1,-1 1-1,1 0 1,0 0-1,0 0 1,-1 0-1,1 0 0,-1 0 1,0 0-1,1 0 1,-1 0-1,0 0 0,1 1 1,-1-1-1,0 0 1,0 0-1,0 0 1,0 0-1,0 0 0,-1 0 1,1 0-1,0 1 1,-1-1-4,1 2 12,-1-1 0,-1 1 1,1 0-1,-1 0 0,0-1 1,1 0-1,-1 1 0,-1 0-12,-3 4 50,0-1-1,-7 4-49,-51 37 296,-39 21-296,68-46-8,-96 54-449,80-48-151,-1 1-297,10-7 384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06:09:16.7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281 1 3353,'0'0'1928,"-7"28"-248,-1 9-599,-6 25-585,-3 5-208,-9 8-240,-3-1-32,-10-4 0,2-6 0,4-9 8,4-3 0,10-15-24,1-8-56,14-14-384,4-8-328,8-7 456</inkml:trace>
  <inkml:trace contextRef="#ctx0" brushRef="#br0" timeOffset="1">463 266 1960,'33'-5'1473,"-14"16"175,-6 11-576,-13 15-584,-8 9-160,1 7-159,-4-3-17,2-4-24,3-9-24,-7-15-64,4-6-120,-6-16-1585,4-11 1217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6:57:32.3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6 3473,'-42'-4'1540,"33"3"-697,6 1-12,2 1-184,0 0-438,1-1 427,0 0 4,0 0-46,0 0-100,0 0-51,0 0-24,0 0-8,6 2 404,-5-1-777,6 1 94,1 0-1,-1 1 1,0 0-1,0 0 1,4 3-132,2 0 70,9 7 152,2-2-222,-20-9 28,1 0 0,-1-1 0,0 0 0,0 1 0,0-2 1,1 1-1,-1 0 0,1-1 0,0 0 0,-1 0 0,1 0 0,-1 0 0,1 0 0,-1 0 1,0-1-1,3 0-28,2-1 46,63-11 268,-14 3-137,-16 2-92,-32 5-80,0 1 0,0 0 0,0 1 0,1 0 0,-1 1-1,4 0-4,-12 0-32,1 0 0,0 0 0,-1 0 0,1 1 0,-1 0 0,1-1 0,-1 1 0,0 0 0,1 0 0,-1 0 0,1 0 0,1 2 32,4 2-145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4T16:58:06.35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1000 0,'-34'1,"0"1,0 1,0 2,-1 2,-72 14,-54 12,29 6,-21 15,134-47,1 1,0 0,0 2,1 0,0 1,1 1,-15 14,20-16,1 1,-1 1,2 0,0 0,0 1,1 0,1 0,0 1,1 0,-4 13,4-5,1 1,0-1,2 1,0 10,1 22,2 17,3-31,1 0,1-1,7 18,4 7,19 44,-17-59,2-1,2-1,3-1,7 9,-6-17,1-1,2-1,2-2,21 18,-31-33,1-1,1-1,1-2,0 0,1-1,1-2,0 0,1-2,1-1,1-1,0-2,1-1,-1-1,1-1,0-2,0-1,1-2,-1 0,25-6,-22 1,0-1,-1-2,0-1,-1-2,0-1,-1-1,0-1,-1-2,18-15,-9 5,-2-2,-1-2,-2-1,-1-2,-2-1,-1-1,22-37,-38 51,0-1,-2-1,-1 1,-1-2,-1 1,-1-1,-1-1,-2 1,0-1,-2 0,-1 5,0 0,-2 1,0-1,-2 0,0 0,-1 1,-1 0,-1 0,-1 0,-1 1,0 0,-8-12,3 10,-1 1,-1 0,-1 1,0 1,-2 0,-2 0,-31-25,-34-21,56 44,-84-63,73 51,-25-27,51 44,-9-13,16 18,-1 1,1 0,-2 1,1 0,-1 0,0 0,-1 1,-1 1,0 1,0 0,-1 1,0 0,0 0,0 2,0-1,0 2,0-1,-1 2,1 0,0 0,-1 1,1 0,0 1,0 1,0 0,-11 4,18-5,0 0,0 1,0-1,0 1,1 0,-1 0,1 1,0-1,0 1,0 0,0 0,1 0,-1 0,1 1,0 0,1-1,-1 1,1 0,0 0,-1 2,-3 18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4T16:58:06.35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0,'4'9,"-1"0,-1 0,0 1,0-1,0 1,-1-1,-1 0,1 5,1 19,2-1,2-1,8 24,4 17,59 396,-51-288,-26-176,0-1,1 1,0-1,0 0,1 2,-2-5,0 0,0 0,0 1,0-1,0 0,0 0,0 0,0 0,0 0,0 0,0 0,0 0,1 1,-1-1,0 0,0 0,0 0,0 0,0 0,0 0,0 0,1 0,-1 0,0 0,0 0,0 0,0 0,0 0,0 0,0 0,1 0,-1 0,4-4,8-15,1-7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4T16:58:06.35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550 21,'-34'1,"-1"0,1 2,-25 6,42-5,0 1,0 0,0 1,1 1,-1 0,2 1,-1 1,-2 3,8-4,-1 0,1 1,1 1,-1-1,2 2,-1-1,1 2,-11 16,2 2,-3 7,2 1,2 0,1 1,2 1,2 0,1 0,1 13,2 2,2 1,2 0,3 1,5 24,-1-44,1 0,2 0,2 0,1-1,5 10,-4-19,0-1,2 0,1 0,1-1,1-1,2-1,0 0,-10-13,0-2,1 1,0-1,1 0,-1-1,1 0,1-1,-1 0,9 3,-9-5,1-1,-1 0,0 0,1-1,0 0,-1-1,1-1,0 1,0-2,-1 1,3-2,8-1,-1-2,0 0,0-1,14-7,76-38,-29 7,-2-3,71-57,-126 86,-2-1,0 0,-1-2,-2 0,10-14,-7 6,-2 0,-1-2,-2 0,0-3,-6 10,-2-1,0 1,-2-1,0-1,2-24,-6 24,-1-1,-1 1,-1 0,-1-1,-2 1,-1 0,0 0,-2 0,-1 1,-2-1,0 2,-1-1,-2 0,-3-3,-1 0,-2 1,-1 1,0 0,-16-14,24 29,-1 0,0 1,0 0,-1 1,0 1,0 0,-1 0,0 1,-1 1,0 1,0 0,-8-1,12 3,0 1,-1 1,-4 0,12 1,0 0,0 0,1 0,-1 1,0-1,0 1,1 0,-1 0,0 1,1-1,-1 1,0 0,-1 2,0 0,0 1,0-1,0 1,-3 5,4-6,-11 14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4T16:58:06.35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387 29,'16'0,"0"-1,-1-1,1 0,-1-1,6-3,-18 5,9-2,0 0,0 0,0 1,1 1,-1 0,2 1,-12 0,0 0,0 0,0 1,0-1,0 1,0 0,0-1,-1 1,1 0,0 0,0 0,-1 0,1 0,0 1,-1-1,1 0,-1 1,0-1,0 1,1 0,-1-1,0 1,0 0,0 0,-1 0,1-1,0 1,-1 0,1 2,1 4,-1-1,0 1,-1 0,1 0,-2-1,1 1,-1 3,-2 3,0 1,0 0,-1-1,-1 0,-1 0,0 0,-4 5,-3 4,0-1,-2-1,-16 19,10-18,0 0,-1-2,-2 0,0-2,-18 11,-15 5,-1-2,-4-2,-78 30,132-57,1 0,-1 1,-2 1,5 2,5-7,0 0,-1 0,1 1,0-1,0 0,0 0,0 0,0 1,0-1,1 0,-1 0,0 1,0-1,0 0,0 0,0 0,0 1,0-1,0 0,0 0,1 0,-1 1,0-1,0 0,0 0,0 0,1 0,-1 0,3 2,0-1,0 1,0-1,0 0,0 0,0-1,0 1,1 0,-1-1,64 7,-1-3,28-3,-46-1,31 0,-6 0,53 7,-75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4T16:58:06.35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575 243,'-12'1,"0"0,0 0,0 1,1 0,-9 4,-13 5,-9 5,20-6,-9 2,-40 16,-13 11,62-28,0 1,2 2,-1 0,1 1,-14 14,26-21,1 0,-1 1,1-1,1 1,0 1,0-1,0 2,3-3,-1 0,2 0,-1 1,1-1,0 1,1 0,0-1,0 1,1 3,0 14,2 1,2-1,0 1,1-1,2-1,5 14,6 9,2-1,24 42,-35-72,2 0,0-1,0 0,4 2,-7-9,1 0,0 0,1-1,0 0,0-1,0-1,3 2,1-1,1 0,0-1,0-1,13 3,4-1,31 2,-7-4,21-2,84-8,25-16,-53-2,-1-5,28-15,-3-8,95-46,-91 22,-37 7,-86 45,4-6,-28 19,-1 0,-1-1,0-1,3-5,-10 12,-1 0,1-1,-1 0,-1 0,1 0,-1-1,0 1,0-1,-1 0,0 1,0-1,-1 0,0 0,0-1,-1 1,1 0,-2 0,1 0,-1 0,0 0,-1-3,-2-7,-2-1,0 1,-1 0,0 0,-1 1,-1 0,-1 1,-6-8,-8-8,-1 0,-2 3,-15-14,11 14,-2 2,0 2,-1 1,-1 2,-2 1,0 1,0 3,-2 1,0 1,-1 3,0 1,-35-4,20 8,-1 2,-21 2,-111 11,176-8,0 1,0 0,0 1,1 1,-1-1,1 2,-1 0,2 0,-2 1,-18 13,2 0,-13 12,11-8,3-4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4T16:58:06.35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516 0,'88'0,"102"1,-190-1,11 0,0 0,0 1,0 0,-1 1,1 0,5 3,-15-5,0 1,1-1,-1 1,0 0,1-1,-1 1,0 0,0 0,0 0,0 0,0 0,0 0,0 0,0 1,0-1,-1-1,0 1,1 0,-1 0,0 0,0 0,0 0,0 0,0 0,0 0,0 0,0 0,0-1,0 1,0 0,-1 0,1 0,0 0,-1 0,1 0,-1-1,1 1,-1 0,1 0,-4 5,-1-1,1 0,-1 0,0 0,0-1,-4 3,-8 7,-12 5,3-5,1-1,-2-1,1-1,-2-1,-11 2,-1-2,0-2,-1-2,-21 1,60-6,5 1,10 4,-8-4,2 2,-1 1,1-1,-1 2,0-1,0 0,-1 1,1 0,-1 0,0 3,5 2,1 3,0 0,-1 0,-1 1,-1 0,0 0,0 2,-5-11,-1 0,0 0,0 0,-1 1,0-1,0 0,0 1,-1-1,0 1,0-1,-1 0,0 1,0-1,0 0,-1 1,0-1,0 0,0 0,0-1,-1-1,1 0,-1 0,0 0,0 0,0 0,-1-1,1 1,-3 0,-3 3,0 0,-1-1,-8 3,-11 5,-1-1,0-2,-8 1,-96 23,76-22,0-3,-3-1,47-8,-1-1,-11-1,-10-4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4T16:58:06.35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673 114,'-28'20,"-27"15,28-20,1 2,-13 12,-18 19,2 4,2 1,-2 8,29-27,0 1,3 2,1 0,2 1,1 1,-11 35,4 1,4 2,3 1,1 17,7-34,3 1,3-1,2 7,3-49,1 1,1-1,3 17,-4-31,0 0,1 0,0 1,-1-1,2 0,-1 0,0 0,1-1,0 1,0-1,1 1,-1-1,1 0,0-1,3 4,-2-4,-1 0,1-1,0 1,0-1,0 0,0 0,1-1,-1 0,11 2,0 0,5-1,37 1,1-2,0-3,7-3,50-9,14-8,45-16,168-60,-192 42,-27 0,-101 44,0 0,-1-2,0-1,6-6,-20 14,0-1,0 0,-1 0,0-1,0 1,-1-1,0-1,-1 1,0-1,0 0,0-3,0-4,0 0,-2 0,0-1,-1 0,0 1,-2-1,-1-14,-2-7,-2 0,-1 1,-3-2,-14-48,-5-2,-32-85,19 59,28 79,-2-5,2-1,-2-16,14 53,-1-1,1 1,-1 0,0 0,-1 0,1 0,-2-1,3 5,-1 0,0 0,1-1,-1 1,0 0,0 0,0 1,-1-1,1 0,0 1,-1-1,1 1,-1 0,1 0,-1 0,0 0,0 0,-16-3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4T16:58:06.35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457 0,'-2'1,"0"-1,0 0,0 1,0 0,0-1,0 1,0 0,1 0,-1 0,0 0,0 0,1 0,-1 1,1-1,-1 0,0 2,-2 1,-56 52,8-5,-93 70,2-2,140-117,1 0,-1 1,1-1,0 0,0 1,0-1,-2 3,4-4,0-1,0 0,-1 1,1-1,0 1,0-1,0 1,0-1,0 1,0-1,0 0,0 1,0-1,0 1,0-1,0 1,0-1,0 1,0 0,1-1,-1 1,1-1,-1 1,1-1,-1 1,1 0,-1-1,1 0,-1 1,1-1,0 1,-1-1,1 0,0 1,-1-1,2 0,4 2,1 0,0-1,0 0,0 0,0-1,103 3,45-6,-68 0,121-2,-198 5,-1 0,-1 0,1-1,-1 0,0 0,6-2,-12 3,0-1,-1 1,1-1,0 0,-1 0,1 0,-1 0,1 0,-1 0,1 0,-1 0,0 0,1-1,-1 1,0 0,0-1,0 1,0-1,0 0,0 1,-1-1,1 0,0 1,-1-1,0 0,1 0,-1 0,0 0,0-2,0-1,0 1,0-1,-1 1,0-1,0 1,0 0,-2-4,-3-8,-6-11,3 10,-7-18,3 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4T16:58:06.36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52 0,'0'21,"0"26,0 15,0 10,0 11,0 3,0-7,0-11,0-8,-3-8,0-8,-1-1,-5-2,-7-3,-1-7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06:09:17.1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20 4761,'11'-20'1848,"2"20"-1295,5 0-401,8 9-641,0 11-399,7 2-824,2 2 984</inkml:trace>
  <inkml:trace contextRef="#ctx0" brushRef="#br0" timeOffset="1">180 254 7218,'146'51'2896,"-91"-56"-1960,9 1-456,1-7-976,-1 0-808,-12-2 832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5" units="cm"/>
          <inkml:channel name="Y" type="integer" max="17401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6168" units="1/cm"/>
          <inkml:channelProperty channel="Y" name="resolution" value="1000.057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08T17:55:47.7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22851 7543 727 0,'-12'-6'292'0,"-5"6"-150"0,1 0-138 15,3 9-10 1,-16-1-4-1,-13 4 0-15,-12-3 6 0,-1 4 6 0,-5-4 18 16,-6 4 2-16,6 18 2 16,-16-18-2-16,12 12-15 15,13-5-2 1,0-11-5-16,13 15-3 16,11-2-21-16,1 5-18 15,12-10-37-15,-1-7-25 0,15-2-72 16,4-8-49-16,5 0 142 15</inkml:trace>
  <inkml:trace contextRef="#ctx0" brushRef="#br0" timeOffset="232.17">22342 7916 268 0,'-15'20'166'15,"1"-6"-1"-15,-6 6-111 0,0 2-24 16,-8-2-21 0,3 4-2-16,-17-15 15 0,-5-5 7 15,-4-2 7-15,-11-1-1 16,13 14-16 0,9 3-9-16,12-1-10 15,23 6-18-15,-6-10-80 0,4-4-70 16,3-9 98-16</inkml:trace>
  <inkml:trace contextRef="#ctx0" brushRef="#br0" timeOffset="509.97">22211 7459 448 0,'-8'-9'212'0,"-2"11"-79"15,2 16-78-15,-12 7-49 16,-2 14-5-16,-19 12-5 16,-7-1-5-16,1 20 1 15,-10-5 2-15,8-3 8 16,11-9 7-16,-2-8 9 16,15-5 0-16,14 2-4 15,-6-5-4-15,28 1-10 16,0-2-10-16,24-7-32 15,-10 1-24-15,28-7-97 16,-9-5 102-16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8:01.7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64 4745,'2'-1'151,"0"1"0,-1-1 0,1 0 1,-1 0-1,1 0 0,-1 0 0,1 0 0,-1 0 0,1 0 0,-1 0 0,0-1 1,0 1-1,0-1 0,1 0-151,-1 1 6,-1 0-1,1 0 1,-1 0 0,0 0 0,1 0-1,-1 0 1,0 0 0,1 0-1,-1 0 1,0 0 0,0 0 0,0 0-1,0 0 1,0 0 0,0 0 0,0 0-1,-1 0 1,1 0 0,0 0 0,0 0-1,-1 0 1,1 0 0,-1 0-1,1 0 1,-1-1-6,-3-3-10,3 4 106,0 0-1,1 1 1,-1-1-1,1 0 1,-1 0-1,1 0 1,-1 0-1,1 0 1,-1 1 0,1-1-1,0 0 1,0 0-1,-1 0 1,1 0-1,0 0-95,0 0 69,0 2-33,2 5-9,0 0 0,-1 0 0,1 5-27,2 10 24,4 36 106,1 31-130,7 111 122,-15-183-118,5 41 12,-4-49-15,-1 0 0,1 0 0,1 0 0,-1 0 0,4 5-1,-5-11-1,0-1 0,0 1 0,0 0 1,0 0-1,1-1 0,-1 1 0,1-1 0,1 2 1,-3-3-9,0 0 1,0 0-1,0 0 0,0 1 0,0-1 0,1 0 1,-1 0-1,0 0 0,0 0 0,0 0 0,0 0 1,1 1-1,-1-1 0,0 0 0,0 0 0,0 0 1,1 0-1,-1 0 0,0 0 0,0 0 0,0 0 1,1 0-1,-1 0 0,0 0 0,0 0 0,0 0 1,1 0-1,-1 0 0,0 0 0,0 0 0,0 0 0,1-1 1,-1 1-1,0 0 0,0 0 0,0 0 0,0 0 1,1 0-1,-1 0 0,0 0 0,0-1 0,0 1 1,0 0-1,0 0 0,0 0 0,1 0 0,-1-1 9,2-10-1306,-1 7 364,0 0-6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8:02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1 328 4593,'10'-8'1095,"-7"5"-774,0 1 0,0-1-1,0 1 1,0 0 0,1 0-1,-1 1 1,1-1 0,1 0-321,4 0 158,1 0 0,-1 1 1,1 0-1,8 1-158,3-1 95,74-7 334,44-13-429,-34 5 464,-52 9-209,247-38 686,-177 22-575,47-18-366,-49 5 101,128-32 146,-201 58-174,0 2 0,1 3 0,-1 1 0,1 2 0,0 3 0,46 7-73,22 3 60,23-3-60,-126-8 2,-7 0 1,0 0 0,1 0-1,-1 1 1,1 0 0,6 2-3,-14-3 0,1 0 0,0 1 1,0-1-1,-1 0 0,1 1 0,0-1 1,0 0-1,-1 1 0,1-1 1,-1 1-1,1-1 0,0 1 1,-1-1-1,1 1 0,-1 0 1,1-1-1,-1 1 0,0 0 0,1-1 1,-1 1-1,0 0 0,1 0 0,-1 1 1,1 0-1,-1 0 0,0 0 1,0 0-1,0 0 0,0 0 0,-1 1 0,1 2 1,-6 47 6,-9 31-7,-2 17 8,14-71-5,-20 185 2,21-148-5,2 1 0,7 54 0,-7-120-3,21 158 10,-12-100-1256,13 38 1249,-20-90-690,1-1 0,-1 1 0,2 1 690,1 3-1585,-3-3 379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8:02.7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21 3681,'-4'-3'1025,"0"-1"-429,4 4-527,0 0 0,0 0-1,0 0 1,1 0-1,-1-1 1,0 1-1,0 0 1,0 0 0,0 0-1,0 0 1,0 0-1,0 0 1,0 0 0,0 0-1,0 0 1,0 0-1,0-1 1,1 1-1,-1 0 1,0 0 0,0 0-1,0 0 1,0 0-1,0 0 1,0 0 0,0 0-1,1 0 1,-1 0-1,0 0 1,0 0-1,0 0 1,0 0 0,0 0-1,0 0 1,0 0-1,1 0 1,-1 0 0,0 0-1,0 0 1,0 0-69,37-3 699,-29 3-642,57-6 696,0 4 1,12 2-754,-46 4 149,1 0-1,-1 2 1,3 2-149,90 29 220,-25-6-90,-33-14-61,1-3-1,0-3 1,7-2-69,-20-5 24,0-2 0,0-3 0,0-2 1,10-3-25,54-15 204,65-22-204,-136 31 17,-28 7-321,-1 0 0,11-5 304,-29 10-8,1 0 0,-1 0 1,0 0-1,0 0 0,1 0 0,-1-1 0,0 1 0,0 0 1,0 0-1,1 0 0,-1 0 0,0 0 0,0 0 0,0-1 1,0 1-1,1 0 0,-1 0 0,0 0 0,0 0 0,0-1 1,0 1-1,0 0 0,1 0 0,-1 0 0,0-1 0,0 1 1,0 0-1,0 0 0,0-1 0,0 1 0,0 0 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8:03.1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94 5481,'3'-2'354,"0"0"0,0 0 0,-1 0 1,1 0-1,0-1 0,0-1-354,11-8-27,4 0 25,0 1-1,6-1 3,0-1-12,-17 8 6,-5 4 3,-1 0 0,1-1 1,0 1-1,0 0 0,-1 0 1,1 1-1,0-1 0,0 0 0,0 1 1,0-1-1,0 1 0,0-1 0,0 1 1,0 0-1,2 0 3,-4 0-1,0 0 0,1 0 0,-1 0 0,1 1 0,-1-1 0,1 0 0,-1 0 0,0 0 0,1 1 1,-1-1-1,0 0 0,1 1 0,-1-1 0,0 0 0,1 1 0,-1-1 0,0 0 0,0 1 0,1-1 0,-1 0 0,0 1 0,0-1 0,0 1 0,0-1 0,0 1 0,1-1 1,-1 0-1,0 1 0,0-1 0,0 1 0,0-1 0,0 1 0,0-1 1,-3 18-13,2-14 9,-14 45 89,-1-1 0,-22 43-85,19-46 235,10-23 51,2 0 0,0 0-1,0 5-285,5-17 191,0 1 0,1 0 0,0 0 0,0 0 0,2 0 0,-1-1 0,2 9-191,3 15 310,-2-29-437,-3-5 83,0 0 1,0 0-1,0 0 1,0 0-1,0 0 1,0 0 0,0 0-1,0 0 1,0 0-1,0 0 1,0-1-1,1 1 1,-1 0-1,0 0 1,0 0 0,0 0-1,0 0 1,0 0-1,0 0 1,0 0-1,0 0 1,0 0-1,0 0 1,0 0 0,0-1-1,0 1 1,0 0-1,0 0 1,0 0-1,0 0 1,0 0-1,0 0 1,0 0-1,0 0 1,0 0 0,0-1-1,0 1 1,0 0-1,0 0 1,0 0-1,0 0 1,0 0-1,0 0 44,0-2-658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8:03.4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7714,'10'6'2712,"15"5"-2640,1 2-1264,7-2 808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8:03.8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1 270 8658,'19'7'561,"1"0"0,1-1 0,-1-1 1,1-1-1,0-1 0,14 0-561,-21-2-227,0-2 1,0 1-1,0-2 0,0 0 0,0 0 1,0-1-1,0-1 0,-1 0 1,0-1-1,6-3 227,-7 1-561,0 1-1,0-2 0,0 1 1,-1-2-1,-1 1 1,1-1-1,-1-1 1,-1 0-1,0-1 1,0 1-1,-1-2 0,0 1 1,0-4 561,-5 10-105,-1 0-1,0 0 1,0 0 0,-1 0 0,1 0-1,-1-1 1,-1 1 0,1-1 0,0 1 0,-1-1-1,0 1 1,-1-2 105,1 4 46,-1 0 0,1-1 0,-1 1 0,0 0-1,0-1 1,0 1 0,-1 0 0,1 0 0,-1 0 0,0 0 0,0 0 0,0 0-1,0 1 1,0-1 0,0 1 0,-1-1 0,1 1 0,-1 0 0,0 0-1,0 0-45,-1 0 89,1 0 0,-1 0 0,1 1-1,-1 0 1,0-1 0,1 1-1,-1 1 1,0-1 0,0 1 0,0-1-1,0 1 1,0 0 0,0 0-1,0 1 1,1-1 0,-1 1 0,0 0-1,0 0 1,0 0 0,1 0-1,-1 1 1,-3 1-89,2 0 131,-1 0-1,1 1 1,0-1 0,0 1-1,0 0 1,0 1 0,1-1-1,0 1 1,0 0 0,0 0-1,0 0 1,1 0 0,-3 6-131,3-5 141,1 0 0,0 1 1,0-1-1,1 1 1,-1-1-1,1 5-141,0 11 620,0 9-620,2 2 436,2 0 1,3 19-437,17 65 634,3 28-155,-22-117-415,-1 22-64,-3-40-68,-1 0 1,0 0-1,0 0 0,-1 0 0,0-1 0,-2 8 68,1-10-54,-1 0 0,1 0 0,-2 2 54,4-7-6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8:05.0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1502 7 3937,'0'-2'1010,"0"2"-963,0 0 0,0 0 0,1 0 0,-1 0-1,0-1 1,0 1 0,0 0 0,0 0 0,0 0 0,0 0-1,0 0 1,0-1 0,0 1 0,0 0 0,0 0 0,0 0-1,-1 0 1,1 0 0,0-1 0,0 1 0,0 0 0,0 0 0,0 0-1,0 0 1,0 0 0,0 0 0,0-1 0,0 1 0,0 0-1,-1 0 1,1 0 0,0 0 0,0 0 0,0 0 0,0 0-1,0 0 1,0 0 0,-1 0 0,1 0 0,0 0 0,0-1 0,0 1-1,0 0 1,0 0 0,-1 0 0,1 0 0,0 0 0,0 0-1,0 0 1,0 0 0,0 1 0,-1-1-47,-1 8 728,2-7-667,-6 59 397,6-58-452,-14 112 359,11-95-86,0 0 0,-2-1 0,-6 18-279,9-32 48,1 0 0,-1 0 1,-1 0-1,1 0 0,-1-1 0,1 1 0,-1-1 0,0 1 1,0-1-1,0 0 0,-1 0 0,1 0 0,-1-1 0,0 1 1,0-1-1,0 0 0,0 0 0,0 0 0,0-1 0,0 1 1,-1-1-1,1 0 0,0 0 0,-1 0 0,1-1 0,-5 0-48,-2 0 84,0-1-1,-1-1 0,1 0 0,0-1 0,-1 0-83,-14-4 122,-112-29 300,117 30-387,-54-16 57,-47-12-66,-11 4-18,-77-5-8,-17 7 14,211 25-12,-42-5 25,-6 2-27,47 5 1,0 1 0,1 1 0,-1 0-1,0 1 1,1 1 0,-3 1-1,18-4-3,-1 0 0,1 1 0,0-1 0,-1 1 0,1-1 0,0 1 1,-1 0-1,1-1 0,0 1 0,0 0 0,0 0 0,0 0 0,0 0 1,0 0 2,0 0-15,1-1 6,0 5 2,1 31 6,0-8 1,0 13-8,-3 28 8,0-36-4,-5 84-2,9-17-2,-2 50 3,-1-98 22,-9 44-17,7-76 11,-1 0 0,-1 1 0,-1-1 0,-5 10-11,7-17-44,0 0 0,0 5 44,2-6-221,2-12 166,0 1 0,0-1 0,-1 0 0,1 1-1,0-1 1,0 0 0,0 1 0,0-1 0,0 0 0,0 1 0,1-1 0,-1 0 0,0 1 0,0-1 0,0 0-1,0 1 1,0-1 0,0 1 55,1-1-47,-1 0 0,0 0-1,0 0 1,0 0 0,0 0 0,0 0-1,0 0 1,0 0 0,0 0-1,1 0 1,-1 1 0,0-1-1,0 0 1,0 0 0,0 0 0,0 0-1,0 0 1,1 0 0,-1 0-1,0 0 1,0 0 0,0 0-1,0 0 1,0 0 0,0 0 0,1 0-1,-1 0 1,0 0 0,0-1-1,0 1 1,0 0 47,-1-2-880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8:05.3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2697,'5'0'2376,"0"2"-2246,0-1 0,0 1 0,0 0 0,-1 0 0,3 2-130,-6-4 19,-1 1 0,1-1-1,-1 1 1,1-1 0,-1 1 0,1 0 0,-1-1 0,1 1 0,-1 0 0,1-1 0,-1 1 0,0 0 0,1 0-19,0 2 44,4 8 143,0 0 0,5 6-187,6 8 186,21 36 283,-31-48-262,0 0 0,-1 0 0,1 9-207,-2-9 143,48 145 1269,-28-86-955,3-2 1,3 0-1,23 35-457,-50-99-41,8 12 25,-10-18-31,-1 1 0,1 0 0,-1-1 0,1 1 1,0 0-1,-1-1 0,1 1 0,0-1 0,0 1 0,0-1 0,-1 1 0,1-1 0,0 0 1,0 1-1,0-1 0,0 0 0,0 0 0,0 1 0,0-1 47,0 0-52,-1 0 1,0 0-1,1 0 0,-1 0 1,1-1-1,-1 1 0,1 0 1,-1 0-1,0 0 1,1 0-1,-1-1 0,0 1 1,1 0-1,-1 0 0,0 0 1,1-1-1,-1 1 0,0 0 1,1-1-1,-1 1 0,0 0 1,0-1-1,1 1 0,-1 0 1,0-1-1,0 1 52,7-21-785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8:05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79 4857,'32'-11'1248,"1"2"0,0 1 1,9 0-1249,103-10 581,-140 18-551,349-22 305,4 19-317,-315 3-14,-39 0-4,117 2 2,-88 0 14,-1 1 1,19 5-17,-44-6 23,1-1 1,-1 2-1,1-1 1,-1 1-1,0 0 1,0 0-1,0 1 1,2 1-24,-6-2 24,0 0 0,1-1 0,-1 1 0,0 0 1,-1 1-1,1-1 0,0 0 0,-1 1 0,0 0 1,0-1-1,0 1 0,0 0 0,-1 0 0,1 0 1,-1 1-25,2 7 52,0 1 1,-1 0-1,-1-1 1,0 1-1,-1 0 1,0-1-1,-1 5-52,-4 21 122,-8 29-122,12-64 3,-118 460 266,115-450-301,-7 26-203,-4 3 235,11-31-626,-1-1 1,0 1 0,0-1-1,-1 0 1,-8 8 625,-3 0-1090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06:09:17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115 0 3425,'-18'11'2448,"-2"46"137,-48 122-833,62-71-968,4-1-344,10-11-456,8-17-184,8-33-400,0-13-320,11-20-912,0-8 1152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8:06.0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0 184 6033,'2'0'2585,"29"-9"-1417,13-4-336,30-6-360,16 3-184,28-1-200,14-1 8,16 1 16,-1-5-15,-7 11-81,-6 0-193,-3 0-687,-8 2-384,-18-2 720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8:16.5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58 2040,'-58'-15'1185,"54"14"-960,0 0 1,1-1 0,-1 1-1,1-1 1,0 0 0,-3-1-226,5 2 197,1 1 0,-1-1 0,0 1 0,1-1 0,-1 0 0,1 1 0,-1-1 0,1 0 0,-1 0 0,1 1 0,-1-1 0,1 0 0,0 0 0,-1 0 0,1 0 0,0 0 0,0 1 0,-1-1 0,1 0 0,0 0 1,0 0-198,2-2 855,5 1-436,6-1-286,1 1-1,-1 0 1,0 1-1,0 1 1,1 0-1,10 1-132,-18 0 21,-1 0-1,1 0 1,-1 1-1,0-1 1,1 1-1,-1 0 1,0 1-1,1 0-20,46 26 24,-25-13-398,1-2 0,23 10 374,-19-13-830,1-2 0,0 0 0,4-2 830,40 4-791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8:17.6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 17 2264,'-3'-3'334,"-1"1"0,1 1 0,-1-1 0,1 0 0,-1 1 0,1 0 0,-1-1 0,0 1 0,1 1 0,-4-1-334,5 1 54,0 0 0,0 0 1,0 0-1,0 0 0,0 0 0,0 1 1,0-1-1,0 1 0,0 0 1,0-1-1,0 1 0,0 0 0,1 0 1,-1 0-1,0 0 0,0 0 1,1 1-1,-1-1 0,1 1 0,-1 0-54,1-1 26,0 0-1,0 1 0,0-1 1,0 1-1,0-1 1,0 1-1,0-1 0,0 1 1,1 0-1,-1-1 0,1 1 1,-1 0-1,1 0 0,0 1-25,0-2 37,0 0-1,0 0 0,0 0 1,0 0-1,0 0 0,0 0 1,1 0-1,-1 0 0,0 0 0,1 0 1,-1 0-1,1 0 0,-1 0 1,1 0-1,-1-1 0,1 1 1,0 0-1,-1 0 0,1-1 1,0 1-1,0 0 0,0-1 0,-1 1 1,1-1-1,0 1 0,1-1-36,12 7 650,1-2 0,0 0 0,0-1 0,8 2-650,19 4 657,42 16-116,28 7-338,-79-25-192,1-1 0,17 0-11,50 0 34,43-4-34,106-9 29,-237 5-28,427-31-3,-273 20-25,-118 11-70,1 2 1,16 5 96,-56-5-125,1 0 0,-1 1 0,0 0 0,0 1 0,0 0 0,0 1 0,0 0 125,-8-3-198,0 0 0,0 0 0,0 1 0,0-1 0,-1 0 0,1 1 0,0-1-1,0 1 1,-1 0 0,1-1 0,-1 1 0,0 0 0,0 0 0,1 0 0,-1 0 0,0 0-1,0 0 1,-1 0 0,1 0 0,0 3 198,-1-5-70,0 1 0,0 0 0,0 0 0,0 0 0,-1 0 0,1-1 0,0 1 0,-1 0 0,1 0 0,0-1-1,-1 1 1,1 0 0,-1 0 70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8:19.3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19 856,'-4'-4'951,"3"4"-561,0-1-1,0 0 1,0 0-1,0 0 1,0 0-1,0 0 1,0 0-1,0-1 1,1 1-1,-1 0 1,0-1-390,1 1 233,-1 1 35,0 3-201,-6 31 255,4-13-200,-7 48 245,10-58-235,0 0 0,0-1 0,1 1 0,0-1 0,1 1 0,0-1 0,2 7-132,0-4 135,-2-1 0,2 11-135,-2-5-46,-13-17 954,16-1-804,3 0 41,-1 0 1,1 1 0,-1 0 0,1 0-1,-1 1 1,3 1-146,10 2 134,18 5 467,23 2-601,53 3 552,30-4-552,-113-9 9,115 3 26,60-11-35,-113 3 5,-10-1-1,39-1 11,68 11 24,-95-4-27,5 1-8,-84-2-5,0 1 1,-1 1 0,1 0-1,13 6 1,60 25 17,-83-31-14,1 0 38,-1-1 1,1 0-1,0 0 0,0-1 0,0 0 0,0 0 0,0 0 1,6-1-42,-4 0 102,-7 0-60,0-1 0,0 1 0,0 0-1,1 0 1,-1 1 0,0-1 0,0 0 0,0 1-1,2 0-41,-3-1 42,-1 0-24,0 0-8,0 0-2,0 0 2,0 0 13,0 0 13,0 0 25,0 0 15,0-15 506,0 15-575,0 0 0,0-1-1,-1 1 1,1 0 0,0 0 0,0 0 0,0-1 0,0 1-1,-1 0 1,1 0 0,0 0 0,0 0 0,0 0 0,-1 0 0,1-1-1,0 1 1,0 0 0,-1 0 0,1 0 0,0 0 0,0 0-1,-1 0 1,1 0 0,0 0 0,0 0 0,-1 0 0,1 0-1,0 0 1,0 0 0,-1 0 0,1 1 0,0-1 0,0 0-1,-1 0 1,1 0 0,0 0 0,0 0 0,0 0 0,-1 1 0,1-1-1,0 0 1,0 0 0,0 0 0,0 0 0,-1 1 0,1-1-1,0 0 1,0 0 0,0 0 0,0 1 0,0-1 0,0 0-1,0 0 1,0 1 0,0-1 0,-1 0 0,1 0 0,0 1 0,0-1-1,0 0 1,0 0 0,0 1-7,0 13 17,1 0 0,-1 0 0,3 5-17,11 106 10,-5-50 30,8 22-40,-17-94 3,1 0 0,0-1 1,-1 1-1,1-1 0,0 1 0,1-1 0,-1 0 0,0 1 0,1-1 0,0 2-3,1-1-37,-3-4-68,-7-6-234,-54-20-15,-57-23 166,97 41 145,-2 1 0,1 2 0,-1 0 0,-1 1 0,-6 0 43,29 5 1,1 0 0,-1-1 0,0 1 0,0 0 0,0 0 0,1 0 0,-1 0 0,0 0 0,0 0 0,0 0 0,1 1 0,-1-1-1,0 0 1,0 0 0,1 1 0,-1-1 0,0 0 0,0 1 0,1-1 0,-1 0 0,0 1 0,0 0-1,1 0 15,0-1 0,-1 1 0,1 0 0,0 0 0,0 0-1,0 0 1,0-1 0,0 1 0,0 0 0,0 0 0,0 0 0,0 0 0,0-1 0,0 1 0,1 0 0,-1 0 0,0 0 0,1 0-15,-1 0 164,4 1-8,-1-1-131,1 1 0,-1-1 1,1 0-1,2 0-25,1 1 10,-1-1 1,0 1-1,1 0 1,-1 1-1,0-1 1,2 3-11,15 9 18,6 6-18,-8-5 5,-16-11-3,0-1 1,1 0 0,-1 1 0,1-2 0,-1 1 0,1-1 0,0 0-1,0 0 1,0 0 0,0-1 0,2 0-3,-1 1 6,6-1 70,1 0 0,0 0 0,-1-1-1,1-1 1,-1 0 0,1-1 0,-1 0 0,1-1 0,-1-1 0,0 0 0,-1-1-1,1 0 1,7-5-76,6-4-210,-1-1-1,0-2 0,-1 0 1,-1-2-1,16-16 211,-30 26-518,0 0 0,-1 0 1,1-3 517,-2 2-467,-1 0 0,4-9 467,-10 18-3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8:20.1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79 1288,'-3'-1'398,"0"0"0,0-1-1,0 1 1,0-1-1,0 0 1,1 0 0,-1 0-1,1 0 1,-1 0 0,1-1-398,1 2 121,1 1 0,-1-1 0,1 0 0,-1 1 0,1-1 1,0 0-1,-1 1 0,1-1 0,0 0 0,0 0 0,0 1 0,-1-1 1,1 0-1,0 0 0,0 0 0,0 1 0,0-1 0,0-1-121,1 1 106,-1 0-1,1 0 0,-1 0 1,1 0-1,-1 0 0,1 0 0,0 0 1,-1 0-1,1 0 0,0 0 1,0 1-1,-1-1 0,1 0 0,0 0 1,0 1-1,1-1-105,7-5 510,0 1 1,0 1-1,0 0 1,10-3-511,-18 7 21,0-1 0,0 1 0,0 0 0,0-1 0,0 1 0,0 0 0,0 0-1,0 0 1,0 0 0,0 0 0,1 0 0,-1 0 0,0 0 0,0 0 0,0 0 0,0 1 0,0-1 0,0 0 0,0 1 0,1 0-21,0 0 25,0 1-1,-1 0 0,1 0 1,0 0-1,-1 0 0,1 0 1,-1 0-1,0 0 1,1 2-25,76 149 501,-73-144-464,0 0 0,1 0 0,0-1 0,4 5-37,-6-10 57,-1 0 0,0 0 0,1 0 0,-1 0 0,1 0 0,0-1 0,0 0 1,0 1-1,0-2 0,3 2-57,-6-3 5,0 1 0,0-1 0,-1 0 1,1 0-1,0 0 0,0 0 0,-1 0 0,1 0 1,0 0-1,-1 0 0,1-1 0,0 1 1,0 0-1,-1 0 0,1-1 0,0 1 0,-1 0 1,1-1-1,0 1 0,-1 0 0,1-1 0,-1 1 1,1-1-1,-1 1 0,1-1 0,-1 0 1,1 1-1,-1-1 0,0 1 0,1-1 0,-1 0 1,0 1-1,1-1 0,-1 0 0,0 1 0,0-1 1,1 0-1,-1 0 0,0 1 0,0-1 1,0 0-1,0 1 0,0-1 0,0 0-5,0-1-90,0 1 0,0 0 0,0 0 0,1-1 0,-1 1 0,0 0 0,1 0 0,-1 0 0,1-1 0,0 1 0,-1 0 0,1 0 0,0 0 0,0 0 90,3-6-438,-4 7 429,3-6-431,1 1 0,-1 0 0,1 0 0,4-5 440,5-3-735,0 0 0,0 1 0,5-3 735,-12 11-174,-1 0 0,1 1 0,1 0 0,-1 0 0,0 0-1,1 1 1,0-1 174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8:21.2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 53 5273,'-9'2'1407,"-1"1"-1,-8 5-1406,15-7 4,0 1 0,1-1 0,-1 1 0,0 0 0,1 0 0,-1 0 0,1 0 0,0 0 0,-1 1 0,1-1 0,0 1-4,1-2 1,1 0 1,-1 1 0,1-1-1,-1 0 1,1 0 0,-1 1-1,1-1 1,0 0-1,0 0 1,0 1 0,-1-1-1,1 0 1,0 1 0,1-1-2,3 22 159,-3-18-104,63 226 1480,-31-121-1263,-32-105-264,42 130 90,-38-122-108,1 0 1,1 2 9,-5-11-8,0 0-1,1-1 1,-1 1 0,1-1-1,0 0 1,0 1 0,0-1-1,3 2 9,-5-5-18,0 1 1,0 0-1,0 0 0,0-1 0,0 1 0,0 0 0,0-1 1,0 1-1,0-1 0,0 1 0,0-1 0,0 0 0,1 0 1,-1 1-1,0-1 0,0 0 0,0 0 0,1 0 0,-1 0 1,0 0-1,0 0 0,0-1 0,1 1 0,-1 0 0,0-1 1,0 1-1,0 0 0,0-1 0,0 0 0,0 1 0,0-1 1,0 0-1,0 1 0,0-1 0,0 0 18,1-2-85,0 1 1,0 0-1,0-1 1,-1 0-1,1 1 1,-1-1-1,0 0 1,0 0-1,0 0 1,0 0-1,-1 0 1,1 0-1,0-2 85,0-7-114,-1-1 0,0 0 0,-1 1 0,0-1 1,-2-3 113,-15-64-492,6 31 380,1-1 145,-15-73 207,24 112-151,1 0-1,0 0 1,1 0 0,0-10-89,1 16 23,-1 0 0,1 0 0,0 0 0,0 0 0,1 0 0,0 0 0,0 0 0,0 0 0,0 1 0,1-1 0,1-1-23,0 0 78,1 1-1,0-1 1,1 1-1,-1 0 1,1 0-1,0 0 1,1 1-1,-1 0 1,1 0-1,-1 1 1,1 0-1,0 0 1,1 0-1,2 0-77,11-2 381,-1 1-1,1 1 0,0 0 0,15 2-380,106-3 1080,32-1-272,144-17 323,121-5-381,-46 34-670,-257-2-111,-43-3 4,0-4 1,50-10 26,-114 8 22,1 2 1,0 1-23,-26 1 4,10 1 10,-13-1-14,-1 0 1,0 0-1,0 1 0,0-1 0,1 0 0,-1 0 1,0 0-1,0 0 0,0 0 0,0 0 0,0 0 0,1 1 1,-1-1-1,0 0 0,0 0 0,0 0 0,0 0 1,0 1-1,0-1 0,0 0 0,1 0 0,-1 0 1,0 1-1,0-1 0,-3 7 1,-5 3-18,0 0 0,0-1 1,-10 8 16,3-2-27,5-6 16,1 2 0,0-1 0,1 1 0,-2 3 11,6-7-2,0 0-1,1 0 0,0 0 0,0 1 0,0-1 0,1 1 0,0-1 0,0 4 3,0 6 2,1 1 0,1 11-2,0 10 3,-9 163-78,5-135-398,4 7 473,1-50-428,1 0 1,1-1-1,1 1 1,6 18 427,-2-23-1756,-11-25 1258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8:21.8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92 3353,'2'-1'363,"1"1"0,0-1 1,0 1-1,0 0 0,0 0 1,0 0-1,0 0 0,3 1-363,-2-1 85,0 1-1,0-1 1,0 0-1,0 0 0,2-1-84,12-3 443,14-5-443,14-3 412,14 2 1052,23 1-1464,-40 4 505,31-1 398,0 3 0,10 4-903,149 12 688,-30-1-152,187-14 53,0-22-569,-339 20-882,-1-2 0,7-4 862,-33 4-2458,-10-1 1042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8:22.9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243 14 4409,'0'-2'1864,"0"0"-1063,0-1-337,0 1-208,-2 0-88,0 0 104,0 2 136,0 2 240,-16 42 88,-58 68-72,51-47-136,-5 3-280,6 2-120,-3-11-272,10-13-160,6-22-416,4-6-336,7-7 656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8:23.5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 1 4353,'1'2'268,"0"-1"0,1 0 0,-1 1-1,0-1 1,1 0 0,-1 0 0,1 1 0,0-1 0,-1 0 0,1-1 0,1 2-268,21 6 564,-22-7-465,8 1 84,1 0 1,8 1-184,10 0 251,14-1-251,-34-2 31,0 0 0,-1-1 1,1 0-1,0-1 0,0 0 1,2-1-32,5-2 30,-2 2-14,-4 0-14,0 1 0,-1 0 0,1 1 1,0 0-1,7 0-2,-16 1 0,-1 0 0,1 0 0,-1 0 0,1 0 0,-1 0 1,1 0-1,-1 0 0,0 0 0,1 1 0,-1-1 0,1 0 0,-1 0 0,0 0 1,1 0-1,-1 1 0,1-1 0,-1 0 0,0 0 0,1 1 0,-1-1 0,0 0 1,1 1-1,-1-1 0,0 0 0,0 1 0,1-1 0,-1 0 0,0 1 0,0-1 1,0 1-1,0-1 0,1 1 0,-1-1 0,0 0 0,0 1 0,0-1 0,0 1 0,0 1 1,-1 0 0,1 0-1,0 0 1,-1 0 0,1 0-1,-1 0 1,0-1 0,0 1 0,0 0-1,-2 5 3,-2 0 0,1 0 1,-1-1-1,0 1 1,0-1-1,0-1 1,-1 1-1,-4 3-3,-7 4-9,0-1 0,-13 7 9,-119 71-96,92-59 101,32-18 121,-16 11-126,40-24 3,-18 14 183,18-13-162,0 0 0,1 0 0,-1 0 1,0 0-1,0 0 0,0 0 0,1 0 0,-1 0 0,0 1 0,1-1 0,-1 0 0,1 1-24,0-2 13,0 0-1,0 0 0,-1 1 0,1-1 0,0 0 0,0 0 1,0 1-1,0-1 0,0 0 0,0 0 0,0 1 0,0-1 1,0 0-1,0 0 0,0 1 0,0-1 0,0 0 0,0 0 1,0 1-1,1-1 0,-1 0 0,0 0 0,0 0 1,0 1-1,0-1 0,0 0 0,0 0 0,1 0 0,-1 1 1,0-1-1,0 0-12,9 2 303,-4-2-191,32 3 326,0-2 1,10-2-439,80-9 13,-65 2-3009,45-12 2996,-94 16-470,1-1 0,5-2 470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8:24.8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97 3505,'-57'63'1912,"57"-58"-23,16-5-1273,3 0 88,12-11 128,8-7 0,12 3-160,1 0-192,5 1-288,-4 6-87,-5-3-146,-4 0-55,-18 2-200,0-2-184,-13 0-600,-10-2-504,-6-5 976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06:09:19.9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7 139 1288,'-2'0'720,"0"0"-7,-1 0-217,3 0 104,0 0 336,5 0 96,28 0-16,56-18-135,-49 1-385,-1-3-184,1 3-248,-5 3-64,0-1-192,-5 0-160,-3 6-592,1-2-497,-4 9 897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8:25.2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25 2737,'-11'-14'1680,"9"8"-304,2 1-352,7 5-143,-7 0-337,0 0-96,4 14-112,11 43-48,16 78-56,-20-54-56,-2-4-104,0-9-24,-1-18-32,-3-10-16,1-12-176,-4-8-312,1-11 320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8:25.5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11 3329,'-7'-7'2032,"10"3"-103,-6 4-1145,3 0-248,0 0-296,0 0-72,3 22-96,1 17-40,-4 60-24,-2-51-8,0-4-96,-3-7-104,5-17-256,0-9-224,2-11-577,-2-11-551,0 9 1144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8:25.8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63 2248,'-1'-11'1446,"-1"9"1561,2 2-2992,0 0-1,0 0 1,0 0-1,0 0 1,0 0-1,0 0 1,0 0 0,0 0-1,0 0 1,0 0-1,-1 0 1,1 1-1,0-1 1,0 0-1,0 0 1,0 0-1,0 0 1,0 0-1,0 0 1,0 0-1,0 0 1,0 0-1,0 0 1,0 0-1,0 0 1,0 0-1,0 1 1,0-1-1,0 0 1,0 0-1,-1 0 1,1 0-1,0 0 1,0 0-1,0 0 1,0 0-1,0 0 1,0 0-1,1 1 1,-1-1-1,0 0 1,0 0-15,-1 9 298,0 0 1,2 0-1,-1-1 1,1 3-299,0-2 120,5 63 588,-4-58-252,0 0 1,3 10-457,-4-19 121,1-1 1,0 1-1,0-1 1,0 1-1,0-1 0,3 4-121,-4-7 18,0 1-1,0-1 1,0 0-1,1 1 1,-1-1-1,0 0 1,0 0-1,1 0 1,-1 0-1,1 0 1,-1-1-1,0 1 1,1 0-1,0-1 1,-1 1-1,1-1 1,-1 1-1,1-1 1,0 0-1,-1 1 1,1-1-1,0 0 1,-1 0-1,1 0 0,0-1 1,-1 1-1,1 0 1,-1-1-1,2 1-17,1-1 24,-1-1 0,1 0-1,0 1 1,0-1 0,-1 0-1,1-1 1,-1 1-1,0-1 1,0 1 0,0-1-1,1-1-23,5-6 40,-1-1-1,0 0 1,-1 0-1,0 0 1,0-2-40,-3 4 1,1 0-1,-2-1 1,1 0 0,-1 0 0,-1 1 0,2-10-1,-4 14-16,0 0 0,0 1 0,0-1 0,0 0 0,-1 0 0,0 1 0,0-1 0,0 1 0,-1-1 0,1 1 0,-1-1 0,0 1 0,0 0 0,-3-4 16,3 5-50,0 0 0,-1 0 0,1 0 0,-1 0 0,1 0 0,-1 1 0,0-1 0,0 1 0,-1 0 0,1 0 0,0 0 0,-1 0 0,1 0 0,-1 1 0,1 0 0,-1 0 0,-3-1 50,5 2-74,-1 0-1,1 0 1,0 0-1,0 0 1,0 0-1,0 1 0,0-1 1,0 1-1,0 0 1,0-1-1,0 1 1,0 0-1,0 0 1,0 0-1,0 1 1,0-1-1,1 0 0,-1 1 1,0 0 74,1-1-103,0-1 0,0 2 1,0-1-1,0 0 0,0 0 1,0 0-1,0 0 0,1 0 1,-1 1-1,0-1 0,1 0 1,-1 1-1,1-1 0,0 0 1,-1 1-1,1-1 0,0 0 1,0 1-1,0-1 0,0 1 1,0-1-1,0 1 0,0-1 0,0 0 1,0 1-1,1-1 0,-1 1 1,1 0 102,9 10-674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8:26.2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62 3633,'20'6'524,"0"2"1,-1 0-1,1 1-524,-19-8 49,0 0-1,0 0 0,0 0 1,1-1-1,-1 1 0,0 0 0,0 1 1,0-1-1,-1 0 0,1 0 0,0 0 1,0 0-1,-1 1 0,1-1 0,0 0 1,-1 1-1,1-1-48,-1 2 80,0 0 0,1 0 0,-1-1 0,0 1 0,0 0 0,-1 0 0,1-1-80,-1 10 220,1 25 114,1 61 1512,-1-95-1657,0 0-1,1 1 1,-1-1-1,1 0 1,0 1-189,3 2 582,-3-5-561,-1-1-1,0 0 1,0 0 0,1 0-1,-1 0 1,0 0-1,0 0 1,1 0 0,-1 0-1,0 0 1,0 0-1,1 0 1,-1 0 0,0 0-1,0 0 1,1 0-1,-1 0 1,0 0 0,0-1-1,0 1 1,1 0-1,-1 0 1,0 0 0,0 0-1,1 0 1,-1-1-1,0 1 1,0 0-21,3-3 78,-1 0 0,0 0 1,0 1-1,0-2 0,-1 1 0,1 0 0,-1 0 0,0 0-78,3-6 78,5-9 13,-2-1-1,4-9-90,-9 18 1,1 0 0,-1-1 0,0 1 1,-1 0-1,0-9-1,-1-9 0,0 2 0,0-1 0,-3-11 0,3 37 10,0 1 0,-1-1 0,1 0 0,0 0 0,0 1 0,0-1 0,0 0 0,-1 1 0,1-1 0,0 0 0,-1 1 1,1-1-1,-1 0 0,1 1 0,0-1 0,-1 1 0,1-1 0,-1 1 0,0-1 0,1 1 0,-1-1 0,1 1 0,-1-1-10,-1 1-402,0-1 0,0 1 0,1 0 0,-1-1 0,0 1 0,0 0 0,0 0 0,0 0 402,0 0-967,0 0-2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8:26.8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 6 4809,'-1'0'177,"0"1"-1,0-1 1,0 1 0,0-1-1,0 1 1,0-1 0,0 1-1,0 0 1,1 0 0,-1 0-1,0-1 1,0 1 0,1 0-1,-1 1-176,-2 1 238,-1 2-184,-2 1 37,1 0 0,0 0 0,0 1 0,1-1 1,0 1-1,0 0 0,0 0 0,1 0 0,0 1 0,1-1 0,0 1-90,-4 12 217,2-1 1,0 3-219,4-18 50,-1 0 0,1 0 0,0 0 0,0 0 0,1 0 0,-1 0 0,1 0 0,0 0 0,0 0 0,0 0 0,0 0 0,1-1 0,1 3-50,1 2 79,-1 0-23,1 0 0,0 0-1,0-1 1,1 0-1,0 0 1,0 0 0,6 5-56,-9-10 7,0 0 0,0-1 0,0 1 1,0 0-1,1-1 0,-1 0 1,1 1-1,-1-1 0,1 0 0,-1 0 1,1 0-1,0-1-7,-1 1 10,0-1 1,0 0-1,0 0 1,0 0-1,0 0 0,0 0 1,1-1-1,-1 1 1,0-1-1,0 1 0,0-1 1,-1 0-1,1 0 1,0 0-1,0 0 0,0 0 1,1-1-11,4-4 60,0 0 0,-1-1-1,1 0 1,-1 0 0,-1 0 0,0-1 0,0 0 0,1-1-60,-1-2 17,0 1-1,0 0 1,-1-1 0,-1 0 0,0 0 0,0 0 0,1-10-17,-3 12 6,-1 1-1,0-1 1,0 0 0,0 1-1,-1-1 1,0 1-1,-1-1 1,0 1 0,0 0-1,-3-5-5,4 10 2,-1-1 0,0 1 0,1 0-1,-2 0 1,1 0 0,0 0 0,0 0 0,-1 0-1,0 1 1,1-1 0,-1 1 0,-2-2-2,4 3-3,0 0 1,-1 1-1,1-1 1,0 0 0,-1 1-1,1-1 1,-1 1-1,1-1 1,-1 1 0,1 0-1,-1 0 1,1 0-1,-1-1 1,1 1 0,-1 1-1,1-1 1,-1 0-1,1 0 1,-1 0 0,1 1-1,-1-1 1,1 1-1,0-1 1,-1 1-1,1 0 1,0-1 0,-1 1-1,1 0 1,0 0-1,0 0 1,-1 0 2,-21 25-1094,13-13 689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8:29.6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1 2809,'-6'0'1056,"5"-1"-866,0 1 1,0 0 0,-1 0 0,1 0-1,0 0 1,0 0 0,0 1-1,0-1 1,0 0 0,0 0 0,-1 1-1,1-1 1,0 1 0,0-1-1,0 1 1,0-1 0,0 1 0,0-1-1,1 1 1,-2 1-191,0-1 149,-1 2-15,1 0 1,-1-1-1,0 1 0,1 0 1,0 0-1,0 1 0,0-1 1,0 0-1,0 1 1,0-1-1,1 2-134,-1 1 9,0 1 0,1-1 0,0 1 0,0-1 0,1 1 0,0-1 0,0 1 0,1 6-9,9 91-1,-4-32-6,-3-32 7,2 0 0,1 1 0,-5-38 0,0 0 0,0 0-1,0 0 1,0 0 0,1 0 0,-1 0-1,3 2 1,-3-3-10,0 0 0,1 0 0,-1 0 1,0 1-1,0-1 0,0 0 0,-1 0 0,1 3 10,0-5-20,-1 0 0,0 0 0,0 1 1,0-1-1,0 0 0,0 1 0,0-1 1,0 0-1,0 1 0,0-1 0,0 0 1,0 0-1,0 1 0,0-1 0,0 0 1,0 1-1,0-1 0,0 0 1,0 0-1,0 1 0,0-1 0,-1 0 1,1 0-1,0 1 0,0-1 0,0 0 1,0 0-1,-1 1 0,1-1 0,0 0 1,0 0-1,-1 1 20,-7-3-817,-1 0 917,9 2-46,0 0-2,0 0-18,0 0-11,0 0-12,0 0-1,0 0-3,1 1 0,-1-1-1,1 0 1,-1 1-1,0-1 1,1 1-1,-1-1 1,1 0 0,-1 0-1,1 1 1,-1-1-1,1 0 1,-1 0-1,1 1-6,14 3 114,-10-4-73,0 2-1,0-1 1,0 1 0,-1-1-1,1 1 1,4 3-41,57 32 287,-62-35-249,0 0 0,1-1 0,-1 1 0,1-1 1,-1 0-1,1 0 0,-1-1 0,1 1 1,1-1-39,137 2 911,-11 0-770,35-1-132,-54-9 19,-59 3 104,16 2-132,-68 3 3,74 2 80,-61-1-83,0 0 0,0 2 0,12 3 0,-25-5-2,20 5-40,-2 0 0,8 5 42,-17-7 4,0 0 0,0-2 0,1 1 0,-1-1 0,1-1 1,-1 0-1,12 0-4,-2 0 213,19 3-213,-35-3 7,0 1 0,0-1 0,0 1 0,0 1 0,0-1 0,2 2-7,-2-1 1,0-1-1,0 1 1,0-1-1,0 0 1,0-1 0,0 1-1,1-1 0,2 0-17,0 0-1,0 0 0,0-1 0,0 0 0,0 0 1,0-1-1,0 0 0,0-1 0,0 0 0,0 0 1,0-1-1,4-1 18,12-7 45,1 2 1,0 0-1,9 0-45,-26 7 44,-1-1-1,0 0 1,7-3-44,7-4 72,11-1 3,-18 7-49,0-1 1,1-1-27,-11 4-15,-1 0 1,1 0 0,0 0 0,-1 0 0,1-1-1,-1 1 1,0-1 0,0 0 0,1-2 14,-2 4-19,-1 0-1,0-1 1,0 1 0,0 0 0,1 0 0,-1 0 0,0 0 0,1 0 0,-1 0-1,1 0 1,0 1 0,-1-1 0,1 0 0,-1 1 0,2-1 19,-1 1-33,5-1-48,-8-2 30,-6-1-19,2 3 89,5 1-18,0 0-1,-1 0 1,1 0-1,0 0 1,0 0-1,-1 0 1,1 0 0,0 0-1,0 0 1,-1 0-1,1 0 1,0 0-1,0 0 1,-1 0-1,1 0 1,0 0 0,0 0-1,-1 0 1,1-1-1,0 1 1,0 0-1,-1 0 1,1 0-1,0 0 1,0-1 0,0 1-1,-1 0-14,1-1 13,0 1 0,-1 0 0,1 0 0,0-1 1,-1 1-1,1 0 0,0-1 0,-1 1 0,1 0 0,0-1 0,0 1 0,0-1 0,-1 1 0,1 0 0,0-1 0,0 1 0,0-1 1,0-16 140,0 17-116,0 0 31,0 0 52,0 0 35,0 0 20,0 0-17,0 0-45,0 0-35,0 0-22,0 0-10,0 0-1,0 0 3,0 0 9,0 0-4,0 0-8,0 0-9,0 0-23,-1 0 1,1 0-1,0 0 1,-1 0-1,1 0 1,0 0 0,0 0-1,-1 0 1,1 1-1,0-1 1,0 0-1,0 0 1,-1 0-1,1 0 1,0 1-1,0-1 1,0 0-1,-1 0 1,1 1-1,0-1 1,0 0-1,0 0 1,0 1 0,0-1-1,0 0 1,0 1-1,-3 9 6,0 0 15,1-9-2300,2-1 1455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8:31.4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1710 14 3073,'1'-13'7022,"2"17"-6903,0 0 1,0 0-1,-1 1 0,1-1 0,-1 1 0,0-1 0,0 4-119,5 10 77,16 42 3,-21-55-76,-1 0 0,0 1 0,0-1 0,0 0-1,-1 2-3,1-4 1,1 73-6,-5 40 5,1-5 5,3-66-5,0-6 15,-2 1-15,0-28-28,0 0 0,-1 0 1,-1 0-1,1 0 0,-3 5 28,4-15-22,0 0 0,0 0 0,0 0 0,0-1 0,0 1 0,0 0 0,0-1 0,0 1 0,-1 0 0,1 0 22,0-2-12,0 1 0,0-1-1,1 1 1,-1-1 0,0 1 0,0-1 0,0 1 0,0-1 0,0 0 0,1 1 0,-1-1 0,0 0-1,0 0 1,0 0 0,0 0 0,0 0 0,0 0 0,0 0 0,0 0 0,0 0 0,0 0 0,0-1 12,-2 1-7,1-1 11,0 1-1,0-1 1,0 1 0,0-1-1,-1 0 1,1 0 0,0 0-1,1 0 1,-1 0 0,0 0 0,0-1-1,0 1 1,0-1-4,1 1 0,0 0 1,0 1-1,0-1 1,0 0-1,0 1 1,0-1-1,0 1 1,0-1-1,-1 1 1,1 0-1,0 0 1,0-1-1,0 1 1,-1 0-1,1 0 1,0 0-1,-1 0 0,-6 0 0,-27-6-5,21 3 4,-7 0-2,-1 0 1,0 1 0,-4 1 2,-15-2 8,-20 0 89,5 3 24,-1 3 0,0 1 0,-5 5-121,4 2-2,14-1-32,-13-2 34,-121 18-40,84-6 43,63-12 4,0-1-1,-1-2 1,0-1-1,-13-1-6,22-3 0,0-1 1,1-1-1,-1-1 0,1-1 0,-16-6 0,26 6 0,-2 0 0,-1 0 0,-3 0 0,11 3 0,0 0 0,-1-1 0,1 0 0,0 0 0,-1 0 0,1-1 0,1 0 0,-1-1 0,0 1 0,1-1 0,0-1 0,3 4-3,1-1-1,-1 0 1,0 1-1,0-1 1,1 1-1,-1 0 0,0 0 1,0 0-1,0 0 1,0 0-1,0 1 1,0-1 3,2 1-42,1 0-18,0 0-6,0 0-10,0 0 4,0 0 9,0 0 18,0 0 25,0 0 10,0 0-2,0 0-58,0 0-203,0 0-208,-3-4-2760,2 4 3241,0-1-1,0 1 1,1 0-1,-1-1 1,0 1-1,0 0 1,0-1-1,0 1 1,0-1-1,0 0 1,1 1-1,-1-1 0,0 0 1,0 0 0,-12-13 891,7 7-1042,-1-6 1952,0 0-535,7 13-1230,0-1-1,0 1 1,-1-1 0,1 1-1,0 0 1,0-1 0,-1 1-1,1 0 1,0-1 0,-1 1 0,1 0-1,-1 0 1,1-1 0,0 1-1,-1 0 1,1 0 0,-1 0 0,1 0-1,0 0 1,-1-1 0,1 1-1,-1 0 1,1 0 0,-1 0-1,1 0 1,-1 0 0,1 0-36,-1 1 11,0 0-1,1 1 1,-1-1 0,1 0 0,-1 0 0,1 0-1,0 1 1,-1-1 0,1 0 0,0 0 0,0 1-1,0-1 1,0 1-11,-4 40 150,2 30-150,2-49 26,0 30 334,5 28-360,-3-58 127,-1-10 21,1 0-1,0 0 1,1 0 0,2 7-148,-3-12 146,0 0 0,1 8-146,2 10 206,-4-22-169,0-5-137,-3-4-551,1 3 526,0 0 1,0 1 0,0-1 0,0 1 0,1-1 0,-1 0-1,0 0 1,1 0 0,-1 1 0,0-3 124,-1-4-167,-12-23-47,-18-29 122,25 47 88,-1 1 0,0-1 0,0 1 1,-1 1-1,-1 0 0,-1-1 4,-9-10 1,9 9 39,-1 1 0,0 1 0,-1 0 0,0 0 0,-2 1-40,23 31 311,27 59-310,12 24 7,-40-90 1,6 13 3,4 4-12,-13-24 37,1 0 1,0 0-1,0 0 0,1-1 0,0 0 0,3 2-37,-8-6 41,1-1-1,0 1 0,0-1 1,0 0-1,0 0 0,1 0 0,-1 0 1,0 0-1,0 0 0,1 0 1,1-1-41,-3 1 28,0-1 1,0 0 0,1 0 0,-1 0 0,0 0 0,1 0 0,-1-1 0,0 1-1,0 0 1,1-1 0,-1 1 0,0-1 0,0 1 0,0-1 0,1 1 0,-1-1-1,0 0 1,0 0 0,0 1 0,0-1 0,0 0-29,23-31 277,4 3-376,28-22 99,-25 24-393,-13 11-906,1 1 0,7-4 1299,1 3-905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8:31.9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4585,'2'3'1920,"5"1"-1055,2 7-537,-9-11-112,0 0-96,0 31 24,2 85 136,-13-55 120,15 5 240,7 8 64,-11-17-120,20 2-128,-13-19-256,-5-14-112,-2-13-272,0-11-256,0-13-1120,-7-11 1024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8:32.4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0 272 3425,'11'0'413,"1"0"0,-1-1 0,0 0 0,0-1 0,0 0 0,6-3-413,29-9 828,19-3-828,472-109 2654,-378 87-689,75-4-1965,-150 33 195,0 2 0,1 5 0,62 6-195,39 16 3,-34-3-9,-26-8 23,54-6-17,-148-3 9,15-1 58,33 5-67,-66-2 11,0 1 1,0 0-1,-1 1 0,1 1 0,-1 0 1,0 1-1,11 5-11,-12-4-6,0 1 1,-1 0-1,0 1 0,-1 0 1,8 8 5,-13-12-21,-1 1 1,0 0-1,0-1 1,0 1-1,-1 1 1,1-1-1,-1 0 1,-1 1-1,1-1 1,-1 1-1,0 0 1,0 0-1,0 5 21,-1-9-5,-1 0 0,0 0 1,0 1-1,0-1 0,0 0 0,-1 0 0,1 1 0,0-1 1,-1 0-1,0 0 0,0 2 5,-2 2 29,0 0 0,-1 0 1,-1 2-30,-4 5 96,-1 4 48,2 2 0,-1-1 1,1 5-145,6-17 23,-17 45 117,3 2 0,-5 32-140,5 0-923,0 25 923,15-95-213,0-7-169,0 0 0,0 0 0,-2 5 382,2-11-254,0 0-1,1 0 0,-1-1 1,-1 1-1,1 0 0,0 0 1,0 0-1,-1-1 0,1 1 1,-1-1-1,1 1 1,-2 0 254,1 0-259,-9 8-924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8:32.9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0 226 3233,'2'0'123,"-1"1"0,0-1 0,0 0 1,0 1-1,0-1 0,0 0 0,1 1 1,-1-1-1,0 0 0,0 0 0,0 0 0,1 0 1,-1 0-1,0-1 0,1 1-123,4 0 165,3-1 71,0 1 0,0-2-1,0 1 1,-1-1 0,4-1-236,43-16 1682,-4 1-460,-13 9-749,0 1 1,1 2 0,0 2 0,6 1-474,147 0 629,-100 3-325,339-13 1025,17 0-568,-138 5-631,-226 2-103,-1-4 0,57-15-27,-22-7 60,-47 13-29,15 0-31,-60 15-238,-17 5-312,-12 2-523,-16 4-726,-11 0 867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06:09:25.1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183 248 1928,'-18'-71'1261,"17"69"-1148,0 0 0,1 0 1,-1 0-1,0 0 0,0 1 1,0-1-1,-1 0 1,1 0-1,0 1 0,-1-1-113,1 1 53,0 0-1,1 1 1,-1-1 0,0 0-1,0 1 1,0-1-1,0 1 1,0 0-1,0-1 1,0 1-1,0 0 1,0-1 0,0 1-1,-1 0-52,0 0 62,-1 0-1,1 1 1,-1-1-1,0 1 1,1-1-1,-1 1 0,1 0 1,-1 0-1,1 0 1,-2 1-62,1-1 23,-6 3 586,-1 0 1,0 0-1,0-1 0,0-1 0,0 0 1,0 0-1,0-1 0,-1 0 1,-1 0-610,11-2 16,1 1 1,0 0 0,0 0 0,0 0-1,0 0 1,-1 0 0,1 0 0,0 0-1,0 0 1,0-1 0,0 1 0,0 0-1,-1 0 1,1 0 0,0 0 0,0 0-1,0-1 1,0 1 0,0 0 0,0 0-1,0 0 1,0 0 0,0-1 0,0 1-1,0 0 1,-1 0 0,1-1-17,0 1 49,0-1 0,0 1 0,0 0 0,1-1 0,-1 1 0,0-1 0,0 1 0,0-1 0,0 1-1,0-1 1,0 1 0,1-1 0,-1 1 0,0 0 0,0-1 0,1 1 0,-1-1 0,0 1 0,1 0 0,-1-1 0,0 1-49,50-42 568,8-10-429,-55 50-128,0-1-1,0 1 1,0 0 0,0 0 0,0 0 0,1 0-1,-1 1 1,1-1 0,-1 1 0,1 0-1,1 0-10,3-1 29,2-1 11,0 0 0,0-1 0,0 0 0,-1 0 0,7-4-40,-11 4 25,7-4 10,-11 8-31,-1 0 1,0-1-1,1 1 0,-1 0 1,0 0-1,0-1 1,0 1-1,1 0 0,-1-1 1,0 1-1,0-1 1,0 1-1,0 0 0,1-1 1,-1 1-1,0 0 0,0-1 1,0 1-1,0-1 1,0 1-1,0 0 0,0-1 1,0 1-1,0-1 1,0 1-1,0 0 0,-1-1 1,1 1-1,0-1 1,0 1-5,0 0 8,-1-1 1,1 1-1,-1 0 1,1 0-1,-1-1 1,1 1-1,0 0 1,-1 0 0,1 0-1,-1-1 1,1 1-1,-1 0 1,1 0-1,-1 0 1,1 0-1,-1 0 1,1 0-1,-1 0-8,-13 1-788,9-1-1999,3 0 1897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8:33.3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46 5377,'-10'2'1301,"-7"3"826,13-5-1358,8-3-413,10 0-348,59-13 2,34-9 3,-103 24-13,0 0 0,-1 0 1,1 0-1,0 0 0,-1 1 0,1 0 0,0-1 0,0 1 0,-3 1 0,1-1 0,-1 0 0,1 1 0,-1-1 0,0 1 0,1-1 0,-1 1 0,0 0 0,1 0 0,-1-1 0,0 1 0,0 0 0,0 0 0,0 0 0,0 0 0,0 1 0,0-1 0,0 0 0,0 1 0,2 1 0,0 1 0,-1 0 0,0 0 0,0 0-1,0 0 1,0 0 0,0 0 0,-1 1 0,0-1 0,0 0 0,0 1 0,0-1-1,-1 1 1,1 0 0,-1-1 0,-1 1 0,1-1 0,0 1 0,-1-1-1,-1 3 1,-5 11-20,0-2-1,-1 1 0,-1-1 0,-1-1 0,-1 1 21,0 2-25,-10 17-10,5-9 61,-15 19-26,26-38 23,4-6-17,0-1 0,0 1 1,0 0-1,0 0 0,0 0 0,0 0 1,1 0-1,-1 0 0,0 0 0,1 0 1,-1 1-1,1-1 0,-1 0 1,1 0-1,0 0 0,-1 1 0,1-1 1,0 0-1,0 0 0,0 1 0,0-1-6,0 0 2,0-1 0,0 0-1,0 0 1,0 0 0,0 0-1,0 1 1,0-1 0,1 0-1,-1 0 1,0 0 0,0 0-1,0 0 1,0 1 0,0-1-1,0 0 1,1 0 0,-1 0-1,0 0 1,0 0 0,0 0-1,0 0 1,0 1 0,1-1-1,-1 0 1,0 0 0,0 0-1,0 0 1,1 0 0,-1 0-1,0 0 1,0 0 0,0 0-1,0 0 1,1 0 0,-1 0-1,0 0 1,0 0 0,0 0-1,1 0 1,-1 0-2,8-3-21,0 0-1,-1 0 0,1-1 1,-1 0-1,1-1 22,3-2-415,0-1 0,0 0 0,3-5 415,1 1-455,19-15-161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8:33.7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20 8194,'22'0'2816,"6"-4"-2856,5 1-656,6-10 448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8:34.0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86 6129,'22'101'3218,"-21"-96"-2837,0 0-1,1 0 0,0 0 0,0 0 1,1 0-1,-1-1 0,4 4-380,0 1 91,1 0 0,0-1 0,0 0 1,1 0-1,0-1 0,1 0 0,-1-1 0,1 1 0,1-2 0,-1 1 0,1-1 0,0-1 0,0 0 0,4 1-91,-8-3-33,-1 0 0,0-1 0,1 0 1,-1 0-1,1 0 0,-1-1 0,1 0 0,-1 0 0,1 0 0,-1 0 0,1-1 0,-1 0 1,1 0-1,-1-1 0,0 0 0,0 0 0,0 0 0,0 0 0,0-1 0,0 0 0,0 0 0,-1 0 1,1 0-1,-1-1 0,0 0 0,0 1 0,0-2 33,1-1 1,-1 0 0,0 0 1,0 0-1,-1 0 0,0 0 0,0-1 1,0 0-1,-1 1 0,1-1 0,-2 0 0,1 0 1,0-5-2,-2 7-77,0 0 1,0 0-1,0 0 0,-1 0 1,0 0-1,0 0 1,0 1-1,0-1 1,-1 0-1,1 1 1,-1-1-1,-1 1 1,1-1-1,-1 1 1,1 0-1,-1 0 1,0 0-1,-3-3 77,-34-31-1236,21 22 802,-9-13 434,22 22 41,5 5-2,-1 0 0,0 0-1,0 0 1,0 0 0,0 0 0,0 0 0,0 0 0,-1 1 0,1-1 0,-1 1-39,3 1 14,-1-1 0,1 1 0,-1 0 0,0 0 0,1 0 0,-1 0 0,1 0 0,-1 0 0,1 0 0,-1 0 0,0 0 0,1 0 0,-1 0 0,1 0 0,-1 0 0,1 1 0,-1-1 0,1 0 0,-1 0 0,1 1 0,-1-1 0,1 0 0,-1 1 0,1-1 0,-1 0 0,1 1 0,0-1 0,-1 1 0,1-1 0,0 0 0,-1 1 0,1-1 0,0 1 0,-1-1 0,1 1 0,0-1 0,0 1-14,-2 3 36,1-1 0,0 0 0,1 0 0,-1 0 0,0 1 1,1 1-37,-1 31 48,1 0 1,3 0 0,2 10-49,2 37 255,-5-19 588,-2 13-843,-2-47 228,-1 0-1,-1-1 1,-6 21-228,8-45-180,1 1 1,-1-1 0,0 0 0,-1 0 0,1 0-1,-1 0 1,0 0 0,0 0 0,-1-1-1,1 1 1,-1-1 0,0 0 0,0 0 0,-1 0-1,1-1 1,-1 1 0,1-1 0,-6 2 179,-10 8-1027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8:35.4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2265 0 6921,'-6'19'920,"0"0"-1,-2 0 0,-1 0-919,-1 5 68,-3 7-68,2 2 4,1 1 0,2 1-1,1-1 1,-1 22-4,-4 56 7,8-87 67,-1-1 0,-1-1 0,-4 12-74,9-33 11,1 0 0,-1 0 0,0 0 0,0 0 0,0-1 0,0 1-1,0 0 1,0-1 0,-1 1 0,1 0 0,0-1 0,-1 0-1,1 1 1,-1-1 0,0 0 0,1 1 0,-1-1 0,0 0-1,0-1 1,0 1 0,1 0 0,-1 0 0,0-1 0,0 1 0,0-1-1,0 1 1,0-1 0,0 0 0,0 0 0,-1 0-11,-5-1-71,0 0 0,0-1 0,0 1 0,0-2 0,1 1 0,-7-3 71,2 0-73,0 1 53,-13-5 100,0 1 0,0 1 0,-1 1 0,-6 0-80,-34-1 195,-3 4-195,-15-3 13,53 4-10,31 2-3,-24-1 0,1-2 1,0 0-1,0-1 0,-5-3 0,-47-16 3,-106-27 78,25 21 121,110 21-114,-164-16 380,126 16-290,0-3 0,-22-8-178,57 9 33,-46-3-33,90 13 0,-1-1 0,1-1-1,-5-1 1,-11-2-30,21 5 28,-1 0 1,1 0-1,0 0 0,-1 1 0,1-1 0,-1 0 0,1 0 0,-1 0 0,1 0 0,-1 1 0,1-1 0,0 0 0,-1 1 0,1-1 0,-1 0 0,1 0 0,0 1 0,-1-1 0,1 1 0,0-1 0,0 0 0,-1 1 0,1-1 0,0 1 0,0-1 0,0 1 0,-1-1 2,1 1-3,-1 0-27,1-1 6,5 11 6,-3-6 16,0 0 0,0 0 0,-1 0-1,0 1 1,0-1 0,0 3 2,-1 5 0,0 0 0,-1 0 0,-1 1 0,-1 12 5,-7 74 57,5 17 342,11 107-404,1-142 14,-1-13 3,-3 8-17,-3-69 7,0-6-5,0-1 1,1 1 0,-1 0-1,-1 0 1,1 0 0,0 0 0,0 0-1,-1-1 1,1 1 0,-1 0 0,1 0-1,-1 0 1,0-1 0,0 1-3,-2 1 0,2-3-16,1 0-21,0 0-45,0 0-69,0 0-115,0 0-85,0 0-80,0 0 363,0 0 0,0-1 0,0 1 0,0 0 0,0-1 0,0 1 0,0 0 0,0-1-1,0 1 1,0 0 0,-1-1 0,1 1 0,0 0 0,0-1 0,0 1 0,0 0 0,-1 0 0,1-1 0,0 1 0,0 0-1,-1-1 1,1 1 68,-2-3-419,1 1 317,0-1 1,-1 1-1,1-1 1,-1 1 0,0 0-1,0 0 1,0 0 0,0 0-1,0 0 1,0 0 0,-2-1 101,-16-13-343,-100-88-1231,92 78 821,-21-26 753,-4-4 417,46 50-208,-15-14 533,21 19-645,-1 0 0,1 0 0,0 0 0,-1 0 0,1 1 0,0-1 0,-1 1 0,1-1 0,-1 1 0,1-1 0,-1 1 0,1 0 0,-1 0 0,1 0 0,-1 0 0,1 0-97,0 0 26,1 0 0,-1 0 0,1 0 0,0 0 0,-1 1 0,1-1 0,0 0 0,-1 0 0,1 1-1,0-1 1,0 0 0,-1 1 0,1-1 0,0 0 0,0 1 0,-1-1 0,1 0 0,0 1 0,0-1 0,0 1 0,0-1-1,-1 0 1,1 1 0,0-1 0,0 1 0,0-1 0,0 0 0,0 1 0,0-1 0,0 1 0,0-1 0,0 0 0,0 1-1,1-1 1,-1 1 0,0-1-26,0 4 106,0 1-46,1 1 0,0 0-1,0-1 1,0 1 0,1-1 0,-1 1 0,2 0-60,0 4 63,28 76 583,3-1-1,4-2 1,4 0-646,-36-71 223,1 0-1,1 0 1,0-1-1,7 8-222,-13-17 50,-1-1 0,1 0 0,-1 1 0,1-1 0,-1 0 0,1 0 0,0 1 0,0-1 0,-1-1 0,1 1 0,1 0-50,-3-1 19,1 1 1,0-1-1,0 0 1,0 0-1,0 0 0,0 0 1,0 0-1,0 0 1,-1-1-1,1 1 1,0 0-1,0 0 1,0-1-1,0 1 1,0 0-1,-1-1 0,1 1 1,0-1-1,0 1 1,-1-1-1,1 1 1,0-1-1,-1 0 1,1 1-1,0-1-19,7-11-8,0 1 1,0-1-1,-1 0 0,-1 0 1,0-1-1,1-4 8,10-21-429,-7 18-732,2 1 1,12-18 1160,0 6-766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8:36.8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18 347 1688,'-12'-40'1512,"8"23"-1393,3 16-13,1-1-1,0 1 0,-1 0 0,1-1 0,0 1 0,0 0 0,0-1 1,0 1-1,0-2-105,1-1 2069,-1 3-1245,0 1 21,3 1 13,19 2-64,-1-1 0,2 0-794,-12-2 93,9 2 90,-1-1 1,0-2-1,1 1 0,-1-2 1,17-4-184,-2-1 201,135-27 526,-85 24-350,-20 1-67,65-6 325,-15 4-189,116-8 129,-120 9-365,45-2 72,31 8 4,-120 3-220,192 1 23,-104 1-78,-103-2-9,0-1 0,0-4-1,0-1 1,36-11-2,15-11-8,39-9-23,-101 29 19,18-3-24,28-3 36,-49 14 0,-26 1-6,-7 0-170,-8-1-248,-9 0 198,3 1 235,9 0-2,1 0 8,0 0 29,0 0 28,0 0 45,0 0 11,0 0-4,0 1-105,0 0-1,1 1 0,-1-1 1,0 0-1,0 0 1,1 0-1,-1 0 0,0 0 1,1 1-1,0-1-18,2 6 8,-1 3 1,0-1-1,-1 1 0,0-1 1,-1 10-9,1-11 6,-1-3-1,2 38 107,-2 1-1,-3 5-111,-3 74 411,-3 36-29,2-39-276,3-44-83,3-71-27,0-1 0,0 1 0,0 0 0,0-1 0,-1 1 0,0-1 1,0 0-1,0 1 0,-1-1 0,1 0 0,-1 0 0,0 0 0,0-1 0,0 1 4,2-4-11,1 0 0,0 0 0,0 0 0,-1 1 0,1-1 0,0 0 0,-1 0 0,1 0 0,0 0 0,-1 0 0,1 0-1,0 0 1,0 0 0,-1 0 0,1 0 0,0 0 0,-1 0 0,1 0 0,0 0 0,-1 0 0,1 0 0,0-1 0,0 1 0,-1 0 0,1 0 0,0 0 0,0 0-1,-1 0 1,1-1 0,0 1 0,0 0 0,-1 0 0,1-1 0,0 1 0,0 0 0,0 0 0,0-1 0,-1 1 0,1 0 11,-7-6-177,-4 1 144,-3-1 4,0-1-1,1 0 1,-5-4 29,-41-26-36,56 34 30,-1 1-1,0 0 1,0 0 0,1 0 0,-1 0 0,0 1-1,-1 0 1,1 0 0,0 0 0,0 0 0,0 1-1,-1-1 1,1 1 0,0 0 0,-3 0 6,-6 1 2,12-1 11,1 0 2,0 0-4,4 13 10,-3-11-21,-1 2 0,1 0 1,1 0-1,-1 0 0,0 0 0,1-1 0,0 1 0,0 0 0,0-1 0,1 1 0,16 22 1,5 4-1,-12-15 1,23 29 6,-22-27 35,0 0-1,11 8-41,-20-20 30,1-1-1,0 0 0,0 0 0,1 0 0,-1-1 0,1 0 0,2 1-29,-6-2 26,1-1-1,0 0 0,0 0 0,-1-1 0,1 1 1,0-1-1,0 1 0,0-1 0,0 0 0,0 0 0,0 0 1,0 0-1,0-1 0,0 1 0,-1-1 0,1 0 1,2 0-26,1-2 28,-1 0 1,0 0 0,0-1 0,0 0-1,-1 0 1,1 0 0,-1 0 0,0-1 0,1 0-29,1-2 17,35-41-95,-1-2 0,5-14 78,-23 33-223,8-12-1686,-2 0 1,2-10 1908,-13 21-998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8:37.7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0 4289,'-11'103'2256,"11"-53"-223,0 18-1681,6 7-160,-6-1-176,5 1-40,4-16-96,-9-9-32,4-17 0,-2-13 16,-4-16-128,9-6-296,1-16 376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8:38.1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1 310 4193,'3'-4'415,"0"-1"1,1 1 0,-1 0-1,1 1 1,0-1-1,0 1 1,1-1-1,-1 1 1,0 0-1,5-1-415,6-3 682,0 1 0,15-4-682,-22 7 91,136-39 1296,2 6-1,79-7-1386,571-53 273,-723 88-316,119-8-27,-142 14 83,0 3 1,41 5-14,-77-5 7,1 1 1,-1 1-1,0 0 1,0 1 0,0 1-1,10 4-7,-22-8 0,1 1 0,-1-1 0,1 0 0,-1 1 0,1 0 0,-1-1-1,0 1 1,0 0 0,1 0 0,-2 0 0,1 1 0,0-1 0,0 0 0,0 1 0,-1 0-1,-1-1 1,1 1-1,0-1 0,-1 1 1,1 0-1,-1-1 0,0 1 0,0-1 1,0 1-1,0 0 0,0-1 1,-1 1-1,1-1 0,-1 1 1,0-1-1,0 1 1,-10 30-1,-1-1 1,-5 8 0,-4 9 0,-54 152-27,65-170-253,-1 0 1,-2-1-1,-15 28 280,24-52-294,0 1-1,0-1 0,-1 0 1,0 0-1,0-1 1,0 1-1,-1-1 1,1 0-1,-2 0 295,6-4-173,0 0 1,0 0-1,-1-1 1,1 1-1,0 0 0,-1-1 1,1 1-1,0-1 0,-1 1 1,1-1-1,-1 0 1,1 0-1,0 1 0,-1-1 1,1 0-1,-1 0 173,-13 0-803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8:38.4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1 395 5593,'1'-3'270,"0"0"0,0 0 1,0 1-1,0-1 0,1 1 0,-1-1 0,1 1 0,0 0 0,0-1 0,-1 1 1,2 0-1,-1 0 0,0 0 0,0 1 0,1-2-270,6-3-151,1 1 0,-1 0 0,6-2 151,-8 4 218,11-5-121,0 2 0,1 0 0,15-3-97,60-9 755,-37 9-250,47-12 355,400-66 1332,-369 72-1990,1 6-1,108 8-201,-172 4-10,37 2 4,68-7 6,-142 0-1,0-2 0,-1-2 1,1-1-1,-1-1 0,-1-2 1,0-1-1,3-4 1,-21 9-157,0-1 0,-1-1 0,0 0 0,-1-1 0,9-7 157,-18 13-237,0-1 0,0 0 0,0 0 1,0-1 236,-4 5-36,1-1 0,-1 1 0,0-1 1,1 0-1,-1 1 0,0-1 0,1 1 1,-1-1-1,0 0 0,0 1 0,0-1 1,0 0-1,0 0 0,0 1 0,0-1 1,0 0 35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8:38.8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149 1 5785,'-24'17'2705,"0"10"-913,7 1-1384,-8 3-184,12 10-184,-2 1-8,2 2-16,4 2-16,2-9-56,5-6-152,7-16-760,6-9-704,8-8 1016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8:39.4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81 7017,'0'12'813,"3"153"1693,-3-164-2505,1 10 1,0 0 0,0-1 0,2 3-2,-3-11 5,0 0 1,1 1-1,0-1 0,0 0 1,-1 0-1,1 0 0,1 0 0,-1 0 1,0 0-1,0 0 0,1 0 0,-1 0 1,1-1-1,-1 1 0,1 0 1,0-1-1,0 1-5,-1-2 17,0 1 0,0-1 0,-1 0-1,1 1 1,0-1 0,0 0 0,-1 0 0,1 0 0,0 0 0,0 0 0,0 0 0,-1 0-1,1 0 1,0 0 0,0 0 0,0 0 0,-1 0 0,2-1-17,13-6 298,-14 6-284,13-7 147,0-2 0,-1 0-1,0 0 1,-1-1 0,0-1 0,-1 0 0,6-8-161,-11 13-2,-1 0 1,0 0 0,-1-1-1,0 0 1,0 1 0,0-1-1,-1-1 1,-1 1 0,1 0-1,-1-1 1,0 1 0,-1-1-1,0 0 1,-1 1 0,0-6 1,0 9-6,-1 0 0,0 0 0,0 0 0,0 0 1,-1 1-1,1-1 0,-1 0 0,-1 0 1,1 1-1,0 0 0,-1-1 0,0 1 0,0 0 1,-1 0-1,1 0 0,-3-1 6,3 2-92,0 0 0,-1 1 0,1-1 0,-1 1 0,0 0 0,0 0 0,0 0 0,0 1 0,0-1 0,0 1 0,0 0 0,-1 0 0,1 1 0,0-1 0,-1 1 0,1 0 0,0 0 0,-1 0 0,-2 1 92,2 0-208,-2 0-433,1 0-1,-1 1 1,-2 0 641,7-1-335,0 0-1,0 0 0,0 0 1,0 0-1,0 0 0,0 1 1,0-1-1,0 0 0,1 1 1,-1 0-1,0-1 0,0 2 336,2-3-63,-1 1 0,1-1 0,0 0 0,0 1-1,-1-1 1,1 0 0,0 1 0,0-1 0,0 0 0,-1 1-1,1-1 1,0 1 0,0-1 0,0 0 0,0 1 0,0-1-1,0 1 1,0-1 0,0 0 0,0 1 0,0-1 0,0 1-1,0-1 1,0 1 0,0-1 0,0 0 0,1 1 0,-1-1-1,0 1 1,0-1 0,0 0 0,1 1 0,-1-1 0,0 0-1,0 1 1,1-1 0,-1 0 0,0 0 0,1 1 0,-1-1-1,0 0 1,1 0 0,-1 1 0,0-1 0,1 0 0,-1 0 0,1 0-1,-1 0 1,0 1 0,1-1 63,4 1 183,-1 0 0,1 1-1,-1-2 1,5 1-183,-3 0 45,26 3 1845,21-1-1890,5 0 479,-50-1-476,1-1 0,-1 1 1,0 1-1,0 0 0,1 0 0,-2 0 0,1 1 1,0 0-1,-1 1 0,0 0 0,0 0 1,2 2-4,7 7 128,-1 1 0,4 4-128,-11-11 132,2 4 344,0 1 1,0-1 0,-1 1 0,-1 1-1,-1 0 1,1 2-477,-5-10 274,0-1 0,0 0-1,0 0 1,1 0-1,-1-1 1,2 2-274,-4-5 36,0 0 1,0-1-1,-1 1 0,1 0 0,0-1 1,0 1-1,0 0 0,0-1 0,0 1 1,0-1-1,0 0 0,0 1 1,0-1-1,0 0 0,0 1 0,1-1 1,-1 0-1,0 0 0,0 0 0,0 0 1,0 0-1,0 0 0,0-1 0,0 1 1,1 0-1,-1 0 0,0-1 0,0 1 1,0-1-1,0 1 0,0-1 0,0 1 1,0-1-1,-1 0 0,1 1 1,1-2-37,2-1 31,0-2 0,0 1 0,-1 0 0,0-1 1,1 1-1,-1-1 0,-1 0 0,1 0 1,-1-1-1,0 1 0,0 0 0,0-1 0,-1 1 1,0-1-1,0 1 0,0-4-31,0 2 26,-1 0-1,0 0 1,0 0-1,-1 1 0,1-1 1,-1 0-1,-1 0 1,1 1-1,-1-1 1,-1 0-1,1 1 1,-1 0-1,-3-6-25,2 6 69,0 0 0,-1 0 0,0 0-1,0 0 1,0 1 0,-1 0 0,0 0 0,1 0-1,-2 1 1,-2-2-69,3 3 27,1 0 0,-1 1 0,0 0-1,0 0 1,0 0 0,-1 1 0,1-1 0,0 2-1,0-1 1,-1 1 0,1 0 0,-4 0-27,5 1-154,-5-1-107,8 0-590,2-1-996,1-1 770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06:09:26.5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237 16 1872,'-9'-8'1670,"9"8"-1441,-1-1 0,1 0 0,-1 1 0,0-1 0,1 1 0,-1-1 0,0 0 0,0 1 0,1-1 0,-1 1 0,0 0 0,0-1 0,0 1 0,0 0 0,1 0 0,-2-1-229,1 1 19,1 1 1,-1-1 0,1 0 0,-1 1-1,0-1 1,1 0 0,-1 1-1,1-1 1,-1 1 0,1-1 0,-1 1-1,1-1 1,0 1 0,-1-1 0,1 1-1,-1-1 1,1 1 0,0 0 0,0-1-20,-3 4 54,0 1-31,0 0 1,0 0-1,0 1 1,0-1-1,1 1 0,0 0 1,0 0-1,1 0 1,-1 3-24,0-2 12,-3 11 25,2-1 0,0 1 0,1 0 0,1-1 0,0 1 0,2 4-37,-1 18 115,-1 1 1,-5 36-116,2-49 25,-2 0 0,0-1 0,-2 1 0,-7 17-25,-5-2 279,-1-1 0,-17 25-279,33-60 125,1-1 0,-1 0 0,0 0 1,-6 5-126,9-9 31,-2 2-11,3-3 78,4-2 79,4-1 30,105-26 102,-95 25-275,24-6 18,0 2 0,0 1-1,0 3 1,15 1-52,-2 2 1,1-2-1,36-7 0,-42 0-34,42-14 34,-30 8-769,-38 10-663,-1 2 643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8:40.5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67 110 1712,'-66'8'1089,"66"-10"143,11 2-48,2-6-112,2 1-47,12 1-121,-1 2-40,11-1-16,5 1-72,6 0-280,0-4-144,0-8-240,-2 1-80,-9-4-112,-4-1-144,-13 7-560,-5 5-432,-13-1 728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8:40.9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 14 4521,'-72'-13'2312,"68"17"-807,1 3-521,6 10-664,1 9-184,5 23-136,4 12-32,-2 20-320,2 4-664,-2-1 680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8:41.4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 63 4521,'-1'-5'481,"1"1"1,-1 0-1,1 0 0,-1 0 1,0 0-1,-1 0 0,1 1 1,-1-1-1,1 0 0,-1 1 1,-1-1-1,1 1 0,-1-2-481,-5-2 904,8 7-882,-1 0 0,1 0 1,0 0-1,0 0 0,-1 0 1,1 0-1,0 0 0,0 0 0,-1 0 1,1 0-1,0 0 0,0 0 1,-1 0-1,1 0 0,0 0 0,-1 0 1,1 0-1,0 0 0,0 0 0,0 0 1,-1 0-1,1 1-22,-1-1 36,1 0 1,0 1-1,-1-1 1,1 1-1,0-1 1,-1 1-1,1-1 1,0 1-1,0-1 1,0 1-1,-1-1 1,1 1-1,0-1 1,0 1-1,0-1 1,0 1-1,0-1-36,-7 58 173,1 42-173,5-52 21,2 0 0,3 0-21,-1-20-85,1 0 0,2 0 0,7 20 85,-12-43-151,1 1 1,0-1-1,1 1 0,-1-1 1,1 0-1,0 0 0,0 0 0,3 2 151,-6-7-44,0 0-1,0 0 0,0 1 0,0-1 0,1 0 1,-1 0-1,0 0 0,0 0 0,0 1 0,0-1 0,1 0 1,-1 0-1,0 0 0,0 0 0,1 0 0,-1 0 0,0 0 1,0 1-1,0-1 0,1 0 0,-1 0 0,0 0 0,0 0 1,1 0-1,-1 0 0,0 0 0,0 0 0,1 0 0,-1 0 1,0-1-1,0 1 0,1 0 0,-1 0 0,0 0 0,0 0 1,0 0-1,1 0 0,-1 0 0,0 0 0,0-1 1,0 1-1,0 0 0,1 0 45,-1-1-168,1 0-1,-1 1 1,0-1 0,1 0-1,-1 0 1,0 1 0,0-1-1,1 0 1,-1 0 0,0 0-1,0 1 1,0-1 168,-1-18-1302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8:41.8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7 418 4673,'0'-1'68,"-1"-1"469,0 0 0,0 0-1,0 0 1,1 0 0,-1 0 0,0-2-537,1 4 46,0 0 1,0-1 0,0 1-1,0 0 1,0 0 0,0-1 0,1 1-1,-1 0 1,0 0 0,0-1-1,0 1 1,0 0 0,0 0 0,1-1-1,-1 1 1,0 0 0,0 0-1,0 0 1,1-1 0,-1 1 0,0 0-1,0 0 1,1 0 0,-1 0-1,0 0 1,0 0 0,1-1 0,-1 1-1,0 0 1,1 0 0,-1 0-1,0 0 1,0 0 0,1 0-1,-1 0 1,0 0 0,0 0 0,1 0-1,-1 0 1,0 0 0,1 0-1,-1 1-46,11-5 539,63-11 239,21-9-778,48-25 837,-58 19-321,363-102 1502,-232 80-1666,29 5-352,-109 27 12,0 7-1,69 3-11,-151 11 12,1 2 1,16 4-13,-34-2 2,0 2 1,0 2-1,26 10-2,-58-17-4,0 0 0,0 0 0,1 1 1,-2-1-1,1 1 0,0 0 0,0 0 1,-1 1-1,0-1 0,0 1 0,0 0 0,0 0 1,0 1 3,-2-3-6,-1 0 1,1 0 0,-1 1-1,0-1 1,1 1 0,-1-1 0,0 1-1,0 0 1,-1-1 0,1 1-1,-1 0 1,1-1 0,-1 1-1,0 0 1,0 0 0,0 2 5,-1 3-11,-1 1-1,0-1 1,0 0 0,-4 7 11,3-7-5,-39 95 0,9-23 18,-43 129-45,68-188-40,-3 9-371,-1 0 0,-2-2-1,-3 4 444,14-26-335,0-1-1,0 0 1,-1 0 0,0 0-1,0 0 1,0-1 0,-1 0-1,1 0 1,-1 0 0,0 0-1,0-1 1,0 1 0,-2-1 335,-16 7-887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8:42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19 283 2224,'-2'-1'52,"1"-1"-1,-1 0 1,0 1-1,1-1 0,0 0 1,-1 1-1,1-1 1,0 0-1,0 0 0,0 0 1,0 0-1,1 0 1,-1 0-1,0 0 0,1-2-51,-1 1-11,1 0-1,0-1 1,0 1 0,0 0-1,1 0 1,-1 0-1,1 0 1,-1-1-1,1 1 1,1-1 11,-1-1 33,2 0 1,-1 0-1,1 0 0,-1 0 1,1 1-1,1-1 1,-1 1-1,1 0 1,-1 0-1,1 0 1,0 0-1,4-1-33,4-3 459,0 1-1,0 1 1,1 0-1,0 1 1,0 0-1,0 1 1,13-3-459,16 0 2230,41-3-2230,272-7 3247,-292 15-2840,533-2 2495,-379 10-2300,72 0-483,-265-7-252,1 0-1,-1-2 1,8-3 133,-17 3-421,0-1 0,-1-1 0,0 0 1,0-1-1,10-5 421,-18 7-750,0 1-1,0-1 1,3-3 750,8-10-1298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8:42.7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117 1 6297,'-11'11'2657,"2"2"-1401,-4 0-432,4 15-240,-2 3-23,0 17-105,2 5-104,-4 12-192,2 6-72,3-12-104,-1 0-136,7-29-592,2-5-577,4-23 809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8:43.0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 1 8970,'42'8'3242,"-1"-3"-3299,-7 0-1217,-29-5 693,-6 1 122,0-1 409,0 0-1,1 0 1,-1 0 0,1 0-1,-1 0 1,1 0-1,-1 0 1,1 1 0,-1-1-1,1 0 1,-1 0 0,1 1-1,-1-1 1,1 0-1,-1 0 1,1 1 0,-1 0 50,-2 4 11,0 0 0,0 1 0,0-1 0,-1 0 0,0 0 0,0-1 0,-1 1 0,0-1-11,-13 15 64,-6 6 38,0-1 141,0 2-1,3 0 0,-3 6-242,15-19 222,0 1 1,1 0-1,0 1 0,1 0 0,1 0 1,-3 12-223,8-25 19,0 0 1,1 0 0,-1 1-1,1-1 1,0 0 0,0 0-1,0 0 1,0 1 0,0-1 0,0 0-1,0 0 1,1 1 0,-1-1-20,1 0 10,0-1 0,-1 0 0,1 0 0,0 0 1,-1 0-1,1 0 0,0 0 0,0 0 0,0 0 1,0 0-1,0 0 0,0 0 0,0-1 0,0 1 1,0 0-1,0-1 0,1 1 0,-1-1 0,0 1 1,0-1-1,1 0 0,-1 1 0,0-1 0,1 0 1,0 0-11,9 1 44,-1-1 0,1 0 0,0-1 0,0 0 1,-1-1-1,1 0 0,7-2-44,18-8 125,19-8-125,-55 20 0,57-24-1624,20-15 1624,-33 16-2379,-18 11 1187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8:55.1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99 0 3729,'-12'10'611,"-1"0"0,-1-1 1,-4 2-612,17-11 44,1 1 1,-1-1-1,0 0 1,1 0-1,-1 1 1,0-1-1,1 0 1,-1 0 0,0 1-1,0-1 1,1 0-1,-1 0 1,0 0-1,0 0 1,1 0 0,-1 0-1,0 0 1,0-1-1,1 1 1,-1 0-1,0 0 1,1-1 0,-1 1-1,0 0 1,1-1-1,-1 1 1,0 0-1,1-1 1,-1 1-1,1-1 1,-1 1 0,1-1-1,-1 1 1,1-1-1,-1 0 1,1 1-1,-1-1 1,1 1 0,0-1-1,-1 0-44,-7-9 782,7 9-602,0 1-113,1-1 0,-1 1 0,1 0 0,0-1 0,-1 1 0,1-1 0,-1 1 0,1 0 0,0-1 1,-1 1-1,1-1 0,0 1 0,0-1 0,-1 1 0,1-1 0,0 1 0,0-1 0,0 0 0,0 1 0,0-1 0,-1 1 0,1-1 0,0 1 0,0-1 0,0 0 0,1 1 0,-1-1-67,0 6 162,0 0 0,1 1 1,0-1-1,0 2-162,4 21 47,0 10 4,9 74 38,-3 28-89,-10 53 8,-1-114 19,0-78-23,0 1 0,1-1 1,-1 1-1,-1 0 0,1-1 1,0 1-1,0-1 1,-1 1-1,1-1 0,0 1 1,-1-1-1,0 1 0,1-1 1,-1 1-1,0 0-4,0-2 15,1 0 1,0 0-1,0 0 1,-1-1-1,1 1 1,0 0-1,0 0 1,0 0-1,-1 0 1,1-1-1,0 1 0,0 0 1,0 0-1,0 0 1,-1 0-1,1-1 1,0 1-1,0 0 1,0 0-1,0-1 0,0 1 1,0 0-1,0 0 1,0-1-1,0 1 1,-1 0-1,1 0 1,0-1-1,0 1 1,0 0-1,0 0 0,1-1 1,-1 1-1,0 0-15,0-1 12,0 1 0,0-1-1,0 1 1,0-1 0,0 1 0,0-1-1,0 1 1,0-1 0,0 1-1,0-1 1,0 1 0,0 0 0,1-1-1,-1 1 1,0-1 0,0 1 0,1-1-1,-1 1 1,0 0 0,1-1-1,-1 1 1,0 0 0,1-1 0,-1 1-1,1 0 1,-1-1 0,0 1-1,1 0 1,-1 0 0,1 0 0,-1-1-1,1 1-11,65-17 254,74-15-50,-104 25-167,1 2 0,0 2 0,36 0-37,113 12 50,-102-3-23,144 0 135,-175-8-80,0-2 0,0-2 0,15-6-82,2-4 55,-25 4-324,36-3 269,-74 15-252,15-3-192,-21 3 140,0-1 1,1 1-1,-1 0 1,0-1 0,0 1-1,0-1 1,0 1-1,0-1 1,0 0 0,0 1-1,0-1 1,0 0-1,0 1 1,0-1 0,0-1 303,0 0-1289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8:56.7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 10 2048,'-4'-2'262,"-1"1"-1,0 0 1,1 0-1,-1 0 0,0 0 1,-4 1-262,-6-2 4030,15 2-3675,3 1 38,63 15 407,-57-14-752,21 4 133,0 0-1,0-2 1,13-1-181,97-4 285,-17-1-248,-98 4-29,18 3-8,-26-3 5,0 0-1,1-1 1,7 0-5,9-4 64,-20 2-203,-11 1-146,-5 0-209,-42 0-955,43 0 1451,1 0 1,-1-1 0,1 1 0,0 0 0,-1 0 0,1 0-1,-1 0 1,1 0 0,0-1 0,-1 1 0,1 0-1,0 0 1,-1 0 0,1-1 0,0 1 0,-1 0-1,1-1 1,0 1 0,-1 0 0,1-1 0,0 1-1,0 0 1,0-1 0,-1 1 0,1-1-3,-2-10 628,2 11-358,0 0 7,0 0-15,2 5-33,10 32-41,-8-26-159,3 10 33,-1 0 0,-1 0 0,-1 0 0,2 18-62,-1 11 139,3 46 400,-5-55-129,-1-26-203,-1 0 0,0 0 0,-1 0 0,-1 4-207,0-17 14,1 0 0,0 0 0,-1 0 0,0 0 0,1 0 1,-1 0-1,0 0 0,0 0 0,0 0 0,-1 0-14,2-1 1,-1 0-1,1-1 0,-1 1 0,1-1 0,-1 1 0,1-1 1,-1 0-1,1 1 0,-1-1 0,1 1 0,-1-1 1,0 0-1,1 0 0,-1 1 0,0-1 0,1 0 1,-1 0-1,0 0 0,1 0 0,-1 1 0,0-1 1,1 0-1,-1 0 0,0 0 0,1-1 0,-1 1 0,0 0 1,1 0-1,-1 0 0,0 0 0,1-1 0,-1 1 1,0-1-1,-1 0-24,0 0 1,0-1-1,0 0 1,0 1 0,0-1-1,1 0 1,-1 0-1,1 0 24,-6-6-83,-6-4-272,-12-11 355,13 14-66,2 0-1,-1-2 0,-4-6 67,6 7-21,-3-4-56,1-1 0,-6-11 77,5 9-78,-3-5 15,15 22 63,0-1 0,-1 1 1,1-1-1,-1 1 0,1-1 0,-1 1 1,1 0-1,-1-1 0,1 1 0,-1 0 0,1-1 1,-1 1-1,1 0 0,-1-1 0,0 1 1,1 0-1,-1 0 0,0 0 0,1 0 1,-1 0-1,0 0 0,0-1 2,0 1 12,1 0 5,0 0 9,1 2 0,3 4-3,-1 0-1,1-1 1,-2 1 0,2 2-25,-3-5 10,0 0-2,0-1 1,0 1-1,0 0 0,0-1 1,1 1-1,-1-1 0,1 1 1,0-1-1,0 1-8,19 21 107,10 8-107,-22-24 63,0 0 1,0 0 0,2 0-64,-4-4 100,0 0 0,0 0 0,3 0-100,-7-3 25,0 0 1,0 0 0,0 0-1,-1-1 1,1 1 0,0-1-1,0 0 1,0 0 0,0 0 0,0 0-1,0 0 1,0-1 0,0 0-1,0 1 1,0-1 0,-1 0-1,1 0 1,2-1-26,6-4-31,-1 0-1,-1 0 1,1-1 0,1-2 31,5-3-167,3-1-773,1 1-1,0 1 0,9-3 941,3 1-725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8:57.7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16 706 1608,'-2'0'390,"1"0"0,-1 0 0,0 0 0,0 0-1,1 0 1,-1 1 0,-1-1-390,3 1 675,0-1 88,0 0 75,0 0 17,4 0-85,66 6 319,-50-5-973,9 2 189,0 1 0,27 7-305,33 15 410,-59-16-243,0-1 1,1-1 0,1-2-1,2-1-167,41 0 819,58-5-819,76-11 515,-201 11-507,233-23 91,-223 21-96,74-9 9,91-7 17,-140 16 28,0 2 0,0 1 0,12 4-57,45 12 143,-59-8-87,1-3 0,41 1-56,-52-7 37,0-2 0,0-1 0,0-1 0,-1-2 0,4-2-37,11-2 235,29-1-235,-70 11 2,0-1-1,1 1 0,-1 0 1,0 1-1,0-1 0,0 1 1,1 0-1,0 1-1,6 1 0,0 1 0,3 3 0,-8-4 1,1 0 1,0 0-1,-1-1 0,1 0 1,0 0-1,0 0 0,2-1-1,1-1 9,0 0-1,-1 0 1,1-1 0,0-1-1,9-2-8,12-4 63,5-4-63,4-1 45,-3 2-8,34-10 3,-60 19-38,-1 0-1,8 0-1,-9 1 2,-1 0 0,0 0 1,6-3-3,-4 2 1,-6 1 1,1-1 0,-1 1 0,1-1-1,-1 0 1,1 0-2,24-12 18,-20 10-8,0-1 1,9-5-11,-4 2 11,-6 3 10,0 0 0,5-4-21,5-6 50,-11 11 2,0-2 0,0 1 0,-1-1-1,0 0 1,0-1 0,0 1 0,-1-1-1,1-2-51,-5 7 15,0-1 0,0 0 0,0 0 0,0 0 0,-1 1 0,1-1-1,-1 0 1,0 0 0,0 0 0,0 0 0,0 0 0,-1-1-15,1-7 89,0 10-76,0 1 0,0 0 0,0 0 0,0-1 0,0 1 0,0 0 0,0-1 0,0 1 0,0 0 0,-1 0-1,1-1 1,0 1 0,0 0 0,0 0 0,0-1 0,0 1 0,0 0 0,-1 0 0,1 0 0,0-1 0,0 1 0,0 0-1,-1 0 1,1 0 0,0-1-13,0 1 21,-1 0 0,1 0 1,0-1-1,-1 1 0,1 0 0,0-1 0,0 1 0,-1 0 0,1-1 0,0 1 0,0 0 0,0-1 1,0 1-1,-1 0 0,1-1 0,0 1 0,0-1-21,-13-76 620,3 39-551,-7-37 10,16 65-81,0 1 0,0-1 0,1 1-1,0-1 1,1 1 0,0-1 0,1 1 0,0-2 2,6-18-182,9-26 182,-5 21-192,16-46-2906,-25 74 2135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4:29:02.467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24575,'9'11'0,"0"0"0,-1 0 0,0 1 0,0 0 0,6 16 0,14 21 0,84 121 0,106 218 0,-216-384-103,-1-2 46,0 0 0,-1 0-1,1 0 1,0 0-1,0 0 1,0 0 0,1 0-1,-1 0 1,0-1-1,1 1 1,-1 0 0,1-1-1,-1 1 1,1-1 0,0 0-1,0 1 1,0-1-1,-1 0 1,1 0 0,0 0-1,3 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06:09:27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22 121 984,'-1'-1'296,"-1"0"-1,0 1 0,0-1 1,0 1-1,0-1 1,0 1-1,0 0 0,0-1 1,0 1-1,0 0-295,2 0 175,0 0 118,0 0 87,0 0 55,4 0 21,-3 0-428,16 0 362,0-1-1,8-2-389,85-14 443,-53 8-353,52-9-9,-85 13-177,0-1 0,-1-2-1,13-5 97,3-4-405,2-2 178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8:58.7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2393,'63'16'932,"-58"-15"-790,-1 0 0,1 0 1,0-1-1,3 0-142,-7 0 23,0 0 1,0 0-1,0 0 0,0 0 0,0-1 1,-1 1-1,1 0 0,0-1 0,0 1 1,0 0-1,0-1 0,0 1 0,-1-1 1,1 1-1,0-1 0,0 0-23,2 2 5092,1 5-3993,4 10-1970,-7-14 1260,22 44-273,-3 2 1,-1 3-117,5 24 111,-15-44-16,2 2-95,56 117 167,-27-66-116,-34-70-49,-1 0 0,-1 1-1,1 6-1,3 6-273,-7-23-342,-1-4 554,0 0-1,0 0 0,0 0 0,0 0 1,0 0-1,0 0 0,0 0 0,0 0 1,0 0-1,0 0 0,0 0 0,0 0 0,0 0 1,0 0-1,0 0 0,0 0 0,0 0 1,0 0-1,0 0 0,0 0 0,0 0 1,0 0-1,0 0 0,0 0 0,0 0 1,0 0-1,0 0 0,0 0 0,0 0 1,1 0-1,-1 0 0,0 0 0,0 0 0,0 0 1,0 0-1,0 0 0,0 0 0,0 0 1,0 0-1,0 0 62,0-3-918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8:59.1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1 411 1440,'0'-11'487,"0"1"-1,1-1 1,1-6-487,-1 13 165,0 0 1,0 1 0,0-1-1,1 0 1,-1 1 0,1-1-1,0 1 1,0-1 0,0 1-1,1 0 1,-1 0 0,1 0-166,5-4 340,-1 0-1,2 0 1,-1 1 0,1 0 0,3-1-340,15-8 1284,5 0-1284,10-3 788,-1 3 0,2 1 0,0 3 0,21-3-788,177-21 1417,-232 34-1381,129-14 355,194-25 50,-280 33-402,366-45 150,-238 37 139,62 6-328,-187 9 105,90 1 375,-111 1-290,-1 2 1,0 1 0,10 4-191,-34-7 28,0 0 0,0 1 0,0 1 0,0-1 1,4 4-29,-10-5-1,0 0 1,0 0 0,1 0 0,-2 1 0,1-1 0,0 1-1,0 0 1,-1 0 0,0 0 0,1 0 0,-1 0 0,0 1 0,0-1-1,-1 1 1,1 0 0,0 5-8,1 1-1,-2 0 1,1 0 0,-1 0-1,-1 0 1,0 0-1,0 2 9,0-1-3,-11 358 37,7-251-27,2-40-94,-4 12 87,3-68-141,-5 16 141,8-36-68,0-1 1,-1 1-1,1-1 1,0 1-1,-1-1 1,0 0-1,1 1 1,-1-1-1,0 0 1,1 1-1,-1-1 1,0 0-1,0 0 1,0 0-1,0 0 1,0 0-1,-1 0 1,1 0-1,0 0 1,0 0-1,-1 0 1,1-1-1,0 1 1,-1 0 67,-1-1-319,0 1-1,0-1 1,0 0 0,0 0-1,0 0 1,0 0 0,0-1-1,0 1 1,0-1 0,1 1-1,-1-1 1,-1 0 319,-28-11-1392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8:59.5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6 200 6513,'-1'0'50,"1"0"-1,0 0 0,0 0 0,0 0 0,-1 0 0,1 0 0,0 0 1,0 0-1,0 0 0,-1 0 0,1 0 0,0 0 0,0 0 0,0 0 1,-1-1-1,1 1 0,0 0 0,0 0 0,0 0 0,0 0 0,-1 0 1,1-1-1,0 1 0,0 0 0,0 0 0,0 0 0,0-1 0,0 1 1,0 0-1,0 0 0,-1 0 0,1-1 0,0 1 0,0 0 0,0 0 1,0 0-1,0-1 0,0 1 0,0 0 0,0 0 0,0 0 0,0-1 1,0 1-1,1 0 0,-1 0 0,0 0 0,0-1 0,0 1-49,9-11 361,6-3-217,0 1-1,1 1 1,0 1 0,4-2-144,17-9 717,18-6-717,-30 17 238,1 1 0,0 1 0,1 1-1,0 1 1,24-2-238,11 1 212,0 4 1,3 2-213,262 10 381,-153 9 595,29 13-976,33 4 152,-230-33-157,11 1-75,1 0 1,2-2 79,-19 0-17,2 0-40,0 0 0,0 0 0,0 0 0,-1-1 0,2 0 57,-3 1-33,-1 0 0,0 0 0,1 0 0,-1 0 1,0 0-1,1 0 0,-1 0 0,0-1 0,1 1 0,-1 0 0,0 0 1,1 0-1,-1 0 0,0-1 0,0 1 0,1 0 0,-1 0 1,0-1-1,0 1 0,0 0 0,1-1 0,-1 1 0,0 0 0,0 0 1,0-1-1,0 1 0,0 0 0,1-1 0,-1 1 0,0 0 0,0-1 1,0 1-1,0-1 0,0 1 0,0 0 0,0-1 0,0 1 1,0 0-1,0-1 0,-1 1 0,1 0 0,0-1 0,0 1 0,0 0 1,0 0-1,0-1 0,-1 1 0,1 0 0,0-1 0,0 1 0,-1 0 33,-8-9-1520,-6 0 616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8:59.9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30 7058,'-7'1'2133,"9"-1"-596,13-2-957,17-8-606,-22 6-18,1 0-1,0 1 0,0 1 1,0 0-1,0 0 0,4 1 45,-11 1-3,-1 0 0,1 1-1,-1-1 1,0 1-1,0 0 1,1 0 0,-1 0-1,0 0 1,0 1-1,0-1 1,0 1-1,0 0 1,-1 0 0,1 0-1,0 0 1,-1 0-1,1 1 1,-1-1 0,0 1-1,0 0 1,0-1-1,0 1 1,0 1 3,1 3 4,1-1 1,-1 1-1,0 0 0,-1 1 0,0-1 0,0 0 1,0 1-1,-1-1 0,0 1 0,-1-1-4,1 3 11,0 18 99,-1 9-110,-1-28 8,0 0-1,0-1 1,0 1 0,-1 0 0,-1-1 0,-1 3-8,0 0 1,0 0-1,1 1 1,-1 6-1,3-13 1,0 0 1,1 0 0,0 0 0,0 0 0,0 0-1,0 1 1,1-1 0,0 0 0,1 2-2,-2-5-32,1 0 1,0 0-1,-1-1 0,1 1 1,0 0-1,0 0 1,0-1-1,0 1 1,0-1-1,1 1 0,-1-1 1,0 1-1,1-1 1,-1 0-1,1 0 1,-1 0-1,1 0 0,0 0 1,-1 0-1,1 0 1,0 0-1,0-1 1,-1 1-1,1 0 0,0-1 1,0 0-1,0 1 1,0-1-1,0 0 1,0 0-1,0 0 0,0 0 1,0-1-1,-1 1 1,1 0-1,0-1 1,0 0-1,0 1 0,0-1 1,-1 0-1,1 0 1,0 0-1,-1 0 1,1 0-1,0 0 0,-1 0 1,0-1-1,1 1 1,-1-1 31,3-2-176,-1-1 1,0 1-1,1-5 176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9:00.2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1 7074,'-7'26'3440,"18"-13"-911,13 2-1833,11-2-1056,-2 1-528,0-6-1305,2-1-1015,0-7 1999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9:00.5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0 125 8730,'14'7'4122,"-4"0"-3942,0 0 0,8 7-180,-11-8-30,13 10-439,20 13 469,-38-27-79,0-1-1,1 0 0,-1 1 0,0-1 0,1 0 1,-1 0-1,1-1 0,0 1 0,-1-1 0,1 1 1,-1-1-1,1 0 0,0 0 0,-1 0 0,1 0 1,0 0-1,-1-1 0,1 1 0,-1-1 0,1 1 1,-1-1-1,1 0 0,0-1 80,3-1-234,-1 0 0,0-1 1,0 0-1,-1 0 0,1 0 0,-1-1 0,3-3 234,-7 8-2,7-8-208,0-1 0,0 0 0,-1 0 0,1-4 210,-5 10 12,0 0 0,-1 0 0,1 0 0,-1 0 0,0 0 0,0 0 0,0-1 0,-1 1-1,1 0 1,-1-1 0,0 1 0,0 0 0,0-1 0,0 1 0,0 0 0,-1-2-12,-1 0 47,0 1 1,0 0-1,0 0 0,0 0 1,-1 0-1,0 0 0,0 0 1,0 1-1,0-1 0,0 1 1,-1 0-1,1 0 0,-1 0 1,0 1-1,-2-2-47,1 1 63,1 1-1,-1 0 0,1 0 1,-1 0-1,0 0 1,0 1-1,0-1 0,0 1 1,0 1-1,0-1 1,0 1-1,-1 0 0,-4 0-62,8 1 13,-1-1 0,1 1-1,-1 0 1,1-1-1,-1 1 1,1 1-1,-1-1 1,1 0 0,0 1-1,0-1 1,-1 1-1,1-1 1,0 1-1,0 0 1,1 0 0,-1 0-1,0 0 1,1 0-1,-1 1 1,1-1-1,-1 2-12,-2 4 18,1-1 0,1 1 0,-1 0 0,1 0-1,1 0 1,-1 4-18,0 6 51,1 0 0,0 0 0,2 0 0,0-1 0,1 4-51,7 34 640,2 0-640,-1-9 991,2 30-991,-9-42 105,-2 0 0,-1 0 0,-2 1-105,0-13-1137,-1 0 1,-1 0 0,-1 0 1136,-2-1-1128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9:00.9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 9170,'2'-2'3585,"1"0"-2089,-3 2-1808,0 0-432,6 9-1257,3 13 1225</inkml:trace>
  <inkml:trace contextRef="#ctx0" brushRef="#br0" timeOffset="1">7 115 7906,'15'87'2904,"-15"-43"-2192,0-9-1600,0-8-680,0-3-1185,-2-11 41,2-5 1560,0 6 975,0-3 1450,2 8 23,3 1-680,-3 4-616,0 7-72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9:01.2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0 2481,'-21'66'1544,"16"-57"-856,5 8-352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9:05.1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248 9 2993,'0'0'22,"0"-1"0,0 1 0,0 0 0,0-1 0,0 1 0,0 0 1,0-1-1,1 1 0,-1 0 0,0-1 0,0 1 0,0 0 0,0 0 0,0-1 1,0 1-1,1 0 0,-1 0 0,0-1 0,0 1 0,1 0 0,-1 0 0,0-1 1,0 1-1,1 0 0,-1 0 0,0 0 0,0 0 0,1-1 0,-1 1 0,0 0 1,1 0-1,-1 0 0,0 0 0,0 0 0,1 0 0,-1 0 0,0 0 1,1 0-1,-1 0 0,0 0 0,1 0 0,-1 0 0,0 0 0,1 0 0,-1 0 1,0 0-1,1 1 0,-1-1 0,0 0-22,2 0-1,-1 1-1,1 0 1,-1-1 0,1 1-1,-1 0 1,1 0 0,-1 0-1,0 0 1,0 0 0,1 0 1,0 2 1,1-1 0,-1 1 1,1-1-1,-1 0 1,1 0-1,0-1 1,-1 1-1,1 0 1,0-1-1,0 0 1,0 0-1,0 1 1,1-2-1,-1 1 1,0 0-1,0-1 1,0 1-1,4-1-1,-2 0 8,1 1 0,-1 0 0,0 0 0,0 1 1,0 0-1,0 0 0,0 0 0,0 0 0,0 1 0,-1-1 0,1 1 0,-1 1 0,0-1 0,0 0 0,0 1 0,1 1-8,8 10 111,0 1 0,-1 0 0,6 13-111,-15-25 22,52 87 420,-5 1 1,-3 4-443,-26-48 18,-1 1 1,-3 1-1,-2 1 1,-2 0-1,-1 11-18,-3-3 41,-2 1-1,-3 0 1,-3 1-1,-4 25-40,0-49 134,-2 0 0,-2 0-1,-1-1 1,-2 0 0,-5 10-134,-5 5 105,-2 0-1,-2-2 1,-9 11-105,17-34 12,-1 0 1,-14 17-13,24-34 4,-1 0 0,-1-1 0,1 1 0,-1-2 0,-1 1 0,1-1 0,-1-1 0,-6 3-4,13-7 7,1-1 0,-1 1 0,0-1 0,0 0 0,1 0 0,-1 0 0,0-1 0,0 1 0,0-1 0,0 0 0,0 1 0,0-1 0,0 0 0,-2-1-7,4 1 3,1 0 0,0-1 0,-1 1-1,1 0 1,0-1 0,0 1 0,-1 0 0,1 0 0,0-1 0,0 1 0,-1 0 0,1-1 0,0 1 0,0 0 0,0-1-1,0 1 1,0-1 0,0 1 0,-1 0 0,1-1 0,0 1 0,0-1 0,0 1 0,0 0 0,0-1 0,0 1 0,1 0-1,-1-1 1,0 1 0,0-1 0,0 1 0,0 0 0,0-1 0,1 1-3,-1-1 9,0 0-7,0 1 1,0-1-1,1 0 0,-1 1 1,0-1-1,0 1 1,1-1-1,-1 0 0,1 1 1,-1-1-1,0 1 1,1-1-1,-1 1 1,1-1-1,0 1 0,-1-1 1,1 1-1,-1 0 1,1-1-1,0 1 0,-1 0 1,1-1-1,0 1-2,5-4 9,12-6 0,-8 4-8,0 0 1,6-5-2,-11 7 7,1 1 1,-1 0-1,0 0 0,1 0 1,0 1-1,0 0 0,0 0 1,0 0-1,0 1 0,0-1 1,0 2-1,3-1-7,15 0 97,0 1 0,16 2-97,-10-1 35,-9 0 7,-1 1 0,1 1-42,-12-2 32,-1 1 0,0 0 0,1 1-1,-1 0 1,-1 0 0,3 2-32,22 12 135,-1 0 55,0-2 0,1-1 0,23 6-190,-29-12 202,1-2 0,17 1-202,-33-5 109,1-1 1,0-1-1,0 0 1,0-1-1,0 0 1,0-1-1,3 0-109,18-9 392,-16 7-229,11-3 150,0 1-1,6 0-312,-27 6 32,0-1 18,0 0 1,0 0-1,5-2-50,-8 1 41,-7 2-10,2 0-27,0 0 1,0 1 0,1-1 0,-1 0-1,0 0 1,0 0 0,1 1-1,-1-1 1,0 0 0,1 1-1,-1-1 1,0 1-5,-3 3 0,0-1 1,1 1-1,-1-1 0,-4 3 0,-24 21 0,-37 45 2,61-64-1,1 1 0,0 0 0,0 0 0,1 0 0,0 1 0,1 0 0,-4 10-1,5-11 1,-13 31 4,1 0-1,2 0 1,-1 12-5,-10 75 9,-3 69-9,26-180 1,-6 67 10,3 14-11,4 87 18,10 11-1,-5-121-7,3 70 14,10 24 12,-4-34-2,35 288 84,-1 112-18,-28-286-52,4 94 6,-15-174-37,6 151-4,-12-2-1,-18-2 17,0-169-18,5-14 5,4-92 42,-2 1 1,-1-1-1,-2-1 0,-4 7-58,-9 15 483,-3-1 0,-5 3-483,-9 20 474,-17 37 285,-36 47-759,80-144 15,-1 0 0,-1-1 0,-7 6-15,14-17 11,0-1 1,-1-1-1,0 0 1,-1 0 0,0-1-1,0 0 1,-2-1-12,-2 1 57,-1-1 0,0-1 0,0-1 0,-1 0 0,1-1 0,-1-1 0,-5 0-57,-25 1 217,-1-2 0,-3-2-217,6-1-34,0-2 0,0-2 0,-38-9 34,72 11-142,1 0 1,0-1 0,0 0 0,0-1 0,0 0 0,1-1 0,-9-6 141,13 7-209,0 0 1,0 0-1,1 0 0,-1 0 0,1-1 0,1 0 1,-1 0-1,1-1 0,0 1 0,0-1 1,1 0-1,-1-3 209,1 3-517,1-1 1,0 0 0,1-1-1,-1 1 1,1-6 516,0-50-1448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29:05.9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41 5065,'7'-34'4685,"-7"34"-4656,0 0-1,0 0 1,0-1-1,0 1 1,0 0-1,0-1 1,0 1-1,1 0 1,-1 0 0,0-1-1,0 1 1,0 0-1,0 0 1,0-1-1,0 1 1,1 0-1,-1 0 1,0 0-1,0-1 1,0 1 0,1 0-1,-1 0 1,0 0-1,0 0 1,1-1-1,-1 1 1,0 0-1,0 0 1,1 0-1,-1 0 1,0 0-1,0 0 1,1 0 0,-1 0-1,0 0 1,0 0-1,1 0-28,0 0 22,-1 1-1,1-1 1,0 1-1,-1-1 0,1 1 1,-1 0-1,1-1 1,-1 1-1,1 0 1,-1-1-1,1 1 0,-1 0 1,0 0-1,1 0-21,1 4 18,0 1 0,-1 0 0,1 0 0,-1 1 0,0-1 0,-1 0 0,1 0 0,-1 0 0,0 1 0,-1 0-18,0 13 12,-6 184 143,-7 372 1175,14-570-995,2-11 122,11-68 42,0-13-468,18-111-57,-12 100 7,4-1 19,-15 68 4,1 1 0,2 0 0,0 1 0,11-15-4,-16 31 6,1 1-1,1 1 0,-1-1 1,2 1-1,4-4-5,-7 8 8,1 0 0,0 1-1,0-1 1,1 2-1,-1-1 1,1 1 0,0 0-1,4-1-7,-7 3 8,-1 0-1,1 1 0,0 0 0,-1 0 0,1 0 0,0 0 1,0 1-1,0 0 0,0 0 0,0 0-7,-1 1 9,-1-1 0,1 1 0,0 0-1,-1 0 1,0 1 0,1-1 0,-1 1 0,0 0 0,1 0 0,-1 0-1,0 0 1,0 0 0,2 3-9,0 1 20,0-1 0,0 2 0,0-1-1,0 0 1,-1 1 0,0 0 0,-1 0 0,1 0-20,7 20 88,-1 1 1,-1-1-1,-2 2 1,2 11-89,15 123 309,-16-106-221,28 196 128,-12-98-962,-21-138 543,5 42-194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06:09:27.8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167 15 1352,'-4'-5'1549,"-7"-5"1601,9 11-2904,-1 5-23,-18 45 158,11-29-314,-3 5-1,2 0 0,0 1 0,2 0 1,1 0-1,0 8-66,-5 67 95,6-47 121,-2 4-216,5-37 84,0-4 262,-4 16-346,1-19 214,4-13 4,4-8-127,3-9-19,29-93 252,-21 63-198,2 0-1,2 0-125,-6 19 25,2 1 1,0 1-1,2 0 0,0 0 1,12-12-26,-15 21 1,0 0-1,13-13 0,-20 24 0,-1 0 0,1 0 0,0 0 1,0 0-1,0 0 0,0 1 0,1 0 0,-1 0 0,4-1 0,-8 2 1,1 1 0,0 0 0,-1 0 0,1 0-1,0 0 1,-1 0 0,1 0 0,-1 0 0,1 0-1,0 0 1,-1 0 0,1 0 0,0 0 0,-1 0-1,1 0 1,0 1 0,-1-1 0,1 0 0,-1 0-1,1 1 1,-1-1 0,1 1-1,1 0 4,-1 0 0,0 0 0,0 1 0,0-1 1,0 0-1,-1 1 0,1-1 0,0 0 0,0 2-4,2 7 19,0 1-1,0 0 1,-1 0-1,0 0 1,-1 5-19,0-6 10,8 67 41,-1 1 100,14 59-151,-17-116 152,-2 1 0,0 8-152,-2-28 1,-1 0-1,0 1 1,1-1-1,0 1 0,-1-1 1,1 0-1,0 0 1,0 1-1,1 0 0,-1-1-26,0 0-164,-1-2-280,3-3-2160,11-3 1732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5" units="cm"/>
          <inkml:channel name="Y" type="integer" max="17401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6168" units="1/cm"/>
          <inkml:channelProperty channel="Y" name="resolution" value="1000.057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08T17:57:45.6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10578 10215 243 0,'15'-29'108'0,"-12"7"-49"0,-3 2-18 15,9 15-9-15,-16-1-3 0,3 12-3 16,-8 1-1-16,-26 6-2 16,8-3 4-16,-11 7 2 15,-7 5-3-15,6 10-12 16,-1 7-5-16,-5-1-6 16,3 4-2-16,-1 0 0 15,5 9 0-15,-1-13-1 16,3 0 1-16,12-1-1 15,-7-14 0-15,12 14-1 16,7-12-10-16,-1-1-42 16,-1-10-43-16,36 6 58 15</inkml:trace>
  <inkml:trace contextRef="#ctx0" brushRef="#br0" timeOffset="251.48">10252 10772 163 0,'-25'0'117'0,"1"24"-1"16,-10 3-21-16,-8 8-13 16,5 21-30-16,-12-16-17 15,-7-5-23-15,10-3-6 0,-14 7-5 16,2 3 0-16,-4-6 1 15,0 4-1-15,20-15-1 16,8-3 0-16,21 0-24 16,6-9-45-16,12-13 46 15</inkml:trace>
  <inkml:trace contextRef="#ctx0" brushRef="#br0" timeOffset="557.04">9564 10555 373 0,'-25'15'148'0,"3"1"-102"0,6 12-22 16,1 21-20-1,4 7-3-15,2 10-1 0,-2 5-1 16,4-13 1-16,0 0 0 16,-1-14 11-16,3-2 13 15,5-17 24-15,9 4 6 16,11 2 1-16,6-5-12 0,21 8-24 16,4-1-14-16,27-5-50 15,0-3-48-15,8-18 57 16</inkml:trace>
  <inkml:trace contextRef="#ctx0" brushRef="#br0" timeOffset="15147.32">9579 11342 83 0,'-9'0'56'0,"3"5"12"0,6 3 4 15,0-8-3-15,0 0-9 16,0 0-23-16,0 0-14 15,0 0-15-15,0 0-1 16,0 0 6-16,0 0 5 16,0 0 13-16,22 10 4 15,9 1-3-15,57 26-5 0,-45-24-14 16,-1-4-4 0,0 13-6-16,-9 1 0 0,-17-3 0 15,-9 2 0-15,2 4 0 16,-5-3 1-16,-11 3-1 15,0 1 1-15,-19-14-1 16,-3-2 1-16,9 0-2 16,-4-10 0-16,10 1 0 15,-4 2-1-15,16 5 0 16,2-5-1-16,2 3 0 16,-2-7 0-16,-2-2 0 15,2 0 0-15,0 0 0 16,0 2 0-16,0 0 0 15,0 0 0-15,0 0-1 16,0 0 0-16,0 0 1 16,18 4 0-16,-9 0 0 0,4 1 0 15,14 2 0 1,37 12 0-16,-41-16 4 0,-3 6 7 16,4-7 10-16,-8-2 6 15,3 7 7-15,-8-7 0 16,-8 0-3-16,12 2-2 15,-10-4-5-15,-1 2-1 16,1 0-2-16,-5 0-1 0,0 0-6 16,0 0-4-16,0 0-7 15,0 0-2-15,0 0-31 16,0 0-48-16,0 0 51 16</inkml:trace>
  <inkml:trace contextRef="#ctx0" brushRef="#br0" timeOffset="25525.27">10658 11893 406 0,'-13'-1'160'0,"-7"-1"-111"15,-11 0-20-15,13 6-15 16,-18-1 3-16,1 12 13 15,-3-12 3-15,-15 8 0 16,8 2-7-16,-12-2-16 16,12 7-3-16,10 0-4 15,-1-1-3-15,23-3-56 16,0-3-72-16,12-11 82 16</inkml:trace>
  <inkml:trace contextRef="#ctx0" brushRef="#br0" timeOffset="25705.41">10534 12026 371 0,'-40'17'151'0,"0"5"-72"0,9 5-114 16,-3 9-52-16,-4 2 55 15</inkml:trace>
  <inkml:trace contextRef="#ctx0" brushRef="#br0" timeOffset="25770.5">10187 12299 105 0,'-18'17'62'0,"1"-14"-4"0,17 10-56 16,6-4-38-16,8-22 22 16</inkml:trace>
  <inkml:trace contextRef="#ctx0" brushRef="#br0" timeOffset="26067.39">10227 11770 220 0,'-11'11'98'0,"2"3"-38"16,9 2-52 0,-4-5-7-16,4 19-3 0,-5-7-1 15,-4 12 4-15,-2 18 16 16,-11 12 23-16,0 10 14 16,4 10 8-16,1-16-15 15,12-27-21-15,7 7-15 0,9-21-29 16,1 6-45-16,16-3 42 15</inkml:trace>
  <inkml:trace contextRef="#ctx0" brushRef="#br0" timeOffset="26819.93">11841 11276 480 0,'0'0'168'0,"6"2"-150"0,6 5-14 16,5 1-4-16,-5-5 0 16,14-1 1-16,-6-2 0 15,7 2 0-15,2 5 1 16,-3 2 4-16,12 10 0 16,-23-5 0-16,1 8-1 15,-16 3-2-15,-24 8-1 16,2 7 0-1,-10 2-2-15,4 7 1 0,-6-11-1 16,14-5 0-16,5 0 1 16,6 0-1-16,6-17 0 0,10 4 0 15,4-3-1-15,5-17 1 16,8 0 0-16,1-11 0 16,-3-8 0-16,4 3 0 15,-1 0 0-15,-3 5-21 16,-6-4-45-16,1 15 44 15</inkml:trace>
  <inkml:trace contextRef="#ctx0" brushRef="#br0" timeOffset="27390.87">12207 13796 172 0,'25'0'93'0,"12"2"-25"16,-17-6-21-16,-2 4-28 16,-16 0-9-16,5 11-7 15,-3 12 0-15,-2 16-2 16,-8 4 0-16,-19 3 1 16,12 7 1-16,-13-8 25 0,-3-5 8 15,9-11 3-15,17-1 0 16,10-6-26-16,0-6-9 15,11-5-4-15,-16-6-1 16,-2-5 0-16,18-2 1 0,13-3 0 16,4 0 0-1,1-8-1-15,3 6-6 0,-27-3-56 16,6 7-55-16,-7 6 73 16</inkml:trace>
  <inkml:trace contextRef="#ctx0" brushRef="#br0" timeOffset="27615.8">12531 15099 348 0,'29'20'120'0,"4"-36"-131"0,7 16-84 16,-11-4 65-16</inkml:trace>
  <inkml:trace contextRef="#ctx0" brushRef="#br0" timeOffset="27787.57">12644 15192 88 0,'-79'213'30'16,"50"-149"-26"-16,-2-4-2 15,4-15-2-15,11 1-1 16,7-13-1-16,7-4 0 16,9-9 1-16,-2-8 0 15,14-2 1-15,8-3 3 16,0-7 2-16,4 0 1 0,-9-9-2 16,4 5-4-16,-8 4 0 15</inkml:trace>
  <inkml:trace contextRef="#ctx0" brushRef="#br0" timeOffset="27937.06">12576 16541 304 0,'4'14'117'0,"18"-10"-82"0,5-11-20 15,8-17-58 1,-1-1 33-16</inkml:trace>
  <inkml:trace contextRef="#ctx0" brushRef="#br0" timeOffset="37810.18">14840 14819 508 0,'-80'5'208'0,"7"3"-126"16,4 4-50-16,35 6-29 15,-15-5-10-15,8 2-17 16,7 5-2-16,-12-2 1 16,23 4 8-16,6 11 15 15,6 10 1-15,10 17 0 16,1 10-2-16,3 11-13 16,5 1-16-16,26 24-25 15,-7 0-3-15,32 21 11 16,-17-14 18-16,-8-18 24 15,10-8 4-15,-26-36 3 16,27 2-1-16,5-33 1 16,-3-11 3-16,9-20 13 0,-1-7 12 15,-6-32 28-15,-3-11 12 16,-8-16 6 0,-5-16-8-16,-1 11-24 0,-1-1-13 15,7 3-18-15,6 9-2 16,-22-11 8-16,-9 9 9 15,-4 5 22-15,-18 7 11 16,7 22 18-16,-4 10 0 16,-14 7-13-16,-5 1-14 15,-10 6-28-15,3 4-10 0,-7 4-11 16,-1 7-2-16,-5 11-14 16,-4-6-12-16,-6 10-34 15,11 7-27-15,3-1 55 16</inkml:trace>
  <inkml:trace contextRef="#ctx0" brushRef="#br0" timeOffset="41224.1">20700 14755 237 0,'-78'-56'160'0,"36"54"-6"15,8-2-53-15,-3-10-72 16,4 10-14-16,-1-1-10 16,-17-12 9-16,-13 4 31 15,0 12 16-15,-17 1 24 16,-3 14-5-16,6 10-28 15,-4 1-17-15,7 4-25 16,10 6-5-16,6-6-5 16,5 8-1-16,-6-5-1 15,5 7 1-15,21 1 0 16,-16-6 1-16,29 21-1 16,-3-6 0-16,-7 11-1 15,27-2-2-15,-1-5-1 16,5 5-1-16,24-3-2 15,3-4-1-15,22 5-2 16,-2-5-1-16,11 0 1 16,-5 0 1-16,0 0 4 0,11 2 3 15,12-2 2-15,10 0 0 16,21-6-8-16,-3-8-9 16,5-10-17-16,-3-7-4 15,-3 9 5-15,12 4 10 16,-4-15 20-16,9 2 7 0,-16-34 8 15,5-8 2-15,2-2-2 16,-11-12-1-16,9-2-2 16,-9-6-3-16,13 0-2 15,-2 1-1-15,-14-3 0 16,3 8-1-16,-37-11 4 16,5 7 3-16,-12 2 3 15,-10 0 0-15,-6-10-4 16,-4 3-2-16,-7-9-7 15,-5-1-3-15,-11 3 0 16,-8 6 1-16,-10 1 4 16,-10-2 1-16,-7-4 3 15,-9 0 0-15,-11-1 0 16,2 8 1-16,-21 6 2 16,6 2 6-16,-11 7 13 15,-15 2 7-15,6 12 10 0,-20-1 2 16,-8 11 7-16,-3-2 1 15,-14 3-3-15,9-1-6 0,9 11-23 16,-7-1-10 0,-8 1-16-16,-3 0-2 0,0-1 0 15,16 10 2-15,10 3 3 16,-3-3 2-16,-3 4-2 16,7 6 0-16,4 3-1 15,7 6-1-15,22-6-9 16,0 1-9-16,24-1-18 15,19 10-21-15,7-14-58 16,-1-2 76-16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4T17:05:23.98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1601 144,'-1'0,"0"0,1-1,-1 1,0 0,0-1,0 1,1-1,-1 0,0 1,1-1,-1 1,0-1,0 0,-6-6,-4 1,-1 1,1 0,-1 1,-8-2,2 1,-30-11,-106-31,111 36,0 2,-29-2,40 8,1 2,-1 0,-6 3,20-1,-1 2,1 0,-1 1,1 1,1 1,-4 2,-246 115,243-111,22-12,-193 98,130-61,-56 40,98-61,1 1,1 2,1 0,0 1,-14 19,25-27,2-1,-1 1,2 0,-1 1,-2 10,5-13,1 0,1 0,0 0,0 1,1-1,0 0,1 1,0 1,1 4,2-1,-1 0,2 0,0 0,0 0,2 0,0 0,6 11,1 0,2-1,5 7,-9-17,1 0,0 0,1-1,1 0,0-2,0 1,1-2,1 0,10 5,-5-5,1 0,1-2,0 0,0-2,0 0,1-2,10 1,80 7,30-7,30-3,674-10,-677 0,-37-9,-94 9,17-6,-46 10,0 0,-1 0,1-2,-1 1,0-1,0-1,-7 4,0 0,0 0,0-1,0 1,-1-1,1 1,-1-1,0 0,0 0,0 0,0 0,0 0,-1-1,1 1,-1 0,0-1,0 1,0-1,0-2,-1-4,1 0,-2 0,1 0,-1 0,-1 0,1 1,-2-1,1 0,-2 1,1 0,-4-8,-5-6,-1 1,-1-1,-15-17,-27-30,-63-61,87 99,-1 2,-1 1,-2 2,-28-16,40 28,-1 1,-1 2,-1 0,1 2,-2 1,1 1,-28-4,-13 4,0 2,-43 4,-136 12,35 3,184-12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4T17:05:23.98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2171 94,'-531'21,"447"-14,-450 41,468-40,1 2,-45 15,76-16,0 3,1 0,1 2,0 1,-26 18,21-8,1 2,-3 4,-63 62,-16 24,84-79,1 1,-5 13,20-26,1 2,2 0,0 1,1 3,5-8,1-1,1 2,1-1,1 1,0 16,3-15,2 0,1 0,1 0,1 0,1-1,1 1,2-1,0 0,8 16,10 20,2-1,3-1,15 18,-20-38,2-1,1-1,3-2,0-1,9 5,-10-14,1-1,0-1,2-2,1-1,0-2,2-2,0 0,9 0,36 9,1-3,2-4,21 0,52 3,27-4,41-5,43-4,50-5,49-1,1192-8,-1248 0,-59-8,-61-6,-140 12,33-10,-63 12,-1 0,0-2,1-1,-10 4,0-1,0-1,-1 1,0-2,4-3,-9 7,-1 0,0-1,0 1,0-1,0 0,-1 0,0-1,0 1,0-1,-1 1,0-1,0 0,0 0,-1 0,0 0,0 0,0-6,-1-8,-1 0,-1 1,-1-1,-4-16,5 26,-17-70,-10-20,26 90,-11-30,-2-1,-1 2,-2 0,-2 1,-2 1,-26-33,4 14,-2 1,-3 3,-44-34,82 75,-120-108,73 63,-3 4,-2 2,-42-23,-34-13,-31-7,-24-2,56 35,-107-29,72 39,-2 7,-166-16,44 26,-107 9,-411 21,668 7,29 2,101-5,-72 5,71-3,1 0,-1 1,-11 5,6 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4T17:05:23.98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1500 285,'0'0,"0"-1,0 0,-1 1,1-1,0 0,-1 1,1-1,0 0,-1 1,1-1,0 1,-1-1,1 1,-1-1,0 1,1-1,-1 1,1-1,-1 1,0 0,1-1,-1 1,0 0,0-1,-19-5,17 5,-81-17,4 1,-189-42,146 35,75 16,-25-1,29 5,12-1,-12-4,13 2,-11 0,-51 1,-86 4,128 3,15 0,-1 2,0 2,1 1,-27 9,60-14,0-1,0 1,0 0,0 1,0-1,0 0,0 1,1 0,-1-1,1 1,-1 0,1 0,0 1,0-1,0 0,0 1,0-1,0 1,1 0,-1-1,1 1,0 0,0 0,0 0,0 1,-2 8,1 0,1 0,0 0,1 0,1 0,0 3,4 28,3 5,0 3,9 96,-4 88,-11 151,-2-336,0-50,-1 12,1 0,1-1,0 1,1 0,2 9,-3-18,0-1,0 1,0 0,0 0,0-1,1 1,-1-1,1 1,0-1,0 0,0 0,0 1,0-1,0-1,0 1,1 0,-1 0,1-1,-1 0,1 1,0-1,-1 0,1 0,0 0,0-1,1 1,11 0,-1 0,1-1,-1-1,0 0,6-2,-11 2,369-30,3 22,235-9,-82 1,-285 15,-234 2,0 0,0 0,-1-2,1 0,-1-1,11-3,-24 6,1 0,-1-1,0 1,1-1,-1 0,0 1,1-1,-1 0,0 0,0 0,0 0,0 0,0 0,0 0,0 0,0-1,0 1,-1 0,1 0,-1 0,0-1,0 1,1 0,-1 0,0 0,0-1,0 1,-1 0,1 0,0 0,0 0,-1-1,1 1,0 0,-1 0,0 0,-2-6,0 1,-1-1,0 1,0 1,0-1,-3-2,-1-2,-117-131,75 86,-142-150,150 157,-19-31,-33-56,58 83,5 6,-43-62,-10-2,65 86,-22-18,30 32,0 0,0 2,-1-1,0 1,-3 0,-8-3,0 0,-1 2,0 0,-1 2,0 1,0 0,0 2,-6 1,-3 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4T17:05:23.99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981 0,'-59'0,"-199"7,216-4,0 3,0 2,0 1,1 2,-2 3,32-10,0 1,0 0,0 1,1 0,0 1,0 0,-1 2,-1 2,0 1,1 0,0 0,1 1,-2 3,-38 62,20-29,-5 6,-21 49,41-71,1 0,2 1,1 0,0 6,3 1,1 0,2 1,2-1,2 1,1 0,6 36,-2-47,2 0,1 0,1 0,1-1,2 0,1-1,2 0,0-1,9 10,7 5,2-1,35 35,-49-57,2-1,0-1,21 15,-29-25,0-1,0 0,1-1,0 0,0-1,0 0,1-1,3 1,10-1,0 0,24 0,57-4,-106 0,44-1,0-3,-1-1,1-3,-2-1,1-2,-1-3,-1-1,38-19,-25 6,-2-3,13-10,-30 15,-1-2,-1-1,15-16,-39 34,-1 0,0-1,-1 0,-1 0,0-1,0 0,-1-1,-1 0,0 0,-1 0,0 0,-2-1,1 0,-2 0,0 0,0-9,-2-4,-1 0,-1 0,-2 0,-4-18,-33-108,18 80,-4 2,-28-54,30 77,-2 1,-2 1,-2 2,-11-10,34 45,0 1,-1 0,0 1,-1 0,0 0,0 1,0 0,-1 0,0 1,0 1,-1 0,0 1,1 0,-2 0,1 2,0-1,0 1,-1 1,-10 0,-34 3,0 3,0 2,0 2,0 3,16-2,11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4T17:05:23.99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1541 177,'-18'-8,"0"1,-1 1,0 0,-9-1,20 5,-95-21,-1 5,-25 2,-7 5,-70 6,194 5,1 0,-1 1,1 0,-1 1,1 0,0 1,0 0,0 1,-6 3,-10 8,0 1,-15 12,9-5,4-3,0 1,1 2,1 0,2 2,-17 21,-8 17,3 2,3 2,3 2,2 2,-15 43,44-88,1 0,1 1,2 0,0 0,2 0,-1 17,4-11,1 1,1 0,2 0,1 0,3 5,-5-31,1 1,0 0,0-1,1 1,0-1,0 0,1-1,0 1,3 2,1 1,0 0,2 0,-1-1,1-1,7 5,-3-4,0-1,1 0,0-1,0-1,71 26,-75-28,67 20,1-3,76 10,169 11,-317-42,495 37,5-32,-197-15,90-23,306-64,-502 60,-31-1,-31 0,-91 21,3-4,-31 10,15-8,-33 14,1 1,-1-1,0-1,0 1,-1-1,1 0,2-4,-5 5,0-1,0 1,-1-1,1 0,-1 1,0-1,0 0,-1 0,0 0,0 0,0-1,0 1,-1 0,0-5,0-9,-2 1,0 0,-4-11,-1-3,-1 0,-9-18,-27-61,30 81,0 1,-2 0,-1 1,-1 1,-2 1,-1 0,0 2,-2 0,-5-2,-10-6,-2 2,-1 1,-5 0,-36-17,-21-6,5 8,-2 5,-59-14,13 13,-80-8,-155-7,-1 17,-154 0,0 27,384 16,1 7,1 6,-61 19,140-21,20-4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4T17:05:23.99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0,'1'1,"-1"-1,0 0,1 0,-1 1,1-1,-1 0,0 1,1-1,-1 0,0 1,1-1,-1 1,0-1,0 0,1 1,-1-1,0 1,0-1,0 1,0-1,1 1,-1-1,0 1,0-1,0 1,0 0,0 1,5 29,-1 1,-2-1,-1 0,-2 1,2 0,-1 285,-1-130,1-176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4T17:05:23.99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76,'1'13,"0"1,1-2,1 1,0 0,0 0,2-1,-1 0,1 0,1 0,0 0,3 2,-4-7,-1 0,1-1,0 0,1 0,0 0,0 0,0-1,0 0,1-1,3 3,-5-5,-1 1,2-1,-1 0,0 0,0-1,0 0,1 0,-1 0,1 0,-1-1,0 0,1 0,-1 0,1-1,-1 0,1 0,5-2,0 0,-1 0,11-5,-16 5,0 1,-1-1,1 0,-1 0,1 0,-1-1,0 0,0 1,0-2,22-32,-16 22,8-9,63-76,-37 44,-24 32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4T17:05:23.99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0,'16'0,"123"1,21 8,-47 1,358 42,-425-45,459 64,-97-27,1-24,-366-19,1 1,-1 3,32 7,-36-5,-20-4,0 1,4 2,13 4,-6-1,25 11,-11-3,13 6,-36-14,0-1,1-1,0 0,5-1,-24-5,0-1,0 1,-1 0,1 0,0 0,-1 0,1 0,-1 1,1 0,-1-1,-1 0,0 0,0 1,0-1,0 1,1-1,-2 1,1-1,0 1,0-1,0 1,-1 0,1-1,-1 1,1 0,1 15,0-1,-1 0,-1 1,0-1,-2 6,0 9,-1 111,6-1,13 81,0-103,7 64,-10 0,-13 37,-1-145,0-40,-1 1,-6 30,7-63,1-1,-1 1,1 0,-1-1,0 1,0-1,-1 0,1 1,0-1,-1 1,2-3,-1 1,1-1,-1 0,1 1,-1-1,1 1,-1-1,1 0,-1 0,1 1,-1-1,1 0,-1 0,1 1,-1-1,0 0,1 0,-1 0,0 0,0 0,0 0,0-1,0 1,0 0,0 0,0-1,0 1,1-1,-1 1,0-1,0 1,0-1,0 0,1 1,-2-1,-34-39,15 17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4T17:05:23.99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0 130,'3'1,"0"-1,-1 0,1 1,0 0,-1-1,1 1,0 0,-1 0,1 1,-1-1,1 0,-1 1,2 1,4 4,0 0,7 9,-6-8,8 11,8 12,5 7,-19-25,-3-5,-1 1,1-1,1 0,-5-5,-1 0,1-1,0 0,0 1,0-1,0-1,0 1,0-1,4 2,4-2,-1 1,0-1,1-1,-1 0,1-1,-1 0,0 0,1-1,9-3,-1-1,-1-1,1-1,-1 0,16-11,-17 8,-1 0,0-1,-1-1,-1-1,2-2,-7 6,-1-1,0 0,0 0,-1 0,-1-1,0-1,5-12,-9 18,-1-1,0 1,0-1,-1 0,1-4,-2 8,0 1,1 0,-1 0,-1 0,1 0,0 0,-1 0,0 0,0 0,1 0,-2 0,1 0,0 0,-1 1,0-2,2 4,0 0,0-1,0 1,-1 0,1 0,0-1,-1 1,1 0,0-1,-1 1,1 0,0 0,-1 0,1-1,0 1,-1 0,1 0,-1 0,1 0,0 0,-1 0,1 0,-1 0,1 0,-1 0,1 0,0 0,-1 0,1 0,-1 0,0 1,0-1,0 1,0 0,0-1,0 1,0 0,0 0,0-1,0 1,1 0,-3 3,0 0,0 0,1-1,-1 3,-9 18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06:09:28.2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53 2497,'-2'-15'1280,"2"13"-312,4 4-552,12 16-184,4-1 48,15 1 168,6-3 88,7-4 113,3-9-49,-3-2-200,-7-6-120,-10-10-224,-5-1-80,-8-1-160,-7 1-160,-16-1-608,-1 5-361,-7 0 793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4T17:05:23.99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4426 0,'1'1,"-1"0,1 0,-1 0,1 0,-1-1,1 1,-1 0,1 0,-1 0,0 0,0 0,0 0,1 0,-1 0,0 1,0 4,7 61,-4 0,-3 9,0-42,1 1024,-2-500,1-550,0 0,0-1,-1 1,0-1,-2 7,2-12,1 0,-1-1,1 1,-1-1,0 1,0-1,0 1,0-1,0 1,0-1,0 0,0 1,-1-1,1 0,0 0,-1 0,1 0,-1 0,1 0,-1-1,0 1,1 0,-1-1,0 1,1-1,-1 0,0 1,0-1,-5 0,0-1,0 0,0 0,0 0,0-1,0 0,0 0,1-1,-2 0,-11-4,-44-16,0 1,-53-12,9 11,-1 6,-1 4,-36 3,-359 17,252 0,-243-4,355 0,1 5,-12 9,-60 7,-124-4,-500-31,693 4,-92-17,202 19,0-1,0-1,-18-8,35 8,23 7,8 1,-8 1,0 0,0 1,-1 0,1 0,-1 0,1 1,-1 0,0 1,-1 0,1 0,-1 0,0 0,0 1,-1 0,0 1,0-1,9 14,-1 1,-1-1,-1 2,8 21,-4-3,-1 1,5 31,12 87,-2-4,27 72,-53-216,36 146,-34-131,-2 0,0 1,-2-1,-1 1,-1-1,1-24,0 0,0-1,0 1,0 0,0-1,-1 1,1 0,-1-1,1 1,-1-1,0 1,1-1,-1 1,0-1,-1 1,2-2,0 1,-1-1,1 0,-1 1,0-1,1 0,-1 0,1 0,-1 1,1-1,-1 0,1 0,-1 0,0 0,1 0,-1 0,1 0,-2 0,0-1,0 1,0-1,0 1,0-1,0 0,0 0,-14-7,1 0,0-2,-2-1,-15-13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4T17:05:23.99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0 468,'1'3,"-1"-1,1 0,0 0,0 0,0 0,0 0,0 0,0 0,0 0,1 0,1 1,2 4,7 11,4 6,2 0,13 14,-28-35,-1-1,1 1,0-1,-1 0,1 0,0 0,0 0,1 0,-1-1,0 1,0-1,4 1,-4-2,0 1,0-1,0 0,0 0,0 0,0-1,-1 1,1-1,0 1,0-1,0 0,-1 0,1 0,0-1,-1 1,1-1,12-7,-1-2,-1 1,11-12,-9 9,87-83,-5-5,27-39,-94 103,15-26,-36 50,-2 0,0 0,0 0,-1-1,-1 0,-1-1,1-1,-5 15,1-5,-1 8,-1 13,4 9,2 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4T17:05:23.99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0 250,'34'0,"241"-6,282-51,2-25,-405 59,174-20,74 9,-216 30,-132 6,-1 2,22 6,-2 3,-8-1,45 2,-59-8,32 8,-26-3,-3-2,62 10,-108-18,29 5,0 1,-26-5,-2 1,1 0,0 1,0 0,-1 0,0 1,-7-4,-1 0,1 0,-1 0,0 0,0 0,0 1,1-1,-1 0,0 1,0-1,-1 1,1-1,0 1,0-1,-1 1,1-1,-1 1,1 0,-1-1,0 1,0 1,0 4,0 1,0-1,-1 0,-1 6,-1 5,-5 47,-4 34,-2 17,-5 2,-12 81,23-109,1-6,-7 16,13-97,0 5,0 0,-1 0,0 1,-1-1,0-1,0 1,-2 2,4-9,1 1,-1-1,0 0,0 0,0 0,0 0,0 0,0 0,0 0,0 0,0 0,0 0,-1 0,1-1,0 1,-1-1,1 1,0-1,-1 1,1-1,0 0,-1 0,1 1,-1-1,1 0,-1 0,1 0,-1-1,1 1,0 0,-1-1,-1 1,-3-3,-1 0,1 0,0-1,0 0,0 0,-1-1,1 0,-58-40,-94-70,117 84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4T17:05:23.99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0 244,'10'18,"1"0,1-1,7 8,11 14,-14-14,-5-7,1-1,2 1,-10-14,0 1,0-1,1 0,-1 0,1 0,0-1,0 0,0 0,2 1,-4-3,-1 0,0 0,1 0,-1-1,1 1,-1-1,1 0,-1 0,1 0,0 0,-1 0,1 0,0-1,4 0,0-1,-1-1,1 1,3-3,22-11,0-2,18-14,57-45,-87 62,227-177,-118 91,-107 85,-22 16,0 0,0 0,0 0,1 0,-1 0,0 0,0 0,0 0,0 0,0 0,0-1,0 1,0 0,1 0,-1 0,0 0,0 0,0 0,0 0,0 0,0 1,0-1,0 0,1 0,-1 0,0 0,0 0,0 0,0 0,0 0,0 0,0 0,0 0,0 0,1 0,-1 0,0 0,0 1,-1 5,-5 8,0-1,-1 1,-3 4,0-1,-27 49,-3 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4T17:05:2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3579 0,'-1'89,"1"17,8 61,20 216,-26-326,0 41,6 12,7 16,6 58,-19-163,-1-1,-1 19,0-37,0-1,0 1,0-1,0 0,-1 1,1-1,0 0,-1 1,1-1,-1 0,1 1,-1-1,0 0,0 0,1 0,-1 0,0 0,-1 0,1 0,0 0,-1-1,1 1,-1-1,1 1,0-1,-1 0,1 1,-1-1,1 0,-1 0,1 0,-1 0,-255-1,52 0,-16 10,-158 33,190-19,-217 31,261-34,-93 7,-119-8,-241-16,429-5,-18 2,172 1,0 0,0 1,0 0,-2 2,-58 17,37-9,-1-2,27-7,8-2,-1 0,1 0,0 0,-1-1,1 1,0-1,-1 0,-1 0,6 0,0 0,0 0,0 0,0 0,0-1,0 1,0 0,-1 0,1 0,0 0,0 0,0 0,0 0,0 0,0 0,0 0,0 0,0 0,0 0,0 0,-1 0,1 0,0-1,0 1,0 0,0 0,0 0,0 0,0 0,0 0,0 0,0 0,0 0,0-1,0 1,0 0,0 0,0 0,0 0,0 0,3-5,7-2,30-20,14-13,-32 21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4T17:05:24.00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297 0,'0'5,"-1"0,0-1,0 1,0 0,0-1,-1 1,0-1,0 0,0 0,0 0,-3 3,2-1,-15 22,0-1,-18 20,-48 48,55-63,4-1,-21 32,41-57,4-4,0 0,-1 0,0 1,1-1,0 1,-1-1,1 1,0 2,0-4,1 0,0 0,0 0,0 0,0 0,0 0,1 0,-1 0,0 0,0 0,1 0,-1 0,0 0,1 0,-1 0,1-1,0 1,-1 0,1 0,-1 0,1-1,0 1,0 0,-1-1,1 1,9 7,1-1,-1-1,1 1,0-1,11 3,33 14,34 9,63 13,51 8,67 20,-270-73,19 5,-1 2,-1 0,5 3,-17-8,-1 1,1-1,-1 1,0 0,0 1,0-1,-1 1,1-1,-1 1,0 0,0 0,0 1,2 4,-2-3,-1 1,0-1,1 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7:07:00.1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103 79 5329,'46'-59'2229,"-36"45"-973,-10 11-475,1 1-373,-1 1 157,0 1-48,0 0-124,0 2-84,4 72 183,-5 10-340,-4 1 0,-5 14-152,-14 94 55,-38 305 1069,19-2 864,35-311-1329,3-26-196,2-39-218,2-91-198,0 14 61,3 26-108,-2-69-2,3 22 4,-3-22-3,0 0-1,0 1 0,0-1 1,0 0-1,0 0 1,0 0-1,0 1 0,0-1 1,1 0-1,-1 0 1,0 0-1,0 1 0,0-1 1,0 0-1,0 0 1,0 0-1,1 0 0,-1 1 1,0-1-1,0 0 1,0 0-1,1 0 0,-1 0 1,0 0 1,0 0-7,1 0 0,-1 0 0,0 0 0,1-1 0,-1 1 0,0 0 0,1 0 0,-1-1 0,0 1 0,0 0 0,1-1 0,-1 1 0,0 0 0,0-1 0,0 1 0,0 0 0,1-1 0,-1 1 0,0 0 0,0-1 7,4-10-384,-1 0-1,1 0 0,-2 0 1,2-11 384,-2 6-505,10-52-1631,5-11 847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7:07:01.0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194 171 3097,'-16'-13'684,"0"1"0,-18-11-684,33 23 33,0-1 1,0 1-1,1-1 0,-1 1 1,0 0-1,0 0 1,0-1-1,0 1 0,0 0 1,0 0-1,1 0 1,-1 0-1,0 0 0,0 0 1,0 0-1,0 0 0,-1 1-33,2-1 35,-1 0-1,0 1 0,0-1 0,1 1 0,-1-1 0,0 1 0,1 0 0,-1-1 0,1 1 1,-1-1-1,1 1 0,-1 0 0,1 0-34,-6 9 178,1-1 0,0 2 0,1-1 0,-2 8-178,0-1 97,-15 42 654,-6 32-751,20-60 268,1 0 0,2 0-1,1 0 1,1 3-268,1 0 437,2 0 1,2 0-1,0-1 1,6 17-438,-5-34 263,0 0 0,1-1 0,1 1 1,6 9-264,-7-16 153,0 1-1,1-1 1,0 0 0,1-1 0,0 0 0,0 0 0,4 3-153,-5-6 75,-1 0 0,1-1 1,0 0-1,1-1 0,-1 1 0,1-1 0,-1 0 1,1-1-1,0 0 0,0 0 0,0 0 0,0-1 1,0 0-1,1 0-75,1-1 48,-1 0-1,1 0 1,-1-1 0,0 0 0,1 0 0,-1-1 0,0 0 0,0-1-1,0 1 1,0-2 0,-1 1 0,2-1-48,2-3 46,0-1 0,0 0 0,-1-1 0,0 0 1,6-7-47,4-6 41,-1-1 1,-1 0 0,-1-2 0,11-20-42,-8 7 10,-1-1 1,13-41-11,-22 49 0,0-1 0,-3 0 1,0 0-1,-2-1 0,-3 10-6,0 0-1,-2 0 1,0-1-1,-2 1 1,0 0-1,-2 0 7,2 9-19,-2 1 1,1 0-1,-1 0 0,-1 0 0,-1 1 0,1 0 0,-2 0 0,0 0 0,0 1 1,-2-1 18,5 6-19,-1 1 1,1 0-1,-1 0 1,-1 0 0,1 1-1,-1 0 1,1 0 0,-1 0-1,-1 0 1,1 1 0,0 0-1,-1 1 1,1-1-1,-1 1 1,0 1 0,0-1-1,0 1 1,0 0 0,0 1-1,-2-1 19,0 2-17,-1-1-1,0 2 1,1-1 0,-1 1-1,1 0 1,-1 1-1,1 0 1,0 1-1,-8 4 18,2 0-11,1 1-1,-1 1 0,2 0 0,-1 1 0,-3 5 12,-5 5-124,2 2 0,0 0 0,2 1 0,1 1 0,0 1 0,2 1 124,9-18-124,3-3-6,-1 0 0,1 0 0,0 1 0,1-1 130,1-4-84,0 0-1,1 0 1,0 0-1,-1 1 1,1-1 0,0 0-1,0 0 1,0 0-1,0 0 1,0 1 0,1-1-1,-1 0 1,1 0-1,0 1 85,-1-1-71,1-1 0,-1 1 0,1-1 1,0 0-1,-1 1 0,1-1 0,0 0 0,0 0 0,0 1 0,0-1 0,0 0 0,0 0 0,1 0 0,-1 0 0,0 0 0,1-1 0,-1 1 0,0 0 0,1-1 0,-1 1 71,4 1-175,1-1-1,-1 0 0,0 0 0,0-1 0,4 1 176,17-1-270,0 0-1,0-1 0,0-2 0,-1-1 1,24-6 270,29-12-202,18-10 202,51-15 202,-117 39-172,0 1-1,0 2 0,30-1-29,-48 6 28,0 0 1,1 0-1,-1 1 1,1 1-29,-6-1 27,0 1 1,-1 0-1,1 0 0,-1 1 1,1-1-1,-1 1 0,1 1-27,-3-1 36,0-1-1,0 1 1,-1 0 0,1 0-1,-1 0 1,0 0-1,0 1 1,0-1-1,-1 1 1,1 0-1,-1 0 1,0 0-36,2 3 86,-2 0 0,1 0 0,-1 0 0,0 0 0,0 0 0,-1 0 0,0 1-86,0 14 338,0 0 0,-2 0 0,0 0 0,-3 10-338,-11 66 1093,-1 21 112,13-90-846,2 1 0,1-1 0,1 3-359,0-21 102,1-1 0,-1 0 0,1 0 0,1 1-1,0-2 1,2 6-102,-3-12 29,-1 1 1,1-1-1,0 1 0,0-1 0,0 0 1,0 0-1,1 0 0,-1 0 0,1 0 1,0-1-1,0 1 0,0-1 0,0 0 1,0 0-1,0 0 0,0 0 0,1 0 1,3 1-30,-3-2 23,1 0 1,0-1 0,0 1 0,-1-1-1,1 0 1,0 0 0,0-1-1,-1 1 1,1-1 0,0 0 0,-1 0-1,1-1 1,-1 1 0,1-1-1,-1 0 1,0 0 0,0-1-1,4-2-23,7-6 43,0-1 0,0 0-1,-1-1 1,-1-1-1,0 0 1,0-2-43,10-13 67,-2-1 0,13-26-67,-14 19 67,-3 0 0,0 0 1,-2-3-68,-5 10 119,-1-1 1,-2 0-1,-1 0 1,-1-5-120,-3 17 141,-1-1 0,-1 1 0,-2-18-141,1 25 67,-1-1 0,-1 1 0,0 0 0,0 1 0,-1-1 1,-3-3-68,2 4 20,-1 0 1,-1 1 0,0-1-1,0 2 1,-1-1 0,-1 1-1,1 0 1,-1 1 0,-1 0-1,1 1 1,-2 0 0,1 0-1,-1 1 1,1 0 0,-2 1-1,1 0 1,-1 1 0,1 0-1,-1 1 1,-4-1-21,-2 2-3,0 0-1,0 1 1,0 1 0,0 1 0,1 0-1,-1 1 1,0 1 0,1 1 0,-10 4 3,-9 3-43,1 3 0,1 1 1,0 1-1,-1 3 43,12-6-169,1 1 1,-11 8 168,19-10-348,1 0 0,0 1 0,0 1 0,2 0 0,-1 0 0,-4 10 348,10-12-357,-1-1 0,-3 12 357,10-22-11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7:07:01.4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1396 78 6545,'4'-3'310,"36"-38"2877,-33 35-2701,0 0 0,1 0 0,-1 0-1,7-2-485,-11 6 149,-3 3-85,-8 6-41,3-2 12,-23 21 61,2 1 0,-19 25-96,-41 62 208,-24 44 93,-25 52 100,-12 30 75,-168 285 629,178-289-587,11-26-93,26-42-190,17-33-117,20-37-83,19-30-127,43-65 38,-1-1 0,1 1 0,-1-1 0,0 0 0,0 1 1,0-1-1,-1 0 0,-1 1 54,4-3-12,0 0 0,0 0 1,0 1-1,-1-1 0,1 0 1,0 0-1,0 0 0,0 0 0,-1 0 1,1 0-1,0 0 0,0 0 1,0 0-1,0 0 0,-1 0 1,1 0-1,0 0 0,0 0 0,0 0 1,-1 0-1,1 0 0,0-1 1,0 1-1,0 0 0,0 0 1,-1 0-1,1 0 0,0 0 0,0 0 1,0 0-1,0 0 0,0-1 1,0 1-1,-1 0 0,1 0 1,0 0-1,0 0 0,0-1 12,0 0-79,-1 0 1,1-1-1,-1 1 0,1-1 1,0 1-1,0 0 0,0-1 0,0 1 1,0-2 78,1-9-473,1-1 1,1 1-1,-1 0 1,2 0 472,5-18-2235,14-27 2235,28-51-1251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7:07:01.7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209 252 3441,'-2'-10'233,"-2"-6"347,1 0 1,-2 0-1,0 0 0,-1 1 1,-1 0-1,-5-8-580,9 16 439,-2 0 0,1 1 0,-1 0 1,-1-2-440,4 7 146,1-1 0,-1 1 0,1 0 0,-1 0 0,1-1 0,-1 1 1,0 0-1,0 0 0,0 0 0,0 1 0,0-1 0,0 0 0,0 1 1,0-1-1,0 1 0,0 0 0,-2-1-146,4 1 54,-1 0 0,0 0 0,0 1 0,0-1 1,0 0-1,0 0 0,0 0 0,0 1 0,0-1 0,1 0 0,-1 1 0,0-1 0,0 1 0,0-1 0,1 1 1,-1-1-1,0 1 0,1 0 0,-1-1 0,0 1 0,1 0 0,-1-1 0,1 1 0,-1 0 0,1 0 0,-1 0 0,1-1 1,0 1-55,-1 2 89,0 0 1,0 0-1,1 0 1,-1 0 0,1 0-1,0 0 1,0 3-90,0 3 156,1 1 1,0-1-1,1 1 1,0-1 0,1 1-1,0-1 1,0 0-1,1 0 1,1 1-157,3 5 231,1 0 0,0-1-1,0 0 1,10 10-231,-12-17 88,-1 0 0,1 0-1,0 0 1,1-1 0,-1-1-1,1 1 1,2 0-88,-6-4 42,0 0 0,1 0 0,-1 0 0,0-1 0,1 1 0,-1-1 0,1 0 0,0-1 0,-1 1 0,1-1 0,0 0-1,-1 0 1,1 0 0,0 0 0,2-2-42,1 0 48,-1 0 0,-1 0 0,1-1-1,0 0 1,-1-1 0,1 0-1,-1 0 1,0 0 0,0 0 0,-1-1-1,0 0 1,1 0 0,2-5-48,1-1 39,-1 0-1,0 0 1,-1-1 0,0 0 0,-1 0 0,4-13-39,-7 16 4,0-1 0,0 1 0,-1 0 0,-1-1 0,0 0 0,0 1 0,-1-1 0,0-7-4,0 12-2,-1 0-1,1 1 0,-1-1 0,0 1 0,0-1 0,-1 1 0,1-1 0,-1 1 0,0 0 0,0 0 0,-1 0 0,1 0 0,-1 0 0,0 1 0,0-1 0,0 1 0,0-1 0,-1 1 0,0 0 3,-1 0-10,0 0 1,0 0 0,-1 0-1,1 1 1,-1 0 0,1 0-1,-2 1 10,-6-3-39,0 2 0,-10-1 39,9 2-37,0 1 1,0 0 0,0 1-1,0 1 1,-3 1 36,-7 2-271,0 1 0,-14 5 271,24-5-350,-1 0 0,1 1 0,0 0 0,-1 2 350,8-5-348,0 0 0,1 1-1,0 0 1,0 1 0,0-1-1,0 1 1,1 0-1,-4 6 349,6-6-175,0 0-1,0 0 0,1 1 0,-1 0 0,2-1 1,-1 1 175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06:09:28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145 1 1880,'-75'11'1297,"58"30"135,1 12-112,-1 24-232,6 10-183,4 12-361,5-5-168,9-13-232,6-15-72,4-23-64,3-5-8,4-23-128,0-4-168,3-11-632,-1-4-593,2-7 937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7:07:02.2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123 123 8906,'0'3'252,"0"0"1,0 0-1,-1 0 1,1 0-1,-1 0 0,0 0 1,0 0-1,0 0 1,0 0-1,0-1 0,-1 1 1,1 0-1,-1-1-252,-6 13 222,-11 28-86,1 1 0,3 1 0,1 1 0,3 0 0,1 0-1,3 1 1,1 3-136,4-26 429,2 17-429,0-33 124,1 1 0,0-1 1,0 0-1,1 0 0,2 8-124,-4-15 38,1 1-1,0-1 1,-1 1 0,1-1 0,0 1-1,0-1 1,0 0 0,0 0 0,0 1-1,0-1 1,0 0 0,1 0 0,-1 0 0,0 0-1,1 0 1,-1 0 0,0 0 0,1-1-1,0 1-37,0 0 46,0 0 0,0-1 0,0 0-1,0 0 1,0 1 0,0-1-1,0 0 1,0-1 0,0 1 0,0 0-1,0 0 1,0-1 0,0 1-1,2-2-45,3-1 90,-1 0 0,1-1 0,-1 0 0,0 0-1,0 0 1,2-3-90,10-10 123,0-1 1,-1-1-1,-1 0 0,-1-1 0,12-22-123,-13 20 25,-1-1-1,-1 0 1,-1-1-1,-1 0 1,4-19-25,-10 31 1,-1 0 1,-1-1-1,0 1 1,-1-1-1,0 1 1,-1-1 0,-1 0-1,0 1 1,0-1-1,-1 1 1,-1-1-1,0 1 1,-1-1-2,-1 0-11,0 1-1,-1 0 1,-1 0 0,0 1 0,0 0-1,-1 0 1,0 0 0,-1 1-1,-1 0 12,2 2-163,0 0-1,-1 1 0,0 0 0,0 1 1,-1-1-1,0 2 0,0 0 0,0 0 1,-1 0-1,-9-2 164,7 5-206,1-1-1,0 2 1,-3 0 206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5" units="cm"/>
          <inkml:channel name="Y" type="integer" max="17401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6168" units="1/cm"/>
          <inkml:channelProperty channel="Y" name="resolution" value="1000.057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08T18:00:00.2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6223 11262 704 0,'-40'9'241'0,"9"16"-225"15,2 8-14-15,-11 11-2 16,11 1 0-16,-15 3 1 15,6-3 0-15,20-8 2 16,-11-3-1-16,-15-27 1 16,9 8 0-16,-5-8-3 15,9 2-16-15,42 24-67 16,-18-20-73-16,9 3 94 0</inkml:trace>
  <inkml:trace contextRef="#ctx0" brushRef="#br0" timeOffset="312.39">6372 11427 482 0,'-38'40'181'0,"0"31"-140"16,-6 6-20-16,-14 8-13 16,-4-3-5-16,22-9 4 15,-31-15 30-15,17-14 46 16,-5-6 14-16,-12-12 10 16,26-3-28-16,5-8-46 15,22-2-13-15,18 3-24 16,0-16-32-16,7-9-92 15,13-9-113-15,-7-28 145 16</inkml:trace>
  <inkml:trace contextRef="#ctx0" brushRef="#br0" timeOffset="926.48">5801 11045 327 0,'-2'2'122'0,"-11"-2"-94"16,13 13-19-16,0 1-7 15,-1 10-1-15,-5 7 3 0,-7-11 11 16,2 24 23-16,11 7 9 16,-9 21 7-16,2 23-8 15,-2 1-22-15,-11-10-9 16,11 1-9-16,7-8-3 16,15-16-2-16,-8-8 0 15,1-17 0-15,1-7 0 16,-9-7-1-16,15 5 1 0,16-5-1 15,-7-6 1 1,14-5 0-16,-8-1 0 0,-1-8 2 16,22 14 1-16,-13-14 18 15,21-1 7 1,-4-10 9-16,-10-11 3 0,6 9-13 16,-18-6-7-16,9 10-10 15,-7-4-4-15,-13 5-6 16,2 2-11-16,-9-1-48 15,1 3-39-15,1 0 56 16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7:10:46.3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61 4161,'59'-35'2480,"-62"22"89,3 7-1105,5 1-576,-5 3-143,0 2-361,0 0-136,0 0-144,-2 11-40,-1 35-40,-5 61 0,8-43-16,6 4-8,1 6 0,4 5-24,0-11-464,-9-9-617,9-4 705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7:10:47.2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227 101 3697,'-18'-9'1863,"-15"-8"-1863,32 16 46,1 1 0,-1 0 0,0-1 0,1 1 0,-1 0 0,1-1 0,-1 1 0,1-1 0,-1 1 0,1-1 0,-1 1 0,1-1 0,0 1 0,-1-1 0,1 0 0,0 1 0,-1-1 0,1 1 0,0-1 0,0 0 0,-1 1 0,1-1 0,0 0 0,0 0 0,0 1 0,0-1 0,0 0 0,0 1 0,0-1 0,0 0 0,0 1 0,1-1 0,-1 0 0,0 1 0,0-1 0,0 0 0,1 1 0,-1-1 0,0 1 0,1-1 0,-1 0 0,1 1 0,-1-1 0,1 1-46,1-3 83,0 0-43,0 0 1,0 0-1,1 0 0,0 1 1,-1-1-1,1 1 0,0-1 0,0 1 1,0 0-1,1 0 0,-1 1 1,0-1-1,1 1 0,-1-1 1,1 1-1,-1 0-40,8-1 27,-1-1 0,1 2 0,0-1 0,-1 1 0,2 1-27,6 0 23,-1 1-1,1 1 1,-1 1-1,1 0 1,-1 1-1,5 2-22,7 4 9,-1 1 0,0 1 0,6 5-9,-27-14 0,0 1 0,-1 0 0,1 0 1,-1 1-1,0 0 0,0 0 1,-1 0-1,0 1 0,3 3 0,-6-6 1,0-1 0,0 0 0,0 1-1,-1-1 1,1 1 0,-1 0 0,0 0-1,1 2 0,-1-3 1,-1 0 0,0-1-1,0 1 1,0 0-1,0 0 1,0 0-1,-1 0 1,1 0-1,0 0 1,-1-1 0,0 1-1,1 0 1,-1 0-1,0-1 1,0 1-1,-3 5 1,0 0 1,0 0 0,0-1-1,-1 0 1,0 0-1,-1 0 1,1 0-1,-4 1-1,-10 8-8,0-1 0,-4 1 8,-9 7-23,-81 49-64,42-28 45,-9 6 20,-19 11 18,23-11 55,69-46-30,6-2-5,-1 0 0,0 0 0,1-1 0,-1 1-1,1 0 1,-1 0 0,1 0 0,0 1 0,-1-1 0,1 0-1,0 0 1,0 1 0,0-1 0,0 1 0,0 0-16,1-2 6,0 0 0,0 0 0,0 0 0,0 0 0,0 0 0,0 1 0,0-1 0,0 0 0,0 0 0,0 0 0,0 0 0,0 0 0,0 1-1,0-1 1,0 0 0,0 0 0,0 0 0,0 0 0,0 0 0,0 1 0,0-1 0,0 0 0,0 0 0,0 0 0,1 0 0,-1 0 0,0 0 0,0 0 0,0 0 0,0 1 0,0-1 0,0 0 0,1 0 0,-1 0 0,0 0 0,0 0 0,0 0 0,0 0 0,0 0 0,1 0 0,-1 0 0,0 0 0,0 0 0,0 0 0,0 0 0,0 0 0,1 0 0,-1 0-6,5 0 102,0 0 0,0-1 0,1 1 0,-1-1 1,0 0-1,0 0 0,0-1 0,2 0-102,-5 1 20,158-44 839,-106 33-763,1 2 1,47-2-97,-41 6-247,-1-3 1,13-5 246,-41 5-877,0-1 0,-1-1-1,-1-2 1,7-4 877,41-29-1276,-78 46 1273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7:10:48.2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139 54 5777,'-2'-1'455,"0"1"1,0 0-1,0-1 0,0 1 0,1-1 0,-1 0 0,0 0 1,0 0-1,0 1 0,0-2-455,1 1 40,1 1 1,-1 0 0,1-1-1,0 1 1,-1-1-1,1 1 1,0-1-1,-1 1 1,1-1-1,0 0 1,0 1-1,-1-1 1,1 1 0,0-1-1,0 0 1,0 1-1,0-1 1,0 0-1,0 1 1,0-1-1,0 1 1,0-1-1,0 0 1,0 1-1,0-1 1,0 0 0,0 1-1,1-1 1,-1 1-1,0-1 1,0 1-1,1-1 1,-1 1-1,1-1 1,-1 0-41,1 0 3,0 0 1,0 0 0,0 0-1,0 0 1,0 0-1,0 0 1,0 0-1,0 0 1,1 0-1,-1 1 1,0-1 0,1 0-4,3-1 2,0 0 0,1 0 0,-1 0 0,1 1 1,-1 0-1,1 0 0,0 0 0,-1 1 1,1-1-1,3 2-2,2-1 1,-1 1 1,1 1-1,-1 0 1,6 2-2,-11-3 0,0 1 1,1 1 0,-1-1 0,0 1 0,0 0 0,0 0 0,-1 0 0,1 0 0,-1 1 0,0 0 0,0 0 0,0 0 0,2 3-1,0 2 4,0 1 0,0-1 0,-1 1 0,0 0 0,3 9-4,-6-12 6,1 1 0,-1-1 0,0 1 0,-1-1 0,0 1 0,0 0 0,-1-1 0,0 1 0,0 0 0,-1 0 0,0-1 0,0 1 0,-1 0 0,0-1 0,0 1 1,-1-1-1,0 0 0,0 0 0,0 0 0,-1 0 0,0-1 0,-2 2-6,-16 19 7,-1-1 1,-1-2 0,-1 0-1,-1-2 1,-1 0-1,-1-2 1,-1-1-1,-1-2 1,-13 6-8,36-19 5,-1-1 1,0 0-1,0 0 0,-1 0 1,-5 0-6,13-4 46,2-1-28,2-3 104,1 2-43,10-2-61,0 1 0,0 1 1,0 0-1,5 1-18,-17 1 0,48-6 0,0 2-1,14 2 1,-54 3-3,41-1-15,19 4 18,-55-2 1,0 1-1,-1 1 0,1 0 1,-1 1-1,0 0 0,13 6 0,-25-9 2,1 1 0,-1-1 0,0 0 0,0 1-1,1-1 1,-1 1 0,0-1 0,-1 1 0,1 0-1,0 0 1,0 0 0,-1 0 0,1 0 0,-1 0-1,0 0 1,0 1 0,0-1 0,0 1 0,1 1-2,-2-1 4,1 1 0,-1-1 0,1 1 1,-1-1-1,0 1 0,-1 0 0,1-1 0,-1 1 1,1-1-1,-1 1 0,0-1 0,0 0 0,-1 1 1,1 0-5,-5 8 14,-1 0 1,1 0-1,-2-1 1,-7 10-15,-39 41 26,42-49-24,-52 55-154,-4-3 0,-37 26 152,15-15-1292,65-57 192,25-19 1086,0 0 0,0 0 0,-1 1 0,1-1 0,0 0 0,0 0 0,0 0 0,0 1 0,0-1 0,-1 0 0,1 0 0,0 0 0,0 1 0,0-1 0,0 0-1,0 0 1,0 0 0,0 1 0,0-1 0,0 0 0,0 0 0,0 1 0,0-1 0,0 0 0,0 0 0,0 0 0,0 1 0,0-1 0,0 0 0,0 0 0,0 1 0,0-1 0,1 0 0,-1 0 0,0 0 0,0 0 0,0 1 0,0-1 0,0 0 0,1 0 0,-1 0 0,0 0 0,0 1 0,0-1 0,0 0 14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7:10:49.1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294 108 3857,'-64'-61'1784,"42"37"-397,21 23-1271,0 0-1,0-1 1,-1 1-1,1 0 1,0 0-1,-1 0 1,1 0 0,0 0-1,-1 0 1,0 0-1,1 0 1,-1 1-1,1-1 1,-1 0-116,-6-2 431,7 2-371,0 1 0,0-1 1,0 1-1,0-1 1,0 1-1,0-1 0,0 1 1,0 0-1,0 0 1,0 0-1,0 0 1,0-1-1,0 1 0,0 1 1,0-1-1,0 0 1,0 0-1,0 0 0,0 0 1,-1 1-61,0 0 50,0-1 5,-1 1 1,1 0-1,-1-1 1,1 1-1,0 1 1,0-1-1,-1 0 1,1 0-1,0 1 1,0 0-1,0 0-55,-9 7 170,8-6-126,0 0 1,-1 0 0,1 0-1,0 0 1,1 1-1,-1 0-44,-2 13 92,2-6-45,-8 19 64,7-20-70,0 0 1,-2 11-42,-28 118 241,30-125-209,-19 77 169,22-85-173,1 0 1,-1 0-1,1 3-28,0 7 102,0-3 94,0-12-179,1-1 0,-1 0 0,0 1 1,0-1-1,0 1 0,1-1 0,-1 0 0,0 1 0,1-1 1,-1 0-1,0 1 0,1-1 0,-1 0 0,0 1 0,1-1 1,-1 0-1,0 0 0,1 1 0,-1-1 0,1 0 0,-1 0 1,1 0-1,-1 0-17,7-2 497,32-7-309,111-21 15,-88 17-208,0 4-1,49-1 6,-102 9-377,21-1 637,-28 2-715,0-1-1,0 1 1,0-1 0,0 1-1,0-1 1,0 0 0,-1 0-1,1 0 1,0 0 0,0 0-1,-1-1 1,2 0 455,-4 3-1614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7:10:49.5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 77 4393,'-26'-77'2232,"28"77"-391,4 5-937,1 19-312,-1 13-48,1 22-168,4 9-120,2 11-168,0 0-32,-2-7-32,2-4-24,-4-13-56,-2-7-160,-3-22-904,-4 2-1208,-4-21 1463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7:10:50.2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167 0 7898,'-2'0'171,"-1"0"1,1 0 0,-1 1 0,1-1-1,-1 0 1,1 1 0,0 0-1,-1-1 1,1 1 0,0 0-1,-1 0 1,1 0 0,0 1 0,0-1-1,0 0 1,0 1 0,0 0-1,0-1 1,0 1 0,1 0-1,-1 0 1,1 0 0,-1 0 0,1 0-172,-4 5 18,1 1 1,0 0 0,0-1-1,0 1 1,0 6-19,-5 9 9,5-13-7,2-5-2,0 0 0,0-1 0,-1 1 0,1-1 0,-3 3 0,-1 1 0,1-2 0,1 0 0,-1 1 0,1-1 0,-1 4 0,4-7 0,0-1 0,0 1 0,0-1 0,1 1 0,-1 0 0,1-1 0,-1 1 0,1 0 0,0-1 0,0 1 0,0 0 0,1 0 0,-1-1 0,1 3 0,0-3-1,0 1 0,0-1 0,0 1 0,0-1 1,1 0-1,-1 0 0,1 0 0,-1 0 1,1 0-1,0 0 0,-1 0 0,1 0 0,0-1 1,0 1-1,0-1 0,1 1 0,-1-1 1,1 1 0,3 0-3,-1 0 0,1 1 1,0-2-1,-1 1 1,1-1-1,0 0 1,2 0 2,51 2-31,-30-2-18,5 2 49,-22-2-16,1 1 0,-1 0 1,1 1-1,-1 0 1,0 1-1,12 5 16,-23-9 0,1 1-1,0 0 1,-1 0-1,1 0 1,0 0-1,-1 0 1,1 0-1,-1 1 1,0-1-1,1 1 1,-1-1-1,0 0 1,0 1-1,0 0 1,0-1-1,0 1 1,0 0-1,0-1 1,-1 1-1,1 0 1,-1 0-1,1 0 1,-1 0-1,0 0 1,1-1-1,-1 1 1,0 0-1,0 0 1,-1 0-1,1 0 1,0 0-1,-1 0 1,1 0-1,-1-1 1,1 1-1,-1 0 1,0 0-1,0 0 1,-3 5-2,0 0 0,0-1 0,0 0 0,-1 1 0,0-1-1,0-1 1,-1 1 0,-4 2 2,-31 29-53,18-16-99,-1-1 0,0-1 0,-24 13 152,35-25-348,0 0 0,-1-1 1,0 0 347,8-4-392,0 0 0,-1-1 0,1 1 0,-1-1 0,0 0 0,1-1 1,-5 0 391,-21-2-1201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7:10:50.5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25 4785,'22'-20'2321,"13"16"-889,4 4-488,5 2-464,2 11-248,-2 0-352,-3-2-568,-1-4 480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7:10:50.9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341 38 6457,'1'-7'1108,"0"0"0,1 1 0,2-6-1108,-3 7 305,-3 5-145,-4 6-54,-21 26-67,-23 29-60,19-17 21,2 1-1,2 1 1,-17 41 0,16-21 351,4 0-1,2 2 1,4 0 0,2 1 0,-1 33-351,12-67 660,1 22-660,4-29 346,2 7-346,-1-24 47,0 3 46,0 0 1,3 12-94,-2-22 7,-1 1 0,0-1 1,1 1-1,0-1 0,0 0 1,0 0-1,1 0 0,-1 0 1,1-1-1,1 2-7,-2-2 1,0-1 0,0 0-1,1 1 1,-1-1 0,1 0 0,-1 0-1,1 0 1,3 1-1,-5-2 0,1-1-1,0 1 1,0-1-1,0 1 1,0-1-1,-1 0 1,1 0-1,0 0 1,0 0-1,0 0 1,0 0-1,0 0 1,0-1-1,0 1 1,0-1-1,-1 1 1,1-1 0,5-2-3,1 0 0,-2-1 0,1 0 1,0 0-1,-1 0 0,0-1 1,0 0-1,0 0 0,0-1 3,14-15-19,14-20 19,-28 33-2,11-13-4,-2-1 0,0-1 0,-1 0 0,-1 0 0,-1-2 0,-1 1 0,6-25 6,-14 40-37,-1 0 1,0-1-1,-1 1 1,0-8 36,0 13-46,-1 1 0,-1-1 0,1 1 0,0-1 1,-1 1-1,0 0 0,0-1 0,0 1 0,0 0 0,0 0 0,-1-1 0,1 1 0,-1 0 0,-1-2 46,1 3-53,1 1 0,0 0 0,0-1-1,-1 1 1,1 0 0,-1 0 0,1 0-1,-1 0 1,0 0 0,1 0 0,-1 0-1,0 0 1,0 1 0,1-1 0,-1 1 0,0-1-1,-2 1 54,1-1-114,0 1 0,0 1 0,0-1 0,0 0 0,0 1 0,0-1 0,0 1 0,0 0 0,0 0 0,-1 1 114,-7 4-418,0 0-1,0 0 1,1 1 0,0 0-1,-2 3 419,-37 32-810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06:09:28.8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1 242 2561,'1'-1'92,"0"1"1,0-1 0,0 1 0,1 0 0,-1 0 0,0-1-1,0 1 1,1 0 0,-1 0 0,0 0 0,0 0 0,1 0-1,-1 0 1,0 1 0,0-1 0,0 0 0,1 1 0,-1-1-1,0 1 1,0-1 0,0 1 0,0-1 0,0 1 0,1 0-93,0 2 90,1-1 0,-1 0 1,0 1-1,1 0 0,-1-1 0,-1 1 1,1 0-1,0 0 0,0 3-90,4 7 68,-1 1 0,-1 1 0,-1-1 0,0 0-1,0 1 1,-2 0 0,0 3-68,1 34 195,-3 18-195,-1-34 640,-5 32-640,6-62 155,-1 1 0,1-1 0,-1 1 0,-1-1 1,1 0-1,-3 5-155,4-11 8,1 1 1,0-1 0,0 0 0,0 1 0,0-1 0,0 0-1,0 0 1,-1 1 0,1-1 0,0 0 0,0 0-1,0 1 1,-1-1 0,1 0 0,0 0 0,0 0-1,0 1 1,-1-1 0,1 0 0,0 0 0,-1 0-1,1 0 1,0 0 0,0 0 0,-1 0 0,1 1-1,0-1 1,-1 0 0,1 0 0,0 0 0,-1 0-1,1 0 1,0 0 0,0 0 0,-1 0 0,1-1-1,0 1 1,-1 0 0,1 0 0,0 0 0,-1 0 0,1 0-1,0 0 1,0-1 0,-1 1 0,1 0 0,0 0-1,0 0 1,0-1 0,-1 1 0,1 0 0,0 0-1,0-1 1,0 1 0,-1 0 0,1 0 0,0-1-1,0 1 1,0 0 0,0 0 0,0-1 0,0 1-1,0 0 1,0-1 0,0 1 0,0 0 0,0-1-1,0 1-8,-1-9 54,1 1-1,0 0 0,1-1 0,0 1 0,0-1 0,1 0-53,-2 7 6,12-59 229,2 0 1,3 0-1,11-21-235,-15 47 105,2 1 0,18-30-105,-26 52 9,1 0 0,0 0 0,2 0 0,-1 1 0,1 0 0,0 1 0,1 0 0,12-8-9,19-10-33,41-30-1344,-68 47 1004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7:10:51.7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6185,'14'0'5329,"35"6"-5000,88 18-155,30 5-58,-120-23-61,-30-4 4,1 0 0,-1 1 0,5 2-59,-20-4 13,1 0 0,-1 0-1,1 0 1,-1 0-1,0 0 1,1 1 0,-1-1-1,0 1 1,0 0-1,0-1 1,0 1 0,0 0-1,-1 0 1,1 0-1,0 0 1,-1 1 0,0-1-1,1 0 1,-1 1-1,0-1 1,1 3-13,0 3 26,-1 0-1,1 0 1,-1 0 0,-1 0-1,1 0 1,-1 4-26,0 10 35,-1 0 1,-1 1-1,0-1 0,-2 0 0,-1 0 1,0-1-1,-7 14-35,-3 0-162,-1 0 0,-21 30 162,32-56-498,0-1 1,0 1-1,1 0 1,0 0 0,1 1-1,-2 6 498,-1 9-1184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7:10:52.3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444 60 6737,'-20'-8'1248,"-54"-21"514,57 24-1745,1 0 0,0 1 0,-11-1-17,11 3-24,1 1 0,0 0 0,-1 1 1,1 1-1,-1 1 0,-2 0 24,11-1-17,0 1 0,-1 0 1,1 0-1,0 1 0,0 0 0,1 0 0,-1 1 1,1-1-1,-1 1 0,1 1 0,1-1 0,-1 1 1,-2 3 16,5-5-1,1 0 0,-1 0 0,1 0 0,0 0 0,0 1 0,0-1 0,0 1 0,0-1 0,1 1 0,0 0 1,-1 2 0,1-4 1,1 1 1,0-1-1,0 1 1,0-1-1,0 0 1,0 1 0,0-1-1,1 1 1,-1-1-1,1 0 1,-1 1 0,1-1-1,0 0 1,0 0-1,0 0 1,0 0 0,0 0-1,1 0 1,0 2-2,3 2 3,0-1 1,1 0 0,-1 0-1,1 0 1,0-1 0,0 0 0,1 0-4,13 7 6,13 5-6,-16-8-2,107 54-88,-99-50 30,-1 1 1,0 1-1,-1 1 1,-1 1-1,19 17 60,-36-28-7,1 1-1,-1 0 1,0 0-1,-1 1 1,1-1-1,-1 2 8,-2-5-6,-1 0 0,1 0 0,-1 1-1,0-1 1,0 0 0,0 1-1,0-1 1,-1 1 0,0-1-1,1 1 1,-1-1 0,0 1 0,-1 2 6,0-3-23,1 0 1,-1 0 0,0 0 0,0-1 0,-1 1 0,1 0 0,-1-1 0,1 1 0,-1-1-1,0 1 1,0-1 0,0 0 0,0 0 0,0 0 0,0 0 0,-1 0 0,1 0 0,-1-1-1,1 1 23,-9 4-92,0-1-1,0 0 0,0-1 0,-2 0 93,11-3-7,-43 13 155,-2-3 0,1-1 1,-1-2-1,-1-3 0,-40 0-148,79-5 116,2 1 96,-1-1-1,1 0 1,-1-1 0,1 0-1,0 0 1,-7-2-212,13 3 37,0 0 1,0 0-1,0-1 0,0 1 0,1 0 1,-1-1-1,0 1 0,0 0 1,1-1-1,-1 1 0,0-1 1,0 1-1,1-1 0,-1 0 1,1 1-1,-1-1 0,0 1 1,1-1-1,-1 0 0,1 0 1,0 1-1,-1-1 0,1 0 1,-1 0-1,1 0 0,0 1 1,0-1-1,-1-1-37,2 0 62,-1-1 0,0 1 0,1 0-1,0-1 1,-1 1 0,1 0 0,0-1 0,0 1 0,0 0 0,1 0 0,0-1-62,8-14 153,1 1 0,1 1 0,7-7-153,43-41 99,-59 60-96,46-41-269,1 2-1,2 2 1,12-4 266,19-8-1519,7 3 651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7:10:53.0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320 257 5609,'-4'-24'1357,"0"0"0,-2 1 0,0 0 0,-5-10-1357,7 23 138,0-1 0,-2 1 0,1 0 0,-1 0 0,0 1 0,-1-1 0,0 2 0,0-1 0,-1 1 0,-3-2-138,8 7 37,1 1 0,-1-1 0,0 1 0,0 0 0,0 0 0,-1 1 0,1-1 0,0 1 0,-1-1 0,1 1 0,-1 0 0,0 0 0,1 1 0,-1-1 0,0 1 0,1-1 0,-1 1 0,0 1 0,1-1 0,-1 0 0,0 1 0,1 0 1,-1 0-1,1 0 0,-1 0 0,1 0 0,-1 1 0,0 0-37,-3 2 52,0 0 0,0 1 1,0 0-1,1 0 0,0 1 1,0 0-1,0 0 0,1 0 1,0 1-1,0-1 0,-3 7-52,1 0 35,0-1 0,1 1-1,1 1 1,0-1 0,1 1 0,-1 6-35,4-16 7,0 1 0,0-1 1,1 1-1,-1 0 0,1-1 0,0 1 1,0-1-1,1 2-7,-1-5-1,1 1 1,-1-1-1,0 0 1,1 0-1,-1 0 1,1 0-1,0 1 1,-1-1-1,1 0 1,0 0-1,0 0 1,-1 0-1,1 0 1,0-1-1,0 1 1,0 0-1,0 0 1,0-1-1,0 1 1,1 0-1,-1-1 1,0 1-1,0-1 0,0 1 1,1-1-1,-1 0 1,0 0-1,0 1 1,1-1-1,-1 0 1,3 0-10,0 0 0,0 0-1,0 0 1,0-1 0,-1 1 0,1-1-1,0 0 1,0 0 0,0-1 10,35-14-128,-19 6 58,-3 3 38,-1 1 0,1 0 0,1 1 0,-1 1 0,3 0 32,-17 4-1,1-1 1,0 1 0,0 0 0,0 0 0,-1 1 0,1-1 0,0 1 0,0 0-1,-1 0 1,1 0 0,-1 0 0,1 1 0,1 0 0,-1 0 2,1 1-1,-1 1 1,1-1 0,-1 1-1,0-1 1,0 1 0,-1 0-1,1 1 1,0 0-2,5 9 4,-1 0 0,0 0 1,-1 0-1,0 1 0,-1 0 0,-1 1 1,-1-1-1,0 1 0,-1 0 0,1 9-4,0 19 1,-2 0-1,-1 1 1,-3 11-1,-23 241-3426,17-241 2359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7:10:53.6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55 47 6073,'-15'-22'3041,"4"6"-1153,4 8-879,1 8-321,-1 11-440,3 13-104,-1 22-96,5 13-40,7 28-32,6 5-32,7-2-88,2-9-184,6-22-601,1-17-343,1-31-888,3-11-769,0-20 1929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7:10:53.9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99 1376,'8'-22'1211,"-3"16"-516,-1 5-21,-4 1-597,0 1 0,1 0 0,-1-1 0,1 1 0,-1 0 0,0-1 0,1 1 0,-1 0 1,0-1-1,1 1 0,-1 0 0,0 0 0,0-1 0,0 1 0,0 0 0,0 0-77,3 23 916,-2 0 0,-1 0-1,-1 3-915,0-4 724,1 0 0,1 0 0,4 17-724,-4-33 182,1 0 1,-1 0-1,1 0 0,1-1 1,0 1-1,0-1 1,0 1-1,0-1 0,1 0 1,0 0-1,1-1 1,-1 1-1,1-1 0,1 1-182,-3-4 77,-1 0-1,0 0 1,0-1-1,1 1 1,-1 0-1,1-1 1,-1 0 0,1 0-1,0 0 1,-1 0-1,1 0 1,0 0-1,0-1 1,0 1-1,-1-1 1,1 0-1,0 0 1,0 0-1,0 0 1,0-1-1,0 1 1,-1-1-77,2 0 61,0 0 1,0 0 0,0-1-1,0 0 1,-1 0-1,1 0 1,-1 0 0,1-1-1,-1 1 1,0-1-1,0 0 1,0 0 0,0 0-1,1-1-61,1-5 30,1 1-1,-1-1 1,0 0-1,-1-1 1,0 1 0,0-1-1,-1 1 1,-1-1-1,1 0 1,-2 0-1,1-1 1,-1 1-1,-1 0 1,0-1-30,0-9-103,-2 0-1,0 1 1,-1-1-1,-1 1 1,-1-1 0,-6-15 103,10 33-25,-3-8-497,0-1 1,-4-7 521,7 16-247,0 0 0,-1 0 1,1 0-1,0 0 0,-1 0 0,1 0 1,-1 1-1,1-1 0,-1 1 0,0-1 1,0 1-1,0-1 0,0 1 0,0 0 1,0 0-1,0 0 247,1 1-91,0 0 0,1 0 0,-1 0 0,0-1 0,1 1 0,-1 0 0,0 1 0,0-1 0,1 0 0,-1 0 1,0 0-1,1 0 0,-1 1 0,0-1 0,1 0 0,-1 0 91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7:10:46.3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61 4161,'59'-35'2480,"-62"22"89,3 7-1105,5 1-576,-5 3-143,0 2-361,0 0-136,0 0-144,-2 11-40,-1 35-40,-5 61 0,8-43-16,6 4-8,1 6 0,4 5-24,0-11-464,-9-9-617,9-4 705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7:10:47.2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227 101 3697,'-18'-9'1863,"-15"-8"-1863,32 16 46,1 1 0,-1 0 0,0-1 0,1 1 0,-1 0 0,1-1 0,-1 1 0,1-1 0,-1 1 0,1-1 0,-1 1 0,1-1 0,0 1 0,-1-1 0,1 0 0,0 1 0,-1-1 0,1 1 0,0-1 0,0 0 0,-1 1 0,1-1 0,0 0 0,0 0 0,0 1 0,0-1 0,0 0 0,0 1 0,0-1 0,0 0 0,0 1 0,1-1 0,-1 0 0,0 1 0,0-1 0,0 0 0,1 1 0,-1-1 0,0 1 0,1-1 0,-1 0 0,1 1 0,-1-1 0,1 1-46,1-3 83,0 0-43,0 0 1,0 0-1,1 0 0,0 1 1,-1-1-1,1 1 0,0-1 0,0 1 1,0 0-1,1 0 0,-1 1 1,0-1-1,1 1 0,-1-1 1,1 1-1,-1 0-40,8-1 27,-1-1 0,1 2 0,0-1 0,-1 1 0,2 1-27,6 0 23,-1 1-1,1 1 1,-1 1-1,1 0 1,-1 1-1,5 2-22,7 4 9,-1 1 0,0 1 0,6 5-9,-27-14 0,0 1 0,-1 0 0,1 0 1,-1 1-1,0 0 0,0 0 1,-1 0-1,0 1 0,3 3 0,-6-6 1,0-1 0,0 0 0,0 1-1,-1-1 1,1 1 0,-1 0 0,0 0-1,1 2 0,-1-3 1,-1 0 0,0-1-1,0 1 1,0 0-1,0 0 1,0 0-1,-1 0 1,1 0-1,0 0 1,-1-1 0,0 1-1,1 0 1,-1 0-1,0-1 1,0 1-1,-3 5 1,0 0 1,0 0 0,0-1-1,-1 0 1,0 0-1,-1 0 1,1 0-1,-4 1-1,-10 8-8,0-1 0,-4 1 8,-9 7-23,-81 49-64,42-28 45,-9 6 20,-19 11 18,23-11 55,69-46-30,6-2-5,-1 0 0,0 0 0,1-1 0,-1 1-1,1 0 1,-1 0 0,1 0 0,0 1 0,-1-1 0,1 0-1,0 0 1,0 1 0,0-1 0,0 1 0,0 0-16,1-2 6,0 0 0,0 0 0,0 0 0,0 0 0,0 0 0,0 1 0,0-1 0,0 0 0,0 0 0,0 0 0,0 0 0,0 0 0,0 1-1,0-1 1,0 0 0,0 0 0,0 0 0,0 0 0,0 0 0,0 1 0,0-1 0,0 0 0,0 0 0,0 0 0,1 0 0,-1 0 0,0 0 0,0 0 0,0 0 0,0 1 0,0-1 0,0 0 0,1 0 0,-1 0 0,0 0 0,0 0 0,0 0 0,0 0 0,0 0 0,1 0 0,-1 0 0,0 0 0,0 0 0,0 0 0,0 0 0,0 0 0,1 0 0,-1 0-6,5 0 102,0 0 0,0-1 0,1 1 0,-1-1 1,0 0-1,0 0 0,0-1 0,2 0-102,-5 1 20,158-44 839,-106 33-763,1 2 1,47-2-97,-41 6-247,-1-3 1,13-5 246,-41 5-877,0-1 0,-1-1-1,-1-2 1,7-4 877,41-29-1276,-78 46 1273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7:10:48.2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139 54 5777,'-2'-1'455,"0"1"1,0 0-1,0-1 0,0 1 0,1-1 0,-1 0 0,0 0 1,0 0-1,0 1 0,0-2-455,1 1 40,1 1 1,-1 0 0,1-1-1,0 1 1,-1-1-1,1 1 1,0-1-1,-1 1 1,1-1-1,0 0 1,0 1-1,-1-1 1,1 1 0,0-1-1,0 0 1,0 1-1,0-1 1,0 0-1,0 1 1,0-1-1,0 1 1,0-1-1,0 0 1,0 1-1,0-1 1,0 0 0,0 1-1,1-1 1,-1 1-1,0-1 1,0 1-1,1-1 1,-1 1-1,1-1 1,-1 0-41,1 0 3,0 0 1,0 0 0,0 0-1,0 0 1,0 0-1,0 0 1,0 0-1,0 0 1,1 0-1,-1 1 1,0-1 0,1 0-4,3-1 2,0 0 0,1 0 0,-1 0 0,1 1 1,-1 0-1,1 0 0,0 0 0,-1 1 1,1-1-1,3 2-2,2-1 1,-1 1 1,1 1-1,-1 0 1,6 2-2,-11-3 0,0 1 1,1 1 0,-1-1 0,0 1 0,0 0 0,0 0 0,-1 0 0,1 0 0,-1 1 0,0 0 0,0 0 0,0 0 0,2 3-1,0 2 4,0 1 0,0-1 0,-1 1 0,0 0 0,3 9-4,-6-12 6,1 1 0,-1-1 0,0 1 0,-1-1 0,0 1 0,0 0 0,-1-1 0,0 1 0,0 0 0,-1 0 0,0-1 0,0 1 0,-1 0 0,0-1 0,0 1 1,-1-1-1,0 0 0,0 0 0,0 0 0,-1 0 0,0-1 0,-2 2-6,-16 19 7,-1-1 1,-1-2 0,-1 0-1,-1-2 1,-1 0-1,-1-2 1,-1-1-1,-1-2 1,-13 6-8,36-19 5,-1-1 1,0 0-1,0 0 0,-1 0 1,-5 0-6,13-4 46,2-1-28,2-3 104,1 2-43,10-2-61,0 1 0,0 1 1,0 0-1,5 1-18,-17 1 0,48-6 0,0 2-1,14 2 1,-54 3-3,41-1-15,19 4 18,-55-2 1,0 1-1,-1 1 0,1 0 1,-1 1-1,0 0 0,13 6 0,-25-9 2,1 1 0,-1-1 0,0 0 0,0 1-1,1-1 1,-1 1 0,0-1 0,-1 1 0,1 0-1,0 0 1,0 0 0,-1 0 0,1 0 0,-1 0-1,0 0 1,0 1 0,0-1 0,0 1 0,1 1-2,-2-1 4,1 1 0,-1-1 0,1 1 1,-1-1-1,0 1 0,-1 0 0,1-1 0,-1 1 1,1-1-1,-1 1 0,0-1 0,0 0 0,-1 1 1,1 0-5,-5 8 14,-1 0 1,1 0-1,-2-1 1,-7 10-15,-39 41 26,42-49-24,-52 55-154,-4-3 0,-37 26 152,15-15-1292,65-57 192,25-19 1086,0 0 0,0 0 0,-1 1 0,1-1 0,0 0 0,0 0 0,0 0 0,0 1 0,0-1 0,-1 0 0,1 0 0,0 0 0,0 1 0,0-1 0,0 0-1,0 0 1,0 0 0,0 1 0,0-1 0,0 0 0,0 0 0,0 1 0,0-1 0,0 0 0,0 0 0,0 0 0,0 1 0,0-1 0,0 0 0,0 0 0,0 1 0,0-1 0,1 0 0,-1 0 0,0 0 0,0 0 0,0 1 0,0-1 0,0 0 0,1 0 0,-1 0 0,0 0 0,0 1 0,0-1 0,0 0 14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7:10:49.1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294 108 3857,'-64'-61'1784,"42"37"-397,21 23-1271,0 0-1,0-1 1,-1 1-1,1 0 1,0 0-1,-1 0 1,1 0 0,0 0-1,-1 0 1,0 0-1,1 0 1,-1 1-1,1-1 1,-1 0-116,-6-2 431,7 2-371,0 1 0,0-1 1,0 1-1,0-1 1,0 1-1,0-1 0,0 1 1,0 0-1,0 0 1,0 0-1,0 0 1,0-1-1,0 1 0,0 1 1,0-1-1,0 0 1,0 0-1,0 0 0,0 0 1,-1 1-61,0 0 50,0-1 5,-1 1 1,1 0-1,-1-1 1,1 1-1,0 1 1,0-1-1,-1 0 1,1 0-1,0 1 1,0 0-1,0 0-55,-9 7 170,8-6-126,0 0 1,-1 0 0,1 0-1,0 0 1,1 1-1,-1 0-44,-2 13 92,2-6-45,-8 19 64,7-20-70,0 0 1,-2 11-42,-28 118 241,30-125-209,-19 77 169,22-85-173,1 0 1,-1 0-1,1 3-28,0 7 102,0-3 94,0-12-179,1-1 0,-1 0 0,0 1 1,0-1-1,0 1 0,1-1 0,-1 0 0,0 1 0,1-1 1,-1 0-1,0 1 0,1-1 0,-1 0 0,0 1 0,1-1 1,-1 0-1,0 0 0,1 1 0,-1-1 0,1 0 0,-1 0 1,1 0-1,-1 0-17,7-2 497,32-7-309,111-21 15,-88 17-208,0 4-1,49-1 6,-102 9-377,21-1 637,-28 2-715,0-1-1,0 1 1,0-1 0,0 1-1,0-1 1,0 0 0,-1 0-1,1 0 1,0 0 0,0 0-1,-1-1 1,2 0 455,-4 3-1614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7:10:49.5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 77 4393,'-26'-77'2232,"28"77"-391,4 5-937,1 19-312,-1 13-48,1 22-168,4 9-120,2 11-168,0 0-32,-2-7-32,2-4-24,-4-13-56,-2-7-160,-3-22-904,-4 2-1208,-4-21 1463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06:09:29.2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1 4601,'2'6'617,"5"13"762,-2 0-1,0 5-1378,1 5 120,-1 1 1,-1 0-1,-2 0 0,-2 20-120,-5 17 133,-8 24-133,4-28 217,-3 24 560,12-74-420,0-13-351,0 1 0,0-1-1,0 0 1,0 0 0,0 0 0,0 0 0,0 0 0,0 0-1,0 1 1,1-1 0,-1 0 0,0 0 0,0 0-1,0 0 1,0 0 0,0 0 0,0 0 0,0 0 0,0 0-1,0 1 1,1-1 0,-1 0 0,0 0 0,0 0 0,0 0-1,0 0 1,0 0 0,0 0 0,1 0 0,-1 0-1,0 0 1,0 0 0,0 0 0,0 0 0,0 0 0,0 0-1,1 0 1,-1 0 0,0 0 0,0 0 0,0 0-1,0 0-5,2-1 16,-1 0 0,1-1-1,-1 1 1,0 0-1,0 0 1,0-1 0,1 1-1,-1-1 1,0 0-16,43-70 28,6-19-28,35-58-7,-69 123 7,-3 5-3,0 1 0,0 1-1,2 1 1,1 0 3,-14 15-6,0 2 0,0-1 1,0 0-1,0 0 0,1 1 0,-1-1 6,-1 2-1,-1 0 0,0 0 0,0 0 1,0-1-1,1 1 0,-1 0 0,0 0 0,0 0 0,0 0 0,1 0 0,-1 0 0,0 0 0,0 0 0,0 0 0,1 0 0,-1 0 1,0 0-1,0 0 0,1 0 0,-1 0 0,0 0 0,0 0 0,0 0 0,1 0 0,-1 0 0,0 0 0,0 0 0,0 1 0,1-1 1,-1 0-1,0 0 0,0 0 0,0 0 0,0 0 0,1 1 0,-1-1 0,0 0 0,0 0 0,0 0 0,0 0 0,0 1 1,0-1 0,1 2-4,0-1 1,0 1-1,0 0 1,-1 0 0,1 0-1,-1 0 1,0 0 0,1 0-1,-1 0 1,0 2 3,-2 25-16,0-15 12,-16 209 0,-4 48 3,-13 1 2,28-233 2,-2 0 0,-2 0 1,-11 24-4,15-46 4,-1 0 0,0-1 0,-1 0 0,-1-1 0,0 0 0,-1 0 0,-1-1 1,0-1-1,-1 0 0,-4 3-4,12-12 5,0 0 1,0-1-1,0 1 1,0-1-1,0 0 1,-1 0-1,1-1 1,-2 1-6,6-3 11,-1 1 0,0-1 0,1 1 0,-1-1 0,0 0 0,0 0 0,0 0 0,1 0 0,-1 0 0,0 0 0,0 0 0,1-1 0,-1 1 0,0 0 0,1-1 0,-1 0 0,0 1 0,1-1 0,-1 0 0,1 0 0,-1 0 0,1 0 1,-1 0-1,1 0 0,0 0 0,-2-2-11,1 0 59,-1 0 0,0-1 0,1 0 0,0 1 0,0-1 0,0 0 0,0 0 0,1 0 0,-1 0 0,0-3-59,1 0 101,0 0-1,0 0 0,1 1 0,0-1 0,0 0 0,1-4-100,1-2 122,0 1 0,1-1 0,0 1-1,1 0 1,1 1 0,0-1 0,3-4-122,5-8 67,2 1 1,1 0-1,0 1 1,2 1-1,1 1 0,2-1-67,43-38-152,20-11 152,9-7-477,-7-4-905,-4-3 611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7:10:50.2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167 0 7898,'-2'0'171,"-1"0"1,1 0 0,-1 1 0,1-1-1,-1 0 1,1 1 0,0 0-1,-1-1 1,1 1 0,0 0-1,-1 0 1,1 0 0,0 1 0,0-1-1,0 0 1,0 1 0,0 0-1,0-1 1,0 1 0,1 0-1,-1 0 1,1 0 0,-1 0 0,1 0-172,-4 5 18,1 1 1,0 0 0,0-1-1,0 1 1,0 6-19,-5 9 9,5-13-7,2-5-2,0 0 0,0-1 0,-1 1 0,1-1 0,-3 3 0,-1 1 0,1-2 0,1 0 0,-1 1 0,1-1 0,-1 4 0,4-7 0,0-1 0,0 1 0,0-1 0,1 1 0,-1 0 0,1-1 0,-1 1 0,1 0 0,0-1 0,0 1 0,0 0 0,1 0 0,-1-1 0,1 3 0,0-3-1,0 1 0,0-1 0,0 1 0,0-1 1,1 0-1,-1 0 0,1 0 0,-1 0 1,1 0-1,0 0 0,-1 0 0,1 0 0,0-1 1,0 1-1,0-1 0,1 1 0,-1-1 1,1 1 0,3 0-3,-1 0 0,1 1 1,0-2-1,-1 1 1,1-1-1,0 0 1,2 0 2,51 2-31,-30-2-18,5 2 49,-22-2-16,1 1 0,-1 0 1,1 1-1,-1 0 1,0 1-1,12 5 16,-23-9 0,1 1-1,0 0 1,-1 0-1,1 0 1,0 0-1,-1 0 1,1 0-1,-1 1 1,0-1-1,1 1 1,-1-1-1,0 0 1,0 1-1,0 0 1,0-1-1,0 1 1,0 0-1,0-1 1,-1 1-1,1 0 1,-1 0-1,1 0 1,-1 0-1,0 0 1,1-1-1,-1 1 1,0 0-1,0 0 1,-1 0-1,1 0 1,0 0-1,-1 0 1,1 0-1,-1-1 1,1 1-1,-1 0 1,0 0-1,0 0 1,-3 5-2,0 0 0,0-1 0,0 0 0,-1 1 0,0-1-1,0-1 1,-1 1 0,-4 2 2,-31 29-53,18-16-99,-1-1 0,0-1 0,-24 13 152,35-25-348,0 0 0,-1-1 1,0 0 347,8-4-392,0 0 0,-1-1 0,1 1 0,-1-1 0,0 0 0,1-1 1,-5 0 391,-21-2-1201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7:10:50.5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25 4785,'22'-20'2321,"13"16"-889,4 4-488,5 2-464,2 11-248,-2 0-352,-3-2-568,-1-4 480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7:10:50.9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341 38 6457,'1'-7'1108,"0"0"0,1 1 0,2-6-1108,-3 7 305,-3 5-145,-4 6-54,-21 26-67,-23 29-60,19-17 21,2 1-1,2 1 1,-17 41 0,16-21 351,4 0-1,2 2 1,4 0 0,2 1 0,-1 33-351,12-67 660,1 22-660,4-29 346,2 7-346,-1-24 47,0 3 46,0 0 1,3 12-94,-2-22 7,-1 1 0,0-1 1,1 1-1,0-1 0,0 0 1,0 0-1,1 0 0,-1 0 1,1-1-1,1 2-7,-2-2 1,0-1 0,0 0-1,1 1 1,-1-1 0,1 0 0,-1 0-1,1 0 1,3 1-1,-5-2 0,1-1-1,0 1 1,0-1-1,0 1 1,0-1-1,-1 0 1,1 0-1,0 0 1,0 0-1,0 0 1,0 0-1,0 0 1,0-1-1,0 1 1,0-1-1,-1 1 1,1-1 0,5-2-3,1 0 0,-2-1 0,1 0 1,0 0-1,-1 0 0,0-1 1,0 0-1,0 0 0,0-1 3,14-15-19,14-20 19,-28 33-2,11-13-4,-2-1 0,0-1 0,-1 0 0,-1 0 0,-1-2 0,-1 1 0,6-25 6,-14 40-37,-1 0 1,0-1-1,-1 1 1,0-8 36,0 13-46,-1 1 0,-1-1 0,1 1 0,0-1 1,-1 1-1,0 0 0,0-1 0,0 1 0,0 0 0,0 0 0,-1-1 0,1 1 0,-1 0 0,-1-2 46,1 3-53,1 1 0,0 0 0,0-1-1,-1 1 1,1 0 0,-1 0 0,1 0-1,-1 0 1,0 0 0,1 0 0,-1 0-1,0 0 1,0 1 0,1-1 0,-1 1 0,0-1-1,-2 1 54,1-1-114,0 1 0,0 1 0,0-1 0,0 0 0,0 1 0,0-1 0,0 1 0,0 0 0,0 0 0,-1 1 114,-7 4-418,0 0-1,0 0 1,1 1 0,0 0-1,-2 3 419,-37 32-810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7:10:51.7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6185,'14'0'5329,"35"6"-5000,88 18-155,30 5-58,-120-23-61,-30-4 4,1 0 0,-1 1 0,5 2-59,-20-4 13,1 0 0,-1 0-1,1 0 1,-1 0-1,0 0 1,1 1 0,-1-1-1,0 1 1,0 0-1,0-1 1,0 1 0,0 0-1,-1 0 1,1 0-1,0 0 1,-1 1 0,0-1-1,1 0 1,-1 1-1,0-1 1,1 3-13,0 3 26,-1 0-1,1 0 1,-1 0 0,-1 0-1,1 0 1,-1 4-26,0 10 35,-1 0 1,-1 1-1,0-1 0,-2 0 0,-1 0 1,0-1-1,-7 14-35,-3 0-162,-1 0 0,-21 30 162,32-56-498,0-1 1,0 1-1,1 0 1,0 0 0,1 1-1,-2 6 498,-1 9-1184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7:10:52.3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444 60 6737,'-20'-8'1248,"-54"-21"514,57 24-1745,1 0 0,0 1 0,-11-1-17,11 3-24,1 1 0,0 0 0,-1 1 1,1 1-1,-1 1 0,-2 0 24,11-1-17,0 1 0,-1 0 1,1 0-1,0 1 0,0 0 0,1 0 0,-1 1 1,1-1-1,-1 1 0,1 1 0,1-1 0,-1 1 1,-2 3 16,5-5-1,1 0 0,-1 0 0,1 0 0,0 0 0,0 1 0,0-1 0,0 1 0,0-1 0,1 1 0,0 0 1,-1 2 0,1-4 1,1 1 1,0-1-1,0 1 1,0-1-1,0 0 1,0 1 0,0-1-1,1 1 1,-1-1-1,1 0 1,-1 1 0,1-1-1,0 0 1,0 0-1,0 0 1,0 0 0,0 0-1,1 0 1,0 2-2,3 2 3,0-1 1,1 0 0,-1 0-1,1 0 1,0-1 0,0 0 0,1 0-4,13 7 6,13 5-6,-16-8-2,107 54-88,-99-50 30,-1 1 1,0 1-1,-1 1 1,-1 1-1,19 17 60,-36-28-7,1 1-1,-1 0 1,0 0-1,-1 1 1,1-1-1,-1 2 8,-2-5-6,-1 0 0,1 0 0,-1 1-1,0-1 1,0 0 0,0 1-1,0-1 1,-1 1 0,0-1-1,1 1 1,-1-1 0,0 1 0,-1 2 6,0-3-23,1 0 1,-1 0 0,0 0 0,0-1 0,-1 1 0,1 0 0,-1-1 0,1 1 0,-1-1-1,0 1 1,0-1 0,0 0 0,0 0 0,0 0 0,0 0 0,-1 0 0,1 0 0,-1-1-1,1 1 23,-9 4-92,0-1-1,0 0 0,0-1 0,-2 0 93,11-3-7,-43 13 155,-2-3 0,1-1 1,-1-2-1,-1-3 0,-40 0-148,79-5 116,2 1 96,-1-1-1,1 0 1,-1-1 0,1 0-1,0 0 1,-7-2-212,13 3 37,0 0 1,0 0-1,0-1 0,0 1 0,1 0 1,-1-1-1,0 1 0,0 0 1,1-1-1,-1 1 0,0-1 1,0 1-1,1-1 0,-1 0 1,1 1-1,-1-1 0,0 1 1,1-1-1,-1 0 0,1 0 1,0 1-1,-1-1 0,1 0 1,-1 0-1,1 0 0,0 1 1,0-1-1,-1-1-37,2 0 62,-1-1 0,0 1 0,1 0-1,0-1 1,-1 1 0,1 0 0,0-1 0,0 1 0,0 0 0,1 0 0,0-1-62,8-14 153,1 1 0,1 1 0,7-7-153,43-41 99,-59 60-96,46-41-269,1 2-1,2 2 1,12-4 266,19-8-1519,7 3 651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7:10:53.0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320 257 5609,'-4'-24'1357,"0"0"0,-2 1 0,0 0 0,-5-10-1357,7 23 138,0-1 0,-2 1 0,1 0 0,-1 0 0,0 1 0,-1-1 0,0 2 0,0-1 0,-1 1 0,-3-2-138,8 7 37,1 1 0,-1-1 0,0 1 0,0 0 0,0 0 0,-1 1 0,1-1 0,0 1 0,-1-1 0,1 1 0,-1 0 0,0 0 0,1 1 0,-1-1 0,0 1 0,1-1 0,-1 1 0,0 1 0,1-1 0,-1 0 0,0 1 0,1 0 1,-1 0-1,1 0 0,-1 0 0,1 0 0,-1 1 0,0 0-37,-3 2 52,0 0 0,0 1 1,0 0-1,1 0 0,0 1 1,0 0-1,0 0 0,1 0 1,0 1-1,0-1 0,-3 7-52,1 0 35,0-1 0,1 1-1,1 1 1,0-1 0,1 1 0,-1 6-35,4-16 7,0 1 0,0-1 1,1 1-1,-1 0 0,1-1 0,0 1 1,0-1-1,1 2-7,-1-5-1,1 1 1,-1-1-1,0 0 1,1 0-1,-1 0 1,1 0-1,0 1 1,-1-1-1,1 0 1,0 0-1,0 0 1,-1 0-1,1 0 1,0-1-1,0 1 1,0 0-1,0 0 1,0-1-1,0 1 1,1 0-1,-1-1 1,0 1-1,0-1 0,0 1 1,1-1-1,-1 0 1,0 0-1,0 1 1,1-1-1,-1 0 1,3 0-10,0 0 0,0 0-1,0 0 1,0-1 0,-1 1 0,1-1-1,0 0 1,0 0 0,0-1 10,35-14-128,-19 6 58,-3 3 38,-1 1 0,1 0 0,1 1 0,-1 1 0,3 0 32,-17 4-1,1-1 1,0 1 0,0 0 0,0 0 0,-1 1 0,1-1 0,0 1 0,0 0-1,-1 0 1,1 0 0,-1 0 0,1 1 0,1 0 0,-1 0 2,1 1-1,-1 1 1,1-1 0,-1 1-1,0-1 1,0 1 0,-1 0-1,1 1 1,0 0-2,5 9 4,-1 0 0,0 0 1,-1 0-1,0 1 0,-1 0 0,-1 1 1,-1-1-1,0 1 0,-1 0 0,1 9-4,0 19 1,-2 0-1,-1 1 1,-3 11-1,-23 241-3426,17-241 2359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7:10:53.6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55 47 6073,'-15'-22'3041,"4"6"-1153,4 8-879,1 8-321,-1 11-440,3 13-104,-1 22-96,5 13-40,7 28-32,6 5-32,7-2-88,2-9-184,6-22-601,1-17-343,1-31-888,3-11-769,0-20 1929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17:10:53.9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99 1376,'8'-22'1211,"-3"16"-516,-1 5-21,-4 1-597,0 1 0,1 0 0,-1-1 0,1 1 0,-1 0 0,0-1 0,1 1 0,-1 0 1,0-1-1,1 1 0,-1 0 0,0 0 0,0-1 0,0 1 0,0 0 0,0 0-77,3 23 916,-2 0 0,-1 0-1,-1 3-915,0-4 724,1 0 0,1 0 0,4 17-724,-4-33 182,1 0 1,-1 0-1,1 0 0,1-1 1,0 1-1,0-1 1,0 1-1,0-1 0,1 0 1,0 0-1,1-1 1,-1 1-1,1-1 0,1 1-182,-3-4 77,-1 0-1,0 0 1,0-1-1,1 1 1,-1 0-1,1-1 1,-1 0 0,1 0-1,0 0 1,-1 0-1,1 0 1,0 0-1,0-1 1,0 1-1,-1-1 1,1 0-1,0 0 1,0 0-1,0 0 1,0-1-1,0 1 1,-1-1-77,2 0 61,0 0 1,0 0 0,0-1-1,0 0 1,-1 0-1,1 0 1,-1 0 0,1-1-1,-1 1 1,0-1-1,0 0 1,0 0 0,0 0-1,1-1-61,1-5 30,1 1-1,-1-1 1,0 0-1,-1-1 1,0 1 0,0-1-1,-1 1 1,-1-1-1,1 0 1,-2 0-1,1-1 1,-1 1-1,-1 0 1,0-1-30,0-9-103,-2 0-1,0 1 1,-1-1-1,-1 1 1,-1-1 0,-6-15 103,10 33-25,-3-8-497,0-1 1,-4-7 521,7 16-247,0 0 0,-1 0 1,1 0-1,0 0 0,-1 0 0,1 0 1,-1 1-1,1-1 0,-1 1 0,0-1 1,0 1-1,0-1 0,0 1 0,0 0 1,0 0-1,0 0 247,1 1-91,0 0 0,1 0 0,-1 0 0,0-1 0,1 1 0,-1 0 0,0 1 0,0-1 0,1 0 0,-1 0 1,0 0-1,1 0 0,-1 1 0,0-1 0,1 0 0,-1 0 91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5" units="cm"/>
          <inkml:channel name="Y" type="integer" max="17401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6168" units="1/cm"/>
          <inkml:channelProperty channel="Y" name="resolution" value="1000.057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08T18:00:33.7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654 17082 122 0,'-12'-15'100'0,"-1"2"8"0,4 6-26 15,0 0-12-15,1 3-21 16,8 4-8-16,-3-2-11 15,-1 2-1-15,2 0 5 16,2-2 1-16,-2 2-9 16,1 0-6-16,-5 11-14 15,-3 38-4-15,9 115 0 16,24-31-1-16,1 20-1 16,2 0-6-16,1 0-8 15,3 7-2-15,1 0 1 16,1 2 4-16,-4-11 9 0,-7-18 2 15,6-2 0-15,-8-7 1 16,-6-13-1-16,-1-11-12 16,-6-45-27-1,0-13-10-15,-1-31-27 0,-4-13-16 0,9-27 63 16</inkml:trace>
  <inkml:trace contextRef="#ctx0" brushRef="#br0" timeOffset="490.24">1784 17058 271 0,'99'-26'129'0,"26"5"-48"15,5 6-16-15,13 2-2 16,19 8-7-16,22 1-7 0,11 0-9 16,32 8-20-1,24 0-6-15,-5-4-9 16,14 2-2-16,-19-32-1 16,-1 18 0-16,-4-8 0 15,-10 3 0-15,9 21-1 16,-35-15 0-16,-18 7-1 0,-18-1 1 15,-22 12-1-15,-13 19 0 16,4 12-2-16,-6 11 0 0,-19 13 1 16,-8 0 0-16,-24 0 1 15,-9 0 1-15,-1 1 0 16,-10 1 1-16,3 11-1 16,-3-6 1-16,-21 0 0 15,-1-3 0-15,-32-12 1 16,5 6 0-16,-25 13 0 15,2 9 0-15,-13 13 0 16,-17 5 0-16,11-6-1 16,-8-8 0-16,6-22-94 15,-1-24 69-15</inkml:trace>
  <inkml:trace contextRef="#ctx0" brushRef="#br0" timeOffset="939.47">1708 18614 277 0,'222'-63'160'0,"-124"19"-22"0,37 6-51 15,-2-8-11-15,62 6-14 16,17 6-11-16,36-1-24 15,36 22-15-15,-11 0-10 16,0 12 1-16,11-8 0 16,-19 3 0-16,-8-1 8 15,-4-4 5-15,-24 7 2 16,-18 4 0-16,-19 17-9 16,-20-8-4-16,-24 25-5 0,-6-3-10 15,-35-5-29-15,-14 10-12 16,-26-12-45-16,-18-6-57 15,-12-2 104-15</inkml:trace>
  <inkml:trace contextRef="#ctx0" brushRef="#br0" timeOffset="7936.01">7661 6099 264 0,'-67'107'93'0,"8"6"-81"15,6-2-6-15,-3-27-5 16,1-7-10-16,17-36-30 16,0-17-11-16,25-20 26 15</inkml:trace>
  <inkml:trace contextRef="#ctx0" brushRef="#br0" timeOffset="8128.69">7373 6046 209 0,'-22'18'93'0,"-16"15"-32"0,0 16-49 0,-6 17-11 15,2 5 0 1,-5 9 0-16,2-5-1 16,8-3 1-16,3-10-1 0,16-23-91 15,-1-5 68-15</inkml:trace>
  <inkml:trace contextRef="#ctx0" brushRef="#br0" timeOffset="49725.28">17821 2031 488 0,'-13'1'195'0,"-14"5"-97"0,38 32-95 15,-22-5-1-15,18 10 0 16,8-6 4-16,1-15 28 15,-10-2 14-15,-6-2 26 16,2 4 3-16,-1 14-15 16,7 13-11-16,10 31-22 15,-5 22-8-15,-1 39-9 16,1 8 0-16,-40 13 2 16,16 24 1-16,-5 14-2 15,-6-13-3-15,38 28-5 0,-32-37-4 16,3-25 0-16,11-3 0 15,-11-48 1-15,6-20 1 16,-15-26 0-16,6 0 0 0,7-16-1 16,-2-5-1-16,7-9 1 15,-1-8-1 1,-4-7 2-16,5-4 2 0,6-11 2 16,0-1-1-16,-2 3 0 15,0-2-2-15,7-12-3 16,18-6 1-16,36-42-2 15,-25 55 1-15,0-3-1 16,-7-7 0-16,10 7 0 16,-8 3 0-16,14-1 1 15,17 14-1-15,2 0 2 16,-1-4 0-16,21 5 0 16,-6-7 2-16,26 2 2 15,14 2 4-15,13-2 9 16,-1 9 2-16,4-9 4 0,8 0-3 15,15-3-4-15,8-3-3 16,8 3-3-16,-13-3 0 16,6-5-1-16,3 4 1 15,-34 12 0 1,-68-3 1 0,1 0-2-16,190 11-2 0,4 9-3 0,-14-4-2 15,-117-16-2-15,14-2 0 16,-23-2-1-16,6-4 1 15,3 6 0-15,-11-5-1 16,-18 7 0-16,-10-2 0 0,-17 5-1 16,7 8 0-1,-11 0 1-15,-7 1 1 0,-12-1 1 16,-13-4 0-16,-5 0 0 16,15 15-4-16,-23-13-1 15,-6 1 1-15,3 5-1 16,-30-17 2-16,14 3 0 15,19 16 2-15,-26-10 0 16,25 24 0-16,-21-3-1 16,-24-6-1-16,20 25 0 15,-5 2-1-15,12 22 0 16,-7-13 0-16,-17-3 0 16,-3-5 1-16,-7-8 0 0,14 13 0 15,8 4 0-15,-8 7 0 16,13 28 0-1,0 3 0-15,11 21 0 0,4 11 0 16,-1 2 0-16,10 12 0 16,-4 35-1-16,4 19 0 15,5 54 0-15,0 15 1 16,-2 17-1-16,6 18 1 16,7-10 0-16,-11 11 0 0,-2-15 2 15,-7-32-2-15,-12-39-14 16,8-23-6-16,-9-40-6 15,2-13 2-15,-7-29 13 16,-5-19 7-16,-5-32 4 16,-6-5 2-16,1-3 1 15,-5-16-1-15,0-5 1 16,-2-4 0-16,-6-16 3 16,-7-4 1-16,4 4 1 15,-2 0-1-15,-23-22-1 16,1 10-1-16,-20-8-3 15,-20-18-1-15,2 14-1 16,-11-9-3-16,2 5-3 16,-3-3-4-16,-12 1-7 15,-7 7-4-15,-33 4-4 0,2 10 2 16,-34 14 8-16,16 18 5 16,-13 15 8-16,-7 8 2 15,7 8 2-15,-20-14 1 16,8-21 1-16,3-4 2 15,4-12 5-15,-1-19 6 16,-4-5 6-16,4 3 2 0,14-15-3 16,12 7-4-16,33 11-8 15,53-3-4 1,0-3-4-16,-48 5-2 16,9 1-1-16,23-16 0 0,37 14-1 15,14-10 0-15,15 14-5 16,1-6-7-16,5-8-22 15,6 6-14-15,0-19-17 16,14 18 4-16,4 0 20 16,1-9 15-16,6 10 22 15,-5-4 4-15,9 10 2 16,-8 0 0-16,-3 0 1 16,-2 2 2-16,0-2 2 15,-2 2 4-15,0 0 6 16,-1 13 5-16,-10 27 4 15,-20 44 0-15,13-39-4 0,4 8-3 16,-4 4-3-16,-4 4 0 16,15 12-5-16,-4 7-1 15,21 46-2-15,6 18-2 16,15 36-3-16,6 17 0 16,-8 16-2-16,2 0 0 15,-16-10 1-15,-6-4 1 16,-14-50 0-16,-2-12-1 0,-11-32 1 15,0-17 0 1,2-25 2-16,3-14 1 0,2-23 3 16,6-8 2-16,2-18-1 15,-5 0-3-15,10-3-5 16,-1 1-1-16,1 0-3 16,0-4 1-16,3-17 1 15,10-1 1-15,45-45 1 16,-29 47 0-16,4-3 0 15,11 5 0-15,9 14-1 16,16 1 0-16,22 23 0 16,3-2 0-16,30 10 0 15,2 6 1-15,5-6 2 16,22 5 4-16,-1-13 9 16,14-3 7-16,5 1 16 15,-9 4 3-15,2-13-4 0,2 4-6 16,10-3-15-1,-16-8-7-15,-1 0-5 0,-10 1-2 16,-15-1-1 0,7 0 1-16,-16 0-1 15,-19-1-1-15,-12-1 0 0,-19-7-1 16,-19 3-2-16,-7 4-1 0,-16-5 1 16,2 7-1-16,1 7-3 15,-12 4-1-15,7 4-2 16,-11 12-3-16,-18-3-2 15,3 10 1-15,-10 8 2 16,-14-5 3-16,-4 5 8 16,3 12 1-16,-9-8 3 15,3 5-1-15,8 9-1 16,-9-2 0-16,14 20-1 16,2 10 0-16,9 12-1 15,4 14-1-15,14 30-1 16,4 24-27-16,19 25-10 15,-7 1 0-15,8 23-2 16,-1-2 26-16,-12 9 7 16,20 14 1-16,-21-12 4 0,1 0 4 15,-9-6 4-15,8-7 8 16,-50-38 8-16,24-6 4 16,0-27 13-16,-27-9 1 15,52 5 3-15,-34-12 1 16,-9-31-11-16,2-26-7 15,-15-26-12-15,9-13-5 16,-11-16-4-16,-2-5 0 0,1-9 3 16,1-7 1-16,-1-6 0 15,-1 2-2-15,4-9-5 16,-7 6-1-16,0-5-5 16,-1 3-3-16,-13 2-5 15,-1 6-2-15,-22 1 1 16,-3 1 4-16,-9 12 8 15,-17-1 3-15,-14-3 7 16,-15-2 3-16,-24-3 4 16,-8-12 1-16,-17 8 3 15,-6-6 3-15,-1 13 2 16,16 2 0-16,6 14-8 16,10 10-4-16,22 5-8 15,1-6-3-15,21 6 0 16,4-13 0-16,21-3-3 0,3-4 0 15,3-13-27 1,13-2-20-16,3-12-64 0,12 0-50 16,34-8 104-16</inkml:trace>
  <inkml:trace contextRef="#ctx0" brushRef="#br0" timeOffset="55621.01">491 8943 366 0,'0'10'134'0,"-20"5"-110"0,29 9-8 16,2 12-9-16,-4 2-2 15,11 6-3-15,-23 5 1 16,5 13 13-16,-4 0 9 0,15 25 15 16,7-3 4-1,2 11-8-15,0-1-10 16,-13-8-13-16,4 14-4 15,-3-11-5 1,4 0-1-16,-3-14-1 0,-1-13-1 16,-7-16-1-16,7-3-9 15,-3-28-26-15,1-1-19 0,3-15 29 16</inkml:trace>
  <inkml:trace contextRef="#ctx0" brushRef="#br0" timeOffset="56314.2">805 9074 384 0,'13'-2'179'0,"7"-4"-73"15,2-8-37-15,31 5-24 16,5-4-17-16,28 2-16 15,10-2-2-15,17-1-6 0,0-1-1 16,-1 8-1 0,1-2 0-16,18 5 1 15,9 4-1-15,10 9 1 16,3 0-1-16,-8 11 0 0,15 0-1 0,26-11 0 16,14 10 0-16,8-19 1 15,3-9-1-15,5 7 0 16,-12-4 0-16,22 12 0 15,-24 3-1-15,-17 0 1 16,1-4-1-16,-13-3 1 16,5 9-1-16,2-7 0 15,4-4 1-15,-24-7-1 16,1-8 1-16,-3 0-1 16,2-8 1-16,7 8-1 15,-17-1 1-15,-18 7-1 16,-4 7 1-16,-3 4 0 15,3 14-1-15,-3 13 0 16,-14 6 1-16,-16 25 0 16,-15-7 0-16,-14 3 2 0,-1 0 2 15,-8-37 18-15,3 3 11 16,-2-17 15 0,4 10 2-16,0-3-15 15,0-3-10-15,-6 6-17 0,-9 3-5 16,-10 8-3-16,-17 1-1 0,-20 8 0 15,0-1 0-15,-4 15 2 16,-1 2 5 0,-3 6 17-16,1 1 7 0,-4 15 7 15,11 18-3-15,-7 18-16 16,1 15-8-16,-1 12-7 16,2 3-3-16,1-12-1 15,-9-12 0-15,2-41-28 16,0-19-27-16,-1-40 34 15</inkml:trace>
  <inkml:trace contextRef="#ctx0" brushRef="#br0" timeOffset="57097.68">1055 10453 384 0,'38'-5'168'0,"27"-4"-96"16,-3 2-14-16,20 7-25 15,-2-8-10-15,17 3-6 16,-4-1 1-16,19-10 3 16,21 12 0-16,15-1 0 15,6-1-3-15,-8 17-6 16,5-2-2-16,13 17 3 0,12 3 2 15,4 11 2 1,1 6 0-16,4-1-1 16,8 3 1-16,6-14 7 15,-7-1 3-15,1-19 10 0,-9 1-1 0,-4-15-2 32,10 9 0-32,-8 0-6 15,14 4-2-15,-8-13-5 0,-10-6-2 16,-3 10-8-16,-19-8-1 0,8 25-1 15,3-1-2 1,-23 0 2-16,2-2-1 0,3-6 1 16,-3-8 6-16,14-6 18 15,-4 2 11-15,-18-7 14 16,-1 7-1-16,-8 15-15 16,-3-1-12-16,1 8-17 15,-9-4-6-15,-23 0 0 16,-13-18 2-16,-7 20 3 15,-15-10-2-15,-6-10-16 16,-5 10-63-16,-32-24 48 16</inkml:trace>
  <inkml:trace contextRef="#ctx0" brushRef="#br0" timeOffset="62243.87">9328 14224 632 0,'22'0'238'0,"18"-10"-172"0,12 1-30 0,16-3-9 15,28-1-2-15,21-7 15 16,25 0 14-16,11-6 33 16,-13-12 14-16,47 9 2 15,10 2-3 1,5-19-20-16,0-1-11 16,0-10-17-16,-15-8-9 0,15 8-16 15,-2 6-7-15,-32-5-11 16,-8 18-3-16,-31 10-4 15,-20-1-1-15,-27 17-1 16,-13 6 0-16,-32 2-51 16,1 10-55-16,-38 12-188 15,-18 4 183-15</inkml:trace>
  <inkml:trace contextRef="#ctx0" brushRef="#br0" timeOffset="62683.98">10715 14318 844 0,'-4'46'333'0,"-16"-10"-199"16,25 33-149-16,12 35-62 15,1 3-2-15,0 3 9 16,0-8 38-16,-7-20 95 16,-5-10 28-16,8 1 18 15,10-2-7-15,-6-20-56 16,6-7-27-16,-1-22-61 16,-13-21-26-16,10-13-44 15,0-5-25-15,-4-23-44 16,-3-18-56-16,5 0 153 0</inkml:trace>
  <inkml:trace contextRef="#ctx0" brushRef="#br0" timeOffset="63093.78">11595 14273 751 0,'-7'14'385'16,"-2"-10"-59"-16,-11 5-322 0,11 7-123 15,13 19-16-15,-8 3 18 16,4 0 39-16,-2 10 115 16,-3-1 42-16,12-7 39 15,0-3 6-15,24-16-32 16,4-6-24-16,16-10-30 15,0-5-12-15,-6-7-11 16,1-13-5-16,-14-18 0 16,1 3 5-16,-16-18 12 0,-10 6 6 15,-5 0 21 1,-13-8 3-16,-13 19 6 0,-7 1-1 16,-14 10-20-16,-3 12-10 15,-25 13-21-15,8 9-6 16,-8 9-7-16,0 8-3 15,13 3-12-15,2-11-20 0,16-2-72 16,11-6-69 0,26 4 108-16</inkml:trace>
  <inkml:trace contextRef="#ctx0" brushRef="#br0" timeOffset="70293.7">11732 11842 805 0,'-13'-61'328'0,"-7"-18"-201"16,-11-3-92-16,-5 2-15 15,-28 13-22-15,-27 21-5 16,-22 32-2-16,-9 17 2 15,-21 32 14-15,19 14 18 0,-4 6 27 16,17 1 3 0,42-7-8-16,4-7-16 0,48-5-33 15,-4-5-15-15,33 5-18 16,14-6-3-16,36 3 5 16,0 3 10-16,12 1 16 15,6 2 4-15,-16 11 3 16,16 13 0-16,-4 12 0 15,6 13 1-15,0 8 1 16,-11-8-1-16,-13 4 0 16,-12 0 0-16,-24-4 1 15,-11 9 1-15,-28 4 1 16,-21-7 0-16,-22-6 0 16,-11-23 0-16,6-25 12 0,1-11 10 15,15-32 13 1,7-13 2-16,11-39-11 15,4-28-9-15,8-42-14 16,10 0-2-16,13-7 10 0,9-4 4 16,12 2 7-16,13-1-1 15,2 3-11-15,10 14-5 0,0 37-8 16,-9 9-1-16,-12 35-3 16,-13 14-12-16,-20 22-90 15,-17 11-82-15,-27 32 113 16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49:23.1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204 804 3609,'-4'1'705,"-8"1"1561,12-2-2158,-1 0-1,1 0 1,-1 0 0,1 0-1,-1 0 1,1 0-1,-1-1 1,1 1 0,-1 0-1,1 0 1,-1-1 0,1 1-1,0 0 1,-1-1 0,1 1-1,-1 0 1,1-1 0,0 1-1,-1-1 1,1 1 0,0-1-1,0 1 1,-1-1 0,1 1-1,0-1-107,-2-3 83,1-1 0,0 1 0,0-1 0,0 1 0,1-1-1,-1-3-82,1 4 19,-1-4 5,0-3 9,0 0 0,1 0 1,0 0-1,1 0 1,0 0-1,2-11-33,15-51 585,20-54-585,-21 80 170,80-219 421,-97 265-591,11-27 19,0-8-19,-8 27 4,-2 1 1,1-1-1,-1 0 1,0 0-1,-1 0 0,0-2-4,0 10 2,0 0-1,0 0 0,0 0 0,0 0 0,0 1 0,0-1 0,-1 0 0,1 0 0,0 0 0,0 1 0,-1-1 0,1 0 1,-1 0-1,1 1 0,0-1 0,-1 0 0,1 1 0,-1-1 0,0 0 0,1 1 0,-1-1 0,0 1 0,1-1 1,-1 1-1,0-1-1,0 1 3,-1-1 1,0 1-1,1-1 1,-1 1 0,1 0-1,-1 0 1,0 0-1,1 0 1,-1 0 0,0 0-1,0 1-3,-1-1 11,0 1 0,1 0 0,-1-1 0,0 1 0,1 0 1,-1 1-1,1-1 0,0 0 0,-1 1 0,1 0 0,0-1 0,0 1 0,0 0 0,0 0 0,0 0 0,1 0 0,-2 1-11,-7 8 74,-24 20 111,20-18-122,0 0-1,1 0 1,-7 10-63,-36 54 76,-17 24-21,61-86-56,-1-1 0,-1-1 0,-4 4 1,17-16-121,-6 5 289,7-6-178,0 0 0,0 0 0,0 0 0,0 0 0,0 0 0,0 0 0,0 0 0,0 0 0,0 0 0,-1 0 0,1 0 0,0 0 0,0 0 0,0 0 0,0 0 0,0 0 0,0 0 0,0 0 0,0 0 0,0 0 0,0 0 0,0 0 0,0 0 0,0 0 0,0 0 0,0 0 0,0 0 0,0 0 0,0 0 0,0 0 0,-1 0 0,1-1 0,0 1 0,0 0 0,0 0 0,0 0 0,0 0 0,0 0 0,0 0 0,0 0 0,0 0 0,0 0 0,0 0 0,0 0 0,0 0 0,0 0 0,0 0 0,0 0 0,0 0 0,0 0 0,0 0 1,0 0-1,0-1 0,0 1 0,0 0 0,0 0 0,0 0 0,0 0 10,3-9-1898,16-30 15,26-46 749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06:09:36.0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1 889 1008,'15'-8'255,"0"1"1,1 0-1,0 1 0,0 1 0,6-1-255,29-10 141,-6-2 397,-1-1 1,-1-2 0,-1-2 0,22-16-539,53-45 1123,1-1-186,-20 21 290,92-44-1227,14 18 118,-100 47-77,27-20-41,-53 21-78,40-31 78,-54 31-1100,-35 22 653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49:23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 4529,'35'-5'2585,"-5"7"-521,1 14-944,6 10-328,-9 5-448,5 1-144,-5-1-136,-4-5-55,4-7-306,-2-3-487,-5-7 520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49:23.8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171 190 3313,'-9'0'592,"7"0"-479,-1-1 0,1 1 1,-1 0-1,1 0 1,0 0-1,-1 1 1,1-1-1,0 0 1,-1 1-1,1 0 0,0-1 1,-1 1-1,1 0 1,0 0-1,0 0 1,0 0-1,0 1 1,0-1-1,0 1-113,-11 12 23,1 1 0,0 1 0,2 0-1,-1 0 1,2 1 0,0 0 0,-3 12-23,6-13 54,0 1-1,1 0 1,-2 8-54,5-15 157,1 0-1,0 1 0,0-1 0,1 0 1,1 0-1,0 8-156,0-15 73,-1 0 0,1-1-1,-1 1 1,1 0 0,0-1 0,0 1 0,0 0 0,1-1 0,-1 1-1,1-1 1,-1 0 0,1 1 0,0-1 0,0 0 0,0 0 0,0 0-1,0 0 1,0-1 0,0 1 0,1 0 0,-1-1 0,1 0 0,-1 0-1,1 1 1,0-1 0,-1-1 0,2 1-73,2 1 60,0-2 0,0 1 0,0-1-1,1 1 1,-1-2 0,0 1 0,0-1 0,0 0 0,0 0-1,2-1-59,0-1 32,1 0-1,-1 0 0,1-1 0,-1 0 0,0-1 1,4-3-32,4-4 12,-1-1 1,-1 0 0,0-1 0,-1 0 0,0-1 0,2-6-13,-1 1 73,-2 0 0,-1-1 0,0-1 0,-1 0 0,-2 0 0,0-1-1,-1 0 1,-2 0 0,0-1 0,-1-7-73,-2 15 102,0 0-1,-2 0 1,0-11-102,-1 21 19,1 1 0,-1 0-1,0-1 1,-1 1 0,1 0 0,-1 0 0,0 0 0,0 0 0,0 0-1,-1 0 1,0 1 0,-2-4-19,3 6 2,0 0-1,1 0 1,-1 1 0,0-1-1,0 0 1,0 1-1,-1-1 1,1 1 0,0 0-1,0 0 1,-1 0-1,1 0 1,-1 0 0,1 0-1,-1 1-1,-1-1-4,0 1-1,-1-1 0,1 1 1,0 1-1,0-1 0,0 0 1,0 1-1,0 0 1,-1 0 4,-6 3-24,-1 0 0,1 1 0,0 0 0,1 1 0,-1 0 0,-1 2 24,-14 10-174,1 1 1,0 1 0,-11 14 173,15-12-1596,0 1 0,0 4 1596,9-7-975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49:25.2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401 6 4977,'0'0'85,"0"-1"1,0 1-1,0 0 0,-1-1 0,1 1 1,0 0-1,0-1 0,-1 1 0,1 0 1,0 0-1,-1 0 0,1-1 0,0 1 1,-1 0-1,1 0 0,0 0 0,-1-1 1,1 1-1,0 0 0,-1 0 0,1 0 1,-1 0-1,1 0 0,0 0 0,-1 0 1,1 0-1,-1 0 0,1 0 0,-1 0-85,1 1-13,-1 0 0,0 1 0,0-1 0,0 0-1,1 0 1,-1 1 0,1-1 0,-1 1 0,1-1 0,-1 1 13,-6 21 45,1 1 1,1 0-1,1 0-45,-1 23 400,2 8-400,-4 303 2213,8-334-2137,0 4 46,-1 14-122,-1-33-22,1-9 19,0 0 1,0 0-1,0 0 1,0 0-1,0 0 1,0 0-1,0 0 1,0 0-1,0 0 1,0 0-1,0 0 1,0 0-1,0 0 1,0 0-1,0-1 1,0 1-1,0 0 1,0 0-1,0 0 1,0 0-1,0 0 1,0 0-1,0 0 1,0 0-1,0 0 1,0 0-1,0 0 1,0 0-1,0 0 1,0 0-1,-1 0 1,1 0-1,0 0 1,0 0-1,0 0 1,0 0-1,0 0 1,0 0-1,0 0 1,0 0-1,0 0 1,0 0-1,0 0 1,0 0-1,0 0 1,0 0-1,0 0 1,0 0-1,0 0 1,0 0-1,0 0 1,0 0-1,0 0 1,0 0 0,0 0-1,0 0 3,-1-16-314,8-37-463,-3 21 75,0-24 702,-5-162-491,0 146 464,2 37 32,-2 1 0,-1-1-1,-2 1 1,-3-9-5,7 41 3,-1-2 4,-1-1 1,1 1 0,0-1 0,-1 1-1,-1-2-7,3 5 11,-1 0-1,1 0 0,-1 0 1,1 0-1,-1 1 1,0-1-1,1 0 0,-1 0 1,0 1-1,0-1 0,1 1 1,-1-1-1,0 0 1,0 1-1,0-1 0,0 1 1,0 0-1,1-1 1,-1 1-1,0 0 0,0 0 1,0-1-1,0 1 1,0 0-1,0 0 0,0 0 1,0 0-1,-1 0-10,-4 2 58,1-1 0,0 1 0,0 0 1,0 0-1,0 0 0,0 1 0,0 0 0,0 0 0,1 0 0,-2 2-58,-4 3 56,0 0-1,1 1 0,-7 10-55,-26 35 24,22-27-66,-1-1 1,-11 10 41,24-28-30,-4 5-176,-1-2 1,-12 11 205,23-21-78,0 0 1,-1 1 0,1-1-1,0 0 1,0 0-1,-1-1 1,1 1-1,-3 0 78,5-1-39,-1 0-1,1 1 0,-1-1 1,1 0-1,-1 0 0,1 0 1,-1 0-1,1 0 1,-1 0-1,1 0 0,-1-1 1,1 1-1,0 0 0,-1 0 1,1 0-1,-1 0 0,1-1 1,-1 1-1,1 0 0,0 0 1,-1-1-1,1 1 0,-1 0 1,1-1-1,0 1 0,-1 0 1,1-1-1,0 1 0,0-1 1,-1 1-1,1 0 0,0-1 1,0 1-1,0-1 1,-1 1-1,1-1 0,0 1 1,0-1-1,0 1 0,0-1 1,0 1-1,0-1 0,0 1 40,0-3-153,0-1-1,0 1 0,0 0 1,0 0-1,1 0 0,0 0 1,-1 0-1,1-1 1,0 1-1,1 0 0,-1 1 1,0-1-1,1 0 0,2-2 154,2-3-181,0 0-1,1 1 1,1 0-1,1-1 182,-7 6-23,7-7 112,0 2 0,1-1 0,0 1 0,0 1 0,1-1 0,0 2 0,0 0 0,0 0 0,0 1 0,1 0 0,0 1 0,0 0 1,0 1-1,8 0-89,-4 1 271,-1 0 0,1 2 1,-1 0-1,1 1 1,-1 0-1,0 1 0,0 1 1,0 0-1,-1 1 1,1 1-1,-1 0 0,0 1 1,-1 1-1,7 4-271,18 17 544,-2 2 1,16 17-545,-14-12 97,-30-30-90,0 0 0,0 0 0,1 0-7,-8-5-3,0 0-30,0-1 0,0 1 0,0 0-1,0-1 1,0 1 0,0-1 0,0 0-1,1 1 1,-1-1 0,0 0 0,0 1-1,0-1 1,1 0 33,0 0-891,-4-2 393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49:27.7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 4113,'0'-1'67,"0"1"1,0 0-1,0-1 0,0 1 1,0 0-1,0-1 1,0 1-1,0 0 0,1 0 1,-1-1-1,0 1 0,0 0 1,0-1-1,0 1 1,0 0-1,0 0 0,1-1 1,-1 1-1,0 0 0,0 0 1,0-1-1,1 1 1,-1 0-1,0 0 0,0 0 1,1-1-1,-1 1 0,0 0-67,10-1 354,-8 4 130,2 4-253,-1 0 0,0 1 0,0 0-1,0 0 1,1 8-231,3 16 418,-1 1 0,0 19-418,-4-40 72,4 104 636,-5-108-957,-1-8 233,0 0 0,0 0-1,0 0 1,0 0 0,0 1 0,0-1 0,0 0 0,0 0-1,0 0 1,0 0 0,0 0 0,0 0 0,0 0-1,0 1 1,0-1 0,0 0 0,0 0 0,0 0-1,1 0 1,-1 0 0,0 0 0,0 0 0,0 1 0,0-1-1,0 0 1,0 0 0,0 0 0,0 0 0,0 0-1,0 0 1,1 0 0,-1 0 0,0 0 0,0 0-1,0 0 1,0 0 0,0 0 0,0 0 0,1 0 0,-1 0-1,0 0 1,0 0 0,0 0 0,0 0 0,0 0-1,0 0 1,0 0 0,1 0 0,-1 0 0,0 0 0,0 0 15,0-1-1231,0-1 501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49:28.7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1 4449,'51'5'1776,"-51"-3"-903,-2 1-745,2 3 0,0-6 24,-2 0 40,1 0 48,-5 19 16,-6 10-40,-21 43-64,12-43-160,0 1-176,4-6-1289,1-3 1049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49:31.8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 2040,'0'0'973,"0"0"-181,2 1-65,57 8 1169,-24-5-1563,-1-2 1,1-1-1,21-3-333,-4-5 355,16-6-355,-40 8 37,-18 3-30,1 0 1,-1 1-1,11 1-7,-16 0 4,-4 0-4,-1 0 0,0 0 1,0 0-1,0 0 0,0 0 0,0 0 0,0 1 1,0-1-1,0 0 0,0 0 0,0 0 0,1 0 1,-1 0-1,0 0 0,0 0 0,0 0 1,0 0-1,0 0 0,0 0 0,0 0 0,0 1 1,0-1-1,0 0 0,0 0 0,0 0 0,0 0 1,0 0-1,0 0 0,0 0 0,0 0 0,0 0 1,0 1-1,0-1 0,0 0 0,0 0 0,0 0 1,0 0-1,0 0 0,0 0 0,0 0 0,0 0 1,0 0-1,0 0 0,0 1 0,0-1 1,0 0-1,-1 0 0,1 0 0,0 0 0,0 0 0,-13 6 32,4 1-34,0 1 0,1 0 0,-7 9 2,3-4 0,-4 4 0,1 1 0,1 0 0,-7 12 0,3 0 7,2 0 1,-6 16-8,-23 66 135,42-102-128,0 0 1,0 0-1,1 0 0,0 1 0,1-1 0,0 10-7,1-19-16,0 0 0,0 0 0,0-1 1,0 1-1,0 0 0,0 0 0,1 0 0,-1 0 0,0 0 0,1-1 0,-1 1 0,0 0 1,1 0-1,-1-1 0,1 1 0,0 0 0,-1-1 0,1 1 0,-1 0 0,1-1 1,0 1-1,0-1 16,0 1-434,-1-1-230,0 0 293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49:32.1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1 5105,'9'14'2009,"-14"10"-1217,-1 1-712,-4 1-352,-2-4-208,-2-1-329,-2-1-111,6-8-288,-3-2 752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49:32.5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0 4457,'-4'16'1720,"4"5"-1032,4 16-672,-4 6 0,2 8-16,-6 1 8,1 0 0,-2-1 16,-1-8 0,5-6 0,-5-11-48,3-5-144,-1-14 112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49:32.8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 1 5673,'7'8'235,"0"0"0,0 1-1,-1 0 1,0 0-1,-1 1 1,0-1 0,-1 1-1,0 0 1,0 1 0,0 2-235,-2-4-8,0 0 0,-1 0 0,0 0-1,0 0 1,-1 0 0,0 0 0,-1 0 0,0 0 0,0 0 0,-1 0 0,0 0 0,-2 3 8,0-1 122,-1 0-1,0 0 1,-1-1 0,0 0-1,0 0 1,-1 0-1,-1-1 1,0 0 0,0 0-1,-2 1-121,5-6 41,-11 12 22,16-16-52,0 2-47,3-2 384,29-4-72,0-1-1,-1-2 1,17-6-276,50-11-1703,-90 20 1095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49:33.4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 2849,'0'0'531,"0"-7"1649,0 5-1134,1 5-14,6 39-488,12 138 399,-13-85-572,7 144 367,-12-233-739,-1 1 0,0-1 1,-1 1-1,1-1 0,-1 0 0,-1 4 1,2-10-11,0 1 0,0-1 0,0 0 0,0 0 0,0 0 0,-1 1 0,1-1 0,0 0 0,0 0 0,0 0 0,0 0 0,0 1 0,0-1 0,0 0 0,-1 0 0,1 0 0,0 0 0,0 0 0,0 1 0,0-1 0,-1 0 0,1 0 0,0 0 0,0 0 0,0 0 0,0 0 0,-1 0 0,1 0 0,0 0 0,0 0 0,0 0 0,-1 0 0,1 0 0,0 0 0,0 0 0,-1 0 0,1 0 0,0 0 0,0 0 0,0 0 1,0 0-1,-1 0 0,1 0 0,0 0 11,-7-7-519,-2-14 142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06:09:36.4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79 720,'0'0'519,"7"-2"20,54-6-119,-23 3-227,-1-1-1,24-8-192,-25 5 167,67-15 682,-82 20-569,0 1 0,1 1 1,19 1-281,-41 1 1,7 0 37,0 0-1,0 1 1,0 0 0,5 1-38,-11-1 3,1-1 0,-1 1 0,1-1 0,0 1 0,-1 0 0,1 0 0,-1 0 0,1-1 0,-1 1 0,0 1 0,1-1 0,-1 0 0,0 0 0,0 0 0,0 1 0,0-1 0,0 0 0,0 1 0,0-1 0,0 1 0,-1-1 0,1 2-3,0 0 5,0 1 0,0-1-1,-1 1 1,0-1 0,0 1-1,0-1 1,0 1 0,0-1-1,-1 1 1,1-1 0,-1 1-1,0-1 1,0 1 0,-1 2-5,-3 4 13,0 0 1,-1 0 0,0-1-1,-1 1-13,-31 43 118,-13 9-118,-9 13 64,-102 164-583,152-224 363,-35 57-168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49:33.7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184 13 1368,'0'-12'1001,"-5"12"143,-9 5-256,3 14-392,-8 7-120,0 16-232,-4 4-48,-8 13-56,6-7-32,1-7-16,12-8-32,12-25-168,2-3-464,10-21 456</inkml:trace>
  <inkml:trace contextRef="#ctx0" brushRef="#br0" timeOffset="1">276 191 4105,'61'3'2128,"11"13"-679,1 3-529,-2 4-640,-6-2-192,-13 0-776,-14-8-1521,-24-11 1481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49:34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6273,'7'42'2161,"-5"12"-1969,8 7-160,-6-2-32,-1-1-16,4-15-40,-7-6-16,0-13 0,0-6-40,-1-11-216,2-6-336,8-8 416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49:34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97 0 7626,'7'7'667,"0"0"0,-1 0-1,0 1 1,0 0 0,0 0 0,-1 0-667,-4-4-49,1-1-1,-1 0 1,1 1-1,-1 0 1,0-1-1,-1 1 1,1 0-1,0-1 1,-1 1 0,0 0-1,0 0 1,0-1-1,-1 1 1,1 0-1,-1 0 1,0 3 49,-2-1-118,1-1 1,0 1 0,-1-1 0,0 1 0,-1-1 0,1 0 0,-1 0-1,0 0 1,0 0 0,-1-1 117,-12 13-451,-19 13 451,17-14 38,6-7-8,11-7-21,0-1-1,0 0 0,0 1 1,0-1-1,1 1 1,-1-1-1,0 1 1,1 0-1,-1 0 1,1 0-1,0 0 0,-1 0 1,1 0-1,0 2-8,0-4 1,1 0-1,0 1 0,0-1 1,0 0-1,0 0 1,0 0-1,0 1 0,0-1 1,0 0-1,0 0 0,0 0 1,0 1-1,0-1 0,0 0 1,0 0-1,1 0 1,-1 1-1,0-1 0,0 0 1,0 0-1,0 0 0,0 0 1,0 1-1,0-1 0,0 0 1,1 0-1,-1 0 1,0 0-1,0 0 0,0 1 1,0-1-1,1 0 0,-1 0 0,5 4-14,1-1-1,0 1 0,-1-1 0,1-1 1,0 1-1,4 0 15,41 12-124,-30-9 84,48 10-33,-33-8 158,27 9-85,-59-15 12,0-1-1,0 1 0,0 0 0,-1-1 0,1 2 1,0-1-1,-1 0 0,2 2-11,-3-2 6,-1-1-1,1 1 1,-1 0 0,1 0-1,-1 0 1,0 0 0,0 0-1,0 0 1,0 0-1,0 0 1,0 1 0,-1-1-1,1 0 1,-1 1 0,0-1-1,1 1-5,-1 2 3,0 1-1,-1-1 1,1 0-1,-1 0 1,0 0-1,0 0 1,-1 0-1,1 0 1,-1 0-1,0 0 1,-1-1-1,1 1 1,-1-1-1,0 1 0,-1 0-2,-4 6-23,-1 0 0,-1-1-1,1 0 1,-2-1-1,-2 2 24,-25 17-911,-1-1 1,-14 5 910,22-14-521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49:35.4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0 1800,'-3'0'1089,"3"4"-105,0 1-376,0-5-96,0 0-200,0 0-112,7 0-504,15 2 224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49:36.9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 3281,'-12'125'816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49:37.8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2697,'2'10'1640,"9"-8"136,1 5-872,3 2-351,45 27-97,-43-29-224,6 4-120,-2-2-112,0-6-48,3 4-352,-1-7-529,-1-5 601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49:38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 11 3753,'-2'-2'1792,"0"1"-568,0-1-407,1 0-233,-1 1-152,-2-1-256,3 2-32,-6 2 48,5-1 40,-21 43 72,-3 57-24,31-23-128,2 9-72,0 4-568,6-4-840,-1-19 872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49:39.0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 4225,'9'0'2328,"-2"0"-247,7 7-1297,5 3-128,0 6-256,7-2-112,4-10-128,3-4-40,12-9-80,-3-3-40,7-2-72,3 5-160,0 0-792,7 2 704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49:39.3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 19 3041,'-2'-8'1288,"1"4"-696,-1 2-168,2 1 72,0-1-8,0 0 40,-2 2-23,0 0-137,2 45-56,-1 62-80,1-29-32,-4 6-64,1-4-40,-2-5-104,-4-18-120,7-17-720,-1-5-921,1-24 1121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49:39.9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 73 3641,'-1'13'881,"0"0"0,-1 0 1,-1-1-1,0 1 0,-3 6-881,-2 9 484,-12 60 443,16-67-716,1 0 1,1 0 0,1 6-212,1-23 34,2 13 75,-2-17-104,0 0-1,0 1 1,0-1 0,0 0-1,0 1 1,1-1 0,-1 0-1,0 1 1,0-1 0,0 0-1,1 1 1,-1-1 0,0 0-1,1 0 1,-1 1 0,0-1-1,1 0 1,-1 0 0,0 1-1,1-1 1,-1 0 0,0 0-1,1 0 1,-1 0 0,0 0 0,1 0-1,-1 0 1,1 0 0,-1 0-1,0 0 1,1 0 0,-1 0-1,1 0 1,-1 0 0,1 0-5,0 0 10,1-1 0,-1 0 1,1 1-1,-1-1 1,1 0-1,-1 0 1,1 0-1,-1 0 1,0 0-1,0 0 0,1 0 1,-1 0-1,0 0 1,0-1-1,0 1 1,0 0-1,-1-1 1,1 0-11,3-2 17,13-24-27,0 0 0,-2-1 0,2-7 10,-9 20-37,0-2-317,0 1 0,-1-1-1,-1-1 1,-1 1 0,0-1-1,-2 0 1,0 0 0,-1 0-1,-1 0 1,-1-7 354,-1 13-1000,-2 9-25,1 6 393,1 2 554,0 0 1,0 0-1,0-1 0,1 1 0,-1 0 0,1 0 1,0 0-1,0 0 0,1 2 78,1 8 212,1 0-1,0 1-211,4 11 341,-2 11 202,-1-16-42,0 0 0,6 18-501,-8-32 33,1 0 0,0 0 1,0-1-1,0 1 0,1-1 0,0 0 0,0 0 0,1 0 1,0-1-1,3 3-33,-1-1 20,1 0 0,-1-1 0,2 0 1,-1-1-1,1 0 0,0 0 1,0 0-1,0-1 0,6 1-20,-9-3 78,-1-1 1,1 0-1,0 0 0,0 0 1,0-1-1,-1 0 0,1 0 1,0 0-1,0-1 0,0 0 0,0 0 1,-1 0-1,1-1 0,0 0 1,-1 0-1,0 0 0,2-2-78,-1 1 86,-1 0 0,0-1 0,0 0 0,0 0 0,0 0 0,-1-1 0,0 0 0,0 0 0,0 0 0,0-2-86,8-11 205,-2-1-1,3-7-204,-12 22 14,4-7 5,0-1-1,-1 0 0,0 0 0,-1 0 1,2-10-19,-4 16 7,-1 1 0,1-1 0,-1 0 0,0 0 0,0 1 0,-1-1 0,0 0 0,0 0 0,0 1 0,-1-1 0,0 1 0,0 0 0,-2-4-7,3 7 17,0 0 0,-1 0 0,0 0 1,1 0-1,-1 0 0,0 0 0,0 0 0,0 0 1,0 1-1,0-1 0,-1 1 0,1 0 0,-3-2-17,0 1 45,0 0 0,0 1 0,-1-1 0,1 1 0,-1 0 0,-3 0-45,-6 0 90,1 1 0,0 1-1,0 0 1,-10 3-90,15-3-36,0 1-1,0 0 1,0 1 0,1 0-1,-1 0 1,1 1 0,0 0-1,0 0 1,0 1 0,1 0-1,-1 0 1,0 2 36,7-6-132,0 0 1,0 0-1,0 0 1,0 0-1,0 0 0,0 0 1,1 1-1,-1-1 1,0 0-1,1 1 0,-1-1 1,1 0-1,-1 1 132,2 3-641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06:10:13.0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5065,'81'184'1670,"-71"-158"-1346,-2 0 0,2 9-324,-7-24 51,2 8 10,37 166 168,13 205-142,-35-202-52,4 39 179,-14-118 29,6 99 477,-16-203-772,0 0-1,-1 0 0,1 0 1,-1 0 52,-1 5-3074,2-13 2288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49:40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 1 6417,'4'3'3369,"-13"13"-336,-3 7-2497,-9 20-1224,0 6-665,-5 7 833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49:41.1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 51 7458,'0'-17'3192,"-7"5"-1623,2 5-545,1-4-464,-1 8-192,0 6-344,3-3-64,1 0-208,-6 14-320,-11 28-1313,-18 52 1249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49:42.9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436 10 7754,'-65'-9'2936,"61"8"-2819,-1 1 1,1 0-1,-1 0 0,1 1 0,-1-1 0,1 1 1,-1 0-1,1 0 0,0 0 0,-1 1 0,1-1 1,0 1-1,0 0 0,0 1 0,-1 0-117,-4 2-76,0 0-73,-18 10-649,26-14 743,1-1-1,-1 0 1,1 1 0,-1-1-1,1 1 1,-1-1 0,1 1-1,0-1 1,-1 1 0,1 0-1,0-1 1,-1 1-1,1-1 1,0 1 0,0 0-1,-1-1 1,1 1 0,0 0-1,0-1 1,0 1 0,0 0-1,0-1 1,0 1 0,0 0-1,0-1 1,0 1 0,1 0-1,-1 0 56,1 2-81,0-1 0,0 1 0,1 0 0,-1-1 0,1 1 0,-1-1 81,4 5 48,2 7-47,-1-1 0,0 1 1,-1 1-1,0-1 0,-1 1 1,0 0-1,-2 0 0,1 5-1,5 97-117,-8-92 43,-1 0 0,-2 0 1,-3 18 73,5-36-26,0 0 1,-1 0-1,0 0 1,0 0-1,-1 0 1,0 0-1,0-1 1,0 1 0,-1-1-1,0 0 1,0 0-1,-5 5 26,-4 1-28,1-1-1,-1-1 0,-1 0 1,0-1-1,0 0 0,-1-1 1,0 0-1,0-2 0,-1 0 0,1 0 1,-2-2-1,-12 3 29,26-6 1,1-1 0,-1 0 0,1 1-1,-1-1 1,1 0 0,-1 0 0,1-1 0,-1 1 0,1 0-1,-1-1 1,1 0 0,-1 1 0,1-1 0,0 0 0,-2-1-1,2 1-6,1 0 0,-1-1 0,1 1 1,-1 0-1,1-1 0,0 1 1,0-1-1,0 1 0,0-1 1,0 0-1,0 1 0,0-1 1,0 0-1,1 0 0,-1 0 1,1 1-1,-1-1 0,1 0 0,0 0 1,0-1 5,0-2-46,0 1 0,0-1-1,0 0 1,1 0 0,0 0 0,0 0 0,1 1 0,-1-1 0,1 0 0,0 1 0,0 0-1,0-1 1,3-2 46,1-3-81,1 1-1,0 0 1,1 0-1,0 0 1,3-2 81,9-6 52,1 0-1,1 2 1,0 0 0,17-8-52,5 2 240,0 1 0,7 0-240,-40 16 11,1 0 1,0 1 0,0 1 0,1 0-1,1 0-11,-11 2 0,0-1 0,0 1 0,0 0-1,1 1 1,-1-1 0,0 0-1,0 1 1,0 0 0,0-1-1,0 1 1,0 1 0,0-1 0,0 0-1,0 1 1,1 0 0,-1 0 0,-1 1 0,1-1 0,0 1 0,-1 0 1,0 0-1,1 0 0,-1 0 0,0 0 0,-1 0 0,1 1 0,0-1 1,-1 1-1,0-1 0,5 16 24,-1-1 0,-1 2-24,-1-5 92,1 1 0,1-1 0,3 9-92,-7-23 19,-1 1-1,1-1 1,0 0 0,0 1 0,-1-1 0,1 0-1,0 0 1,0 0 0,0 0 0,0 0 0,0 0-1,0 0 1,1 0 0,-1 0 0,0 0-1,0 0 1,1-1 0,-1 1 0,0 0 0,1-1-1,-1 1 1,1-1 0,-1 0 0,1 1 0,-1-1-1,1 0 1,-1 0 0,1 0 0,0 0-19,2-1 15,0 0-1,-1 0 1,0 0 0,1 0 0,-1 0 0,0-1 0,1 1-1,-1-1 1,0 0 0,0 0 0,2-2-15,7-7 1,-1 0 1,0 0-1,0-1 0,-1-1 0,-1 0 1,0 0-1,0-1-1,6-13-99,-2 0-1,0 0 1,1-9 99,-9 20-111,0 0 1,-1 0 0,0-1 0,-1 1 0,-1-10 110,-3 7-58,-2 13 52,3 6 6,0 0 0,0 0 0,0 0 0,-1 0 0,1 0 0,0 0 0,0 0 0,0 0 0,0 0 1,0 0-1,0 0 0,-1 0 0,1 0 0,0 0 0,0 0 0,0 0 0,0 0 0,0 0 0,0 0 1,0 0-1,-1 0 0,1 0 0,0 0 0,0 0 0,0 1 0,0-1 0,0 0 0,0 0 1,0 0-1,0 0 0,0 0 0,0 0 0,0 0 0,-1 1 0,1-1 0,0 0 0,0 0 0,0 0 1,0 0-1,0 0 0,0 0 0,-1 5 5,0-1 1,0 0 0,0 1 0,1-1-1,-1 0 1,1 1 0,0-1-1,0 1 1,1-1 0,0 5-6,0-2 13,0 7 41,1 0-1,1 0 0,0 0 0,1-1 0,0 0 0,5 10-53,-6-16 61,1 0 0,0 0 0,0 0 0,0-1 0,1 1 0,0-1 0,0 0 0,1-1 0,0 1 0,0-1 0,0 0 0,4 2-61,-1-2 95,0 0 0,1 0 0,0-1 0,4 1-95,-1 0 11,1 0-1,1-1 1,-1-1-1,2 0-10,-12-2 7,1-1-1,0 1 1,0-1-1,0 0 1,0 0-1,0 0 0,0-1 1,0 0-1,0 0 1,0 0-1,0-1 1,-1 1-1,1-1 1,-1 0-1,2-2-6,2 0 9,-1-2-1,0 1 1,0-1 0,0 0-1,-1-1 1,0 0-1,0 0 1,0 0 0,-1 0-1,-1-1 1,1 0 0,-1 0-1,2-6-8,24-78 32,-25 82-28,-4 8-2,0-1 0,0 0 0,0 0 0,0 1 0,0-1 0,0-3-2,-1 6 0,0 0 1,0 0-1,0-1 0,0 1 1,0 0-1,0 0 0,0-1 1,0 1-1,0 0 0,0 0 1,0-1-1,0 1 0,-1 0 1,1 0-1,0-1 0,0 1 1,0 0-1,0 0 0,0 0 1,-1-1-1,1 1 0,0 0 1,0 0-1,0 0 0,-1-1 1,1 1-1,0 0 0,0 0 1,0 0-1,-1 0 1,1 0-1,0 0 0,0 0 1,-1 0-1,1-1 0,0 1 1,0 0-1,-1 0 0,1 0 1,0 0-1,0 0 0,-1 0 1,1 0-1,0 1 0,0-1 1,-1 0-1,1 0 0,0 0 1,0 0-1,-1 0 0,0 0 5,-1 1-1,1-1 1,-1 1 0,0 0-1,1-1 1,0 1-1,-2 1-4,-18 15 81,20-17-79,0 1-1,1 0 0,-1 0 0,0 0 0,0 0-1,1 0 1,-1 0 0,0 0 0,0-1 0,0 1 0,0 0 0,0-1 0,0 1 0,0-1 0,-1 1-1,1-1 1,0 0 0,0 1 0,-1-1-1,2 0-40,-1 0 0,0 0 0,0 0 0,1 0 1,-1 0-1,0 0 0,0 0 0,0 0 0,1 0 0,-1-1 0,0 1 0,0 0 0,1-1 0,-1 1 0,0 0 0,1-1 0,-1 1 0,0-1 1,1 1-1,-1-1 0,1 1 0,-1-1 0,1 1 0,-1-1 0,1 0 0,-1 1 40,-1-3-189,-9-12-316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49:43.6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8 3625,'-2'0'1536,"0"0"-752,1 0-632,-1 0-152,0-2-264,0 0-184,2 0-632,0 1 672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16:49:43.9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3849,'67'82'1544,"-47"-79"-952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7:50:54.41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504 1 6473,'-9'7'3572,"-8"0"-3362,12-5 77,-23 12-3,-31 22 3,57-35-263,0 0 1,-1 1-1,1-1 0,-1 0 1,1 0-1,-1 0 0,1 0 0,-1-1 1,1 1-1,-1-1 0,-5 1 1,6-2-1,0 1 1,1-1 0,-1 0 0,0 1-1,1-1 1,-1 0 0,0 0 0,1 0 0,-1 0-1,1 0 1,-2-2 0,-6-5 74,2 4-10,0 0 0,0 1-1,0 0 1,-1 0 0,-14-4-1,21 7-82,0 0-1,0 0 0,0-1 0,0 1 0,0 0 1,0 0-1,0 0 0,0 0 0,0 0 0,0 0 1,0 0-1,0 1 0,0-1 0,0 0 0,0 1 1,0-1-1,0 0 0,0 1 0,-1 0 0,-14 10 21,-27 21 0,-17 13-35,-12-10-200,31-14-222,40-21 414,1 0 0,0 0 0,-1 0 0,1 0 0,0 0-1,-1 0 1,1 1 0,0-1 0,-1 0 0,1 0 0,0 1 0,-1-1 0,1 0 0,0 0 0,0 1 0,-1-1 0,1 0 0,0 1 0,0-1 0,0 0-1,0 1 1,-1-1 0,1 0 0,0 1 0,0-1 0,0 0 0,0 1 0,0-1-25,-3-1-268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7:50:55.9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540 3 5801,'-3'12'733,"1"-4"-489,-1 0 0,1 0 0,-1 0 0,-5 8 0,6-24-176,-2 1 0,1-1 0,-1 1 0,-5-9 0,8 15-20,0 1 1,1-1-1,-1 0 1,1 0-1,-1 0 1,1 0 0,-1 0-1,1 0 1,0 1-1,-1-1 1,1 0-1,0 0 1,0 0-1,0-4 764,-3 16-426,-20 18 152,10-9-382,10-13-124,-1 0-1,-1 0 0,1-1 1,-1 0-1,0 0 0,-1 0 0,0 0 1,0-1-1,-12 9 0,4-5-12,5-4-9,-1 1 1,-9 8 0,-22 28 9,38-40-19,0 0 0,-1-1 0,1 1 0,-1 0 0,1-1 0,-6 1 0,-3 3 1,3-1 0,0 1 0,0 0 0,0 1-1,1 0 1,0 0 0,-7 9 0,-4 1 1,8-8 3,0 1 0,0 1-1,-17 20 1,24-26-4,-1 4 0,-1-1 1,0 0 0,0 0-1,0 0 1,-1-1-1,0 0 1,-1-1 0,-12 8-1,-9 8 5,29-20-8,-1-1 1,1 0-1,0 0 0,-1 1 0,1-1 1,0 0-1,0 0 0,-1 1 0,1-1 1,0 0-1,0 1 0,0-1 0,-1 0 1,1 1-1,0-1 0,0 1 0,0-1 1,0 0-1,0 1 0,0-1 0,0 1 1,0-1-1,0 1 0,0-1 1,0 0-1,0 0 1,0 0 0,0 0-1,0 0 1,0 0 0,0 0-1,0 0 1,0 0-1,0 0 1,0 0 0,0 0-1,0-1 1,0 1 0,0 0-1,0 0 1,0 0 0,0 0-1,0 0 1,0 0-1,0 0 1,0 0 0,0 0-1,0 0 1,0 0 0,0 0-1,1 0 1,-1 0-1,0 0 1,0 0 0,0 0-1,0 0 1,0 0 0,0 0-1,0 0 1,0 0-1,0 0 1,0 0 0,0 0-1,0 0 1,0 0 0,0 0-1,0 0 1,0 0 0,0 0-1,0 0 1,0 0-1,1 1 1,2-4 13,9 0-8,1 1-1,-1 0 1,1 1-1,-1 1 0,1-1 1,20 4-1,-19-2-3,9 0 0,-1 0 1,0 1 0,-1 0-1,40 11 1,62 26-2,-108-33 1,-1 0 0,2-1 0,-1-1 0,0-1 0,1 0 0,0-1 0,-1-1-1,32-1 1,-40 0-5,0-1-1,0 1 0,-1 0 0,1 1 1,8 1-1,-11-1-15,-1 0 0,1 0 0,0 1 0,-1-1 0,1 1-1,-1 0 1,0 0 0,1 0 0,-1 1 0,5 4 0,11 17-67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7:51:00.5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5705,'99'28'1702,"-94"-26"-1615,-1 0 1,0 1-1,1-1 0,4 5 0,2 0 17,5-4-24,-14-3-64,0 0-1,0 0 0,0 0 0,0 0 0,0 1 0,0-1 0,0 0 1,-1 1-1,1 0 0,0 0 0,0-1 0,-1 1 0,1 0 0,0 0 1,-1 0-1,1 1 0,-1-1 0,3 2 0,6 12 321,-10-15-328,0 0 1,0 0-1,0-1 0,0 1 0,0 0 0,0 0 0,0 0 1,0 0-1,0 0 0,0 0 0,0 0 0,0-1 1,1 1-1,-1 0 0,0 0 0,0 0 0,0 0 1,0 0-1,0 0 0,0 0 0,0 0 0,0 0 0,0-1 1,0 1-1,0 0 0,1 0 0,-1 0 0,0 0 1,0 0-1,0 0 0,0 0 0,0 0 0,0 0 0,0 0 1,1 0-1,-1 0 0,0 0 0,0 0 0,0 0 1,0 0-1,0 0 0,0 0 0,0 0 0,1 0 1,-1 0-1,0 0 0,0 0 0,0 0 0,0 0 0,0 0 1,0 0-1,0 0 0,0 1 0,1-1 0,-1 0 1,0 0-1,0 0 0,0 0 0,0 0 0,0 0 0,0 0 1,0 0-1,0 0 0,0 0 0,0 1 0,0-1 1,0 0-1,0 0 0,0 0 0,0 0 5,0 0 1,0 0-1,0-1 0,0 1 0,0 0 0,0 0 0,0 0 1,-1 0-1,1-1 0,0 1 0,0 0 0,0 0 1,0 0-1,-1 0 0,1 0 0,0 0 0,0 0 0,0-1 1,0 1-1,-1 0 0,1 0 0,0 0 0,0 0 1,-1 0-1,1 0 0,0 0 0,0 0 0,0 0 1,-1 0-1,1 0 0,0 0 0,0 0 0,0 0 0,-1 0 1,1 0-1,0 0 0,0 1 0,0-1 0,-1 0 1,1 0-1,0 2 92,1 0 1,0 0 0,-1-1-1,1 1 1,0 0-1,0 0 1,0-1 0,0 1-1,0 0 1,2 2-1,-1-2-41,0 1-1,0-1 1,0 1-1,0 0 1,-1 0 0,1 0-1,-1 0 1,0 0-1,2 6 1,5 36 34,-5-25-66,-1-10-26,11 53 19,8-1-3,-18-47-19,0 1 0,-1-1 1,-1 0-1,0 1 0,-1-1 0,-1 1 0,0-1 0,-1 1 1,-1-1-1,-7 25 0,3-23 1,4-12-3,1 0-1,0 0 1,0 0 0,0 0 0,1 0-1,0 0 1,0 1 0,0-1 0,0 0 0,1 1-1,1 9 1,-1-14-9,0 1 0,0-1 0,1 0 0,-1 0 0,0 0-1,1 1 1,-1-1 0,1 0 0,-1 0 0,1 0 0,0 0 0,-1 0-1,1 0 1,0 0 0,0 0 0,0 0 0,0 0 0,0 0 0,0-1 0,0 1-1,0 0 1,0-1 0,0 1 0,0-1 0,0 1 0,1-1 0,-1 1 0,0-1-1,0 0 1,2 1 0,38-1-99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7:51:01.4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5913,'161'29'2145,"2"-22"-1857,-27 20-72,-7-14-48,-25-32-2145,2 8 1481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7:51:02.6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54 6137,'11'-5'446,"-1"0"0,1 1-1,0 0 1,0 1 0,0 0-1,0 1 1,1 0 0,-1 1 0,17 0-1,-17 1-333,22 0 143,5-8-6,-29 5-190,-1 1 0,1 0 0,0 1 0,0 0 0,0 0-1,0 1 1,18 2 0,17 8 143,-26-8-101,0 2 0,0 0 1,35 13-1,-46-13-75,5 1 56,24 8-1,15-6 83,-33-3-118,-9-2-21,-1 0 1,1 0-1,13 0 0,-9-3 6,1 0 1,-1-1-1,26-7 0,-19 4 15,31-5-1,118-5 79,-132 12-100,0 2 0,0 1 0,0 2 0,72 13 0,-96-12-21,2-1 2,29 3-1,15-8 7,-43 1-8,0 1 0,0 1 0,28 3 0,33 11 4,-47-11-5,0-1 1,1-1 0,-1-2-1,0-2 1,0 0 0,57-15-1,-66 12 1,54-12 11,-65 16-11,1 1 0,-1 1 0,0-1 0,0 2 0,0-1 0,11 3 0,84 26 22,-83-21-21,0-1 1,1-1-1,0 0 1,0-2 0,0-1-1,29 0 1,-31-5-3,0-1 1,40-10-1,-9 1-1,33-1-1,-22-6 2,-47 13-1,1 1 1,31-6 0,2 9-1,-11-3 0,-15 2 2,33-1 0,38 3-2,41 1-1,-62 6 0,-46-7 0,-21 1 0,-1-1 0,1 1 0,-1 0-1,1 1 1,-1 0 0,1 0 0,-1 0 0,1 1 0,6 2 0,6 2-3,1-1 1,22 2 0,-16-2 2,-8-2 0,34 6 0,-30-10 0,0 0 0,37-6 0,-32 3 0,37-1 0,-50 4 0,0 2 0,22 3 0,-9 2 0,19 4 1,-30-10 1,0 0-1,22-2 1,-20 0 0,30 1-1,-34 2 0,-7 0 0,0-1 0,1 0 0,-1 0 0,9-1 0,7-5 0,-17 4-1,-1 1 0,1 0 0,0 0 0,-1 0 0,7 0 0,-8 2 0,1-1 0,-1 1 0,0 0 0,0 1 0,7 2 0,14 4 0,-16-7 0,1 0 0,-1 0 0,15-2 0,-16 0 0,-1 1 0,1 0 0,0 0 0,0 1 0,-1 0 0,1 0 0,10 3 0,13 14 0,-17-10 0,-1 0 0,-7-6 0,-1 1 0,0 0 0,8 7 0,2 6 0,-14-15 0,0 0 0,1 1 0,-1-1 1,0 0-1,1 1 0,-1-1 0,0 0 0,1 0 0,0 0 1,2 1-1,-3-2 0,1 0 0,-1 0 1,1 0-1,0 0 0,-1 0 1,1 0-1,0 0 0,-1-1 0,1 1 1,-1 0-1,1-1 0,-1 0 1,1 1-1,-1-1 0,3-1 1,0 0-1,0 0 1,0 1-1,0 0 1,0 0-1,6-1 1,14-4 5,-13 2-3,-10 3-3,0 0 1,1 0-1,-1 0 1,1 0-1,-1 1 1,1-1-1,-1 1 1,1-1-1,-1 1 1,1 0-1,-1-1 1,1 1-1,0 0 1,-1 0-1,1 0 1,-1 0-1,1 0 1,0 1-1,-1-1 1,1 0-1,-1 1 1,1-1-1,2 2 1,10 6 0,-14-8-1,0 0 0,1 0-1,-1-1 1,1 1 0,-1 0-1,1 0 1,-1 0 0,1-1-1,-1 1 1,0 0 0,1-1-1,-1 1 1,0 0 0,1-1-1,-1 1 1,0 0-1,1-1 1,-1 1 0,0-1-1,5-4-7,-1 2-27,-2 8-32,-1 0-29,0-4 43,-1 1 1,0 0-1,1 0 1,-1-1-1,0 1 0,0 0 1,0 0-1,0-1 1,0 1-1,0 0 0,-1 0 1,1-1-1,-1 1 1,1 0-1,-1-1 0,1 1 1,-1-1-1,0 1 0,0 0 1,-2 2-1,-9 18-422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06:10:13.6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332 1 4873,'9'4'230,"0"1"0,-1 1 0,1-1-1,-1 1 1,0 1 0,0 0 0,-1 0 0,0 0 0,2 3-230,11 17-116,0 1 1,1 4 115,-7-10 140,2 4-122,12 23-18,-23-38 2,0 0 0,0 1 0,-2 0 0,1-1 0,-2 1 0,1 3-2,-1 1 2,-1 1-1,-1 0 0,-1 0 0,0 0 0,-1 0 0,-1-1 0,0 1 0,-1-1 0,-1 0 0,-6 12-1,-4 7-21,-1-1 0,-2-1 0,-1-1 0,-9 10 21,-12 17-206,-4-2 0,-1-1-1,-6 0 207,-38 28-376,65-64 215,-1 0 1,-22 11 160,12-12-93,-1 1 423,48-25 61,57-16 28,2 2-1,0 4 1,36-2-419,0 7-14,-87 9 4,0 1-1,1 1 1,-1 1-1,2 2 11,-15-3-5,1 1-1,0 0 0,-1 1 1,1-1-1,-1 2 0,0-1 0,0 1 1,5 3 5,-7-3-6,-1 0-1,1-1 1,-1 1 0,0 1 0,0-1 0,0 1 0,-1-1-1,0 1 1,0 0 0,0 0 0,2 5 6,-2-2-16,0 1 0,-1-1 0,1 1 0,-1 0 0,-1 0 0,0 0-1,0 0 1,-1 1 16,0 3-27,-1 1 0,-1-1 0,0 0 0,0 1-1,-2 2 28,-4 8-61,-1 1 0,-1-2 0,-1 1 0,-1-1 0,-7 9 61,-15 20-1137,-24 25 1137,11-20-403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7:51:06.1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25 2 6641,'2'-2'2076,"1"11"-1658,3 12-550,-6-20 134,2 17 24,-3-11 53,-3-8 129,4 0-189,-1 1-1,1 0 1,0 0 0,0-1-1,-1 1 1,1 0-1,0 0 1,0 0 0,-1-1-1,1 1 1,0 0 0,-1 0-1,1 0 1,0 0 0,0 0-1,-1-1 1,1 1-1,0 0 1,-1 0 0,1 0-1,0 0 1,-1 0 0,1 0-1,0 0 1,-1 0 0,1 0-1,0 0 1,-1 1-1,1-1 1,0 0 0,-1 0-1,1 0 1,0 0 0,-1 0-1,1 0 1,0 1-1,0-1 1,-1 0 0,1 0-1,0 1 1,0-1 0,-1 0-1,1 0 1,0 1 0,0-1-1,0 0 1,0 0-1,-1 1 1,1-1 0,0 0-1,0 1 1,0-1 0,0 0-1,0 1 1,0-1 0,0 0-1,0 1 1,-3 29 395,2-23-494,-11 223 319,10-62 31,1-157-260,1-1 0,1 0 0,0 1 0,0-1 0,1 0-1,0 0 1,5 12 0,-3-14-8,-3-13-755,5 1-39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7:51:06.6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66 6457,'166'-5'2465,"-90"-3"-1825,13 0-152,-17-1-248,6-6-96,-16 0-96,-16 13-32,-7 0 8,1 0-8,-8 6-8,2-4 0,-11 0-8,-2 6-72,-12-5-248,1 1-944,-10-4 864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7:51:07.0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35 1 6249,'-4'26'2257,"-5"52"-1897,9-34-88,-2 14-56,2-3 16,-8 21 24,-3 15-16,11-12-80,0-1-72,0-21-80,5-48-56,-1-5 32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7:51:13.02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94 167 6185,'23'-53'2143,"-22"51"-2046,-1 0 0,0 1 0,1-1-1,-1 0 1,0 0 0,0 0 0,0 0-1,0 0 1,0 1 0,-1-1 0,1 0-1,-1 0 1,1 0 0,-1 1-1,1-1 1,-1 0 0,0 1 0,0-1-1,0 0 1,-1-1 0,1 2-49,0 0 0,0 0 0,1 0 1,-1 0-1,0 1 0,0-1 0,0 0 0,0 0 0,0 1 0,0-1 1,0 1-1,0-1 0,0 1 0,0-1 0,0 1 0,0-1 1,0 1-1,-1 0 0,1 0 0,0 0 0,0 0 0,0 0 0,0 0 1,-3 0-1,-27 14 251,29-13-297,0 0 1,0 0-1,1 1 0,-1-1 1,0 1-1,0-1 0,1 1 0,-1 0 1,1-1-1,0 1 0,-1 0 0,1 0 1,0 0-1,-1 3 0,-7 30-11,-7 65 0,15-92 2,0 0 1,1-1 0,0 1 0,1 0 0,0 0 0,0-1 0,0 1-1,1 0 1,0-1 0,1 1 0,3 8 0,1-4-8,0 0 0,0-1 0,1 1 0,0-2 0,16 17 0,-16-19 4,6 7-10,0-1 1,20 14 0,-29-24 13,1 0 0,0 0 0,1-1 0,-1 0 1,0 0-1,1-1 0,0 0 0,0 0 0,13 2 0,-2-3-15,1 0-1,-1-1 0,31-5 1,-45 4 16,1 0 0,-1 0 0,0 0 0,0-1 0,0 0 0,0 0 0,0 0 0,0 0 0,-1 0 0,1-1 0,-1 0 0,1 1 0,-1-1 0,0-1 0,0 1-1,-1 0 1,6-8 0,0-4-23,0 0 0,0-1 0,6-19 1,-11 26 18,-1 2 18,0 0-1,-1 0 1,0 0-1,0 0 1,0 0 0,-1 0-1,0 0 1,-1 0 0,1 0-1,-1 0 1,-1 0-1,1 0 1,-1 0 0,-1 0-1,1 1 1,-1-1-1,0 1 1,0 0 0,-6-8-1,-19-38 138,20 37-76,0-1 1,-1 1-1,-1 0 0,-14-15 1,7 10 5,10 12-52,0-1 1,-1 2 0,-10-9-1,2 1-22,15 13-11,1 1 1,-1 0 0,0 0 0,0 0 0,0 0 0,0 0 0,-1 0 0,1 0 0,0 0 0,0 0-1,-1 1 1,1-1 0,0 0 0,-1 1 0,1-1 0,0 1 0,-1-1 0,1 1 0,-1 0 0,1 0-1,-1 0 1,1 0 0,-1 0 0,1 0 0,-3 0 0,-10 1-127,11-1 111,0 0 0,0 0 0,0 1 0,0-1 0,0 1 0,0-1 0,0 1 0,0 0 0,-5 3 0,4-1-12,0 0 1,0 0-1,0 1 0,-3 4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7:51:13.7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6713,'32'2'2521,"53"-1"-1993,-43 1-152,4-2-224,24 12-72,-19-5-32,-10 3 0,-1-1 8,-27-7-16,12 9-16,5-5-8,1-2 0,-7-2-8,1-6-8,-14 4-8,-9 2-184,6 0 144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7:51:14.1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44 0 6497,'1'15'1625</inkml:trace>
  <inkml:trace contextRef="#ctx0" brushRef="#br0" timeOffset="1">55 80 6281,'-2'108'2233,"-11"-53"-1953,30 13-72,-36-4-40,19 1-72,-4-28-32,2 3-48,-20 25-8,22-7-96,-10-10 64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7:51:25.3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46 26 7226,'41'-21'1957,"-40"21"-1952,-1 0 0,0 0 0,0 0 0,0 0 0,0 0 0,0 0 0,0 0 0,0 0 0,0-1 0,0 1 0,0 0 0,0 0 0,0 0 0,0 0 0,0 0 0,0 0 0,0 0 0,0-1 0,0 1 0,0 0 0,0 0 0,0 0 0,0 0 0,0 0 0,0 0 0,0-1 0,0 1 0,0 0 0,0 0 0,0 0 0,0 0 0,0 0 0,0 0 0,0 0 0,0-1 0,-1 1 0,1 0 0,0 0 0,0 0 0,0 0 0,0 0 0,0 0 0,0 0 0,0 0 0,0 0 0,-1 0 0,1 0 0,0 0 0,0 0 0,0 0 0,0 0 0,0 0 0,0 0 0,0 0 0,-1 0 0,1 0 0,0 0 0,0 0 0,0 0 0,0 0 0,0 0 0,0 0 0,-1 0 0,0 0-8,1 0-1,-1 0 1,0 0 0,0 0 0,1 0-1,-1 0 1,0 0 0,0 0-1,0 0 1,1 0 0,-1 0 0,0 1-1,0-1 1,1 0 0,-1 1 0,0-1-1,1 1 1,-2 0 0,1-1 30,0 1 0,1-1 0,-1 0 0,0 1 0,1-1 0,-1 1 0,1-1 1,-1 1-1,1 0 0,-1-1 0,1 1 0,-1 0 0,1-1 0,0 1 0,-1 0 0,1-1 1,0 1-1,-1 0 0,1 0 0,0-1 0,0 1 0,0 0 0,0 0 0,0-1 0,0 1 1,0 0-1,0 0 0,0 0 0,0-1 0,0 1 0,1 1 0,-1 2-13,0-1-14,1-1 0,-1 1 0,1 0 0,-1 0 0,1-1 0,0 1 0,0-1 0,0 1 0,1 0 0,1 2 0,2 5 0,1 0 0,-4-4-1,1 0-1,1 0 1,-1 0 0,1-1-1,0 1 1,0-1 0,1 0-1,0 0 1,0-1 0,0 0 0,7 5-1,67 41-49,-32-22 14,-43-25 34,0 0 0,0 0 0,0 0 0,0 1 0,-1 0 0,1-1 0,4 8 0,-8-10 3,0 0 0,1-1 1,-1 1-1,1 0 0,-1 0 0,0-1 0,0 1 0,1 0 0,-1 0 1,0 0-1,0-1 0,0 1 0,0 0 0,0 0 0,0 0 1,0 0-1,0-1 0,0 1 0,0 0 0,0 0 0,-1 0 0,1-1 1,0 1-1,-1 0 0,1 0 0,0-1 0,-1 1 0,1 0 0,-1-1 1,1 1-1,-1-1 0,0 1 0,0 1 0,-4 3 5,-20 29 31,20-28-16,0 0 0,1 0 0,-1 1 0,1-1 0,-5 13 0,-3 13 144,-12 25 308,23-55-449,0 0 1,-1 0 0,1 0-1,-1 0 1,1 0-1,-1 0 1,0 0 0,1 0-1,-1-1 1,0 1 0,0-1-1,0 1 1,-4 1-1,-6 5 85,12-7-97,-1-1 0,1 1 0,-1-1-1,1 1 1,0-1 0,-1 1-1,1-1 1,0 1 0,-1 0 0,1-1-1,0 1 1,-1 0 0,1-1 0,0 1-1,0 0 1,0 0 0,-2 0 130,-5-2-31,-1 2-21,-13-2 119,16 1-190,1 0 0,0 1 0,0-1-1,-8 3 1,8-2-67,1 0-1,-1 0 1,1 0 0,-1-1 0,0 1-1,1-1 1,-1 0 0,0 0-1,0 0 1,1-1 0,-1 1-1,0-1 1,-6-2 0,-17-17-169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7:51:25.7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42 7001,'43'-9'2473,"1"1"-2193,-6-5-152,-2 7-240,-6 2-152,-11 3 168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7:51:26.2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25 5865,'24'10'1985,"-10"-6"-1881,-1 1-144,44 5 0,3-12 16,-7-6 24,-22-9 0,20 10-8,-15-1-1313,3 1 985,-8 3-1000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7:51:26.5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5881,'29'8'2017,"-3"-1"-1881,1-3 232,14 0 152,-3 2 200,8 5 16,5-11-136,-11 2-144,1-2-240,-9-13-79,-9 13-153,4-2-121,-14-6-407,0 6-304,-3-1 504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4:29:03.292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651 0 24575,'-6'2'0,"0"1"0,0-1 0,0 1 0,0 0 0,1 0 0,-1 1 0,1 0 0,0 0 0,0 0 0,0 0 0,1 1 0,-5 5 0,-9 7 0,-277 258 0,256-236 0,-75 78 0,100-99 0,0 0 0,0 1 0,2 0 0,1 1 0,-10 23 0,19-39-170,0 0-1,0 1 0,0-1 1,-1 0-1,1-1 0,-1 1 1,-5 5-1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06:10:14.0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4729,'4'59'2048,"5"31"-1119,6 55-537,1 25-176,-1 32-160,0-9-32,1-14-32,-3-21-64,0-18-424,0-4-409,-2-31-991,2-15 1136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7:51:26.90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7362,'0'2'2504,"5"4"-2216,9 24-368,-3-21 48,-11 22 40,9 20 24,-7-6-8,-5 8 8,3-19-16,-10-1-16,3-16-320,7 4 232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7:51:27.2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67 5577,'83'-10'2321,"8"-1"-1361,2-6-112,-4 4-296,5 5-152,-3 4-224,4 1-64,1 5-16,-18-4-8,-4 2-16,-21 2-24,-19-1-128,-4 1-120,-13 6-1456,-28-6 1256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7:51:27.7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408 9 6433,'-4'-6'2289,"3"6"-2311,1 0-1,0-1 1,0 1-1,-1 0 0,1 0 1,0 0-1,0-1 1,-1 1-1,1 0 1,0 0-1,-1 0 1,1 0-1,0 0 0,0 0 1,-1-1-1,1 1 1,0 0-1,-1 0 1,1 0-1,0 0 1,-1 0-1,1 0 0,0 0 1,-1 0-1,1 0 1,0 1-1,-1-1 1,1 0-1,0 0 1,0 0-1,-1 0 1,1 0-1,0 0 0,-1 1 1,1-1-1,0 0 1,0 0-1,-1 0 1,1 1-1,0-1 1,-1 1-1,0 1 29,-1 1 0,0-1 0,0 0 0,0 1 1,-1-1-1,1 0 0,0 0 0,-1 0 0,1-1 0,-6 4 0,-19 11 64,-40 32 148,-69 63-1,120-96-202,0 1-1,1 1 1,1 1 0,0 0-1,-20 36 1,31-48-14,-1 1 0,1-1 0,1 1 0,-1 0 0,1 0 0,1 0 0,-1 1 0,1-1 0,0 0 0,1 1 0,0-1 0,0 0 0,1 1 0,-1-1 0,2 0 1,-1 0-1,1 0 0,0 0 0,0 0 0,1 0 0,6 12 0,-6-15-1,0 1 1,1-1-1,0 1 1,-1-1-1,1 0 1,1 0-1,-1-1 1,0 1-1,1-1 1,0 0-1,0 0 1,0-1-1,0 1 1,0-1-1,0 0 1,12 2-1,-9-2-1,1-1 0,0 0 0,0-1 0,0 1 0,0-2 0,0 1 0,0-1 0,0-1 0,16-4 0,-5 0-24,0-1 0,-1-1 0,0-1 0,0-1 0,-1 0 0,0-2 0,-1 0 0,25-23 0,-38 32 10,-1-1 0,0 0 1,1 0-1,-2 0 0,1-1 0,0 1 0,-1-1 0,0 1 1,0-1-1,0 0 0,0 0 0,0-5 0,-2 8 19,1 0 1,-1 0-1,0 0 0,0 0 0,0 0 1,0-1-1,0 1 0,0 0 0,-1 0 0,1 0 1,-1 0-1,1 0 0,-1 0 0,0 0 1,0 0-1,0 0 0,0 1 0,0-1 0,0 0 1,-1 1-1,1-1 0,0 0 0,-1 1 1,0 0-1,1-1 0,-1 1 0,0 0 0,1 0 1,-1 0-1,0 0 0,0 0 0,0 0 1,-2 0-1,-7-2-20,1 0 0,-1 1 1,0 0-1,-21-1 0,-43 5-279,20 4 153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7:51:36.0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630 41 5921,'-20'-1'5686,"-12"-2"-4756,6-1-646,14 3-222,-15-2 196,-49-12 0,52 10-118,-1 2-1,0 1 1,0 1 0,-40 2 0,-10 1 12,49-3-131,0 1 1,-29 5 0,42-3-21,3-1-9,0 1 0,0-1 0,1-1 0,-18 0 0,27 0-66,-1-1 0,1 1 1,-1 0-1,1 0 0,-1 0 0,1 0 0,-1 0 0,1 0 0,-1-1 0,1 1 0,-1 0 0,1 0 0,0-1 0,-1 1 0,1 0 0,-1 0 0,1-1 0,0 1 0,-1-1 0,1 1 0,0 0 0,-1-1 0,1 1 0,0-1 0,0 1 0,-1-1 1,1 1-1,0-1 0,0 1 0,0-1 0,0 1 0,0-1 0,0 1 0,0-1 0,0 1 0,0-1 0,0 1 0,0-1 0,0 1 0,0-1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7:51:36.6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310 0 6041,'-2'10'301,"0"-4"20,0 0 0,0 1-1,-5 9 1,6-13-312,-1-1 0,0 1 0,1-1 1,-1 0-1,0 0 0,0 0 0,0 0 0,-1 0 0,1 0 0,0 0 0,-1-1 0,-3 2 0,-99 52 1086,80-41-1000,1 2 0,1 0 0,1 1 0,-35 34 0,56-50-96,0 0-1,1 0 1,-1-1 0,0 1 0,1 0 0,-1 0 0,1 0 0,-1 0 0,1 0 0,-1 0 0,1 0 0,0 0 0,-1 0 0,1 0-1,0 0 1,0 0 0,0 0 0,0 0 0,0 0 0,0 0 0,0 0 0,0 0 0,0 0 0,1 0 0,-1 0 0,0 0-1,1 0 1,-1 0 0,1 0 0,-1 0 0,1 0 0,-1 0 0,1 0 0,0-1 0,-1 1 0,1 0 0,1 1 0,3 2-7,0 1 0,0 0 0,1-1 0,8 5 0,-9-6 9,0 1-4,-1-1 0,0 1 0,0 0 0,0 0 0,0 0 1,-1 0-1,1 1 0,2 5 0,3 6-16,7 20 1,5 7 2,-15-32-39,0 0 1,1 0-1,0-1 0,1 0 1,0-1-1,1 0 0,0 0 1,0 0-1,1-1 0,20 12 0,-1-5-617,-8-4 258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7:51:45.0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4561,'66'51'1343,"-58"-45"-1095,-5-4-128,-3-2-120,0 0 0,0 0 0,0 0 1,0 0-1,0 0 0,0 0 0,0 0 0,0-1 0,0 1 0,0 0 0,0 0 0,0 0 0,0 0 0,0 0 0,0 0 0,0 0 0,0 0 0,0 0 0,1-16 3420,-2 22-3339,-2 138 5,3-109-72,0-29-11,0 1 0,0 0 0,-1-1 0,-3 14 0,-14 13 5,16-28-8,1 1 1,-1 0-1,1 0 1,1-1 0,-1 1-1,1 9 1,-2 14 3,0-21-4,2-5 1,-1 0-1,1 0 0,-1 0 0,1 0 0,0 0 0,0 0 0,0-1 0,1 5 0,9 12-8,-8-17 0,-1 0 0,1 0 0,-1 0 0,0 0 0,0 1 0,0-1 0,0 0 0,0 0 1,0 1-1,-1-1 0,1 1 0,-1-1 0,0 0 0,0 1 0,0-1 0,0 1 0,0 3 0,0-6-16,-1 1 0,1-1-1,0 1 1,0-1 0,0 1-1,-1 0 1,1-1 0,0 1-1,0-1 1,0 1 0,0 0-1,0-1 1,0 1 0,0-1-1,0 1 1,0 0 0,1-1-1,-1 1 1,0-1 0,0 1-1,0-1 1,1 1 0,-1-1-1,0 1 1,1-1 0,-1 1-1,4 4-351,-4-4 359,0-1 0,0 0 0,0 0 0,0 1 0,0-1 0,0 0 0,0 1 0,0-1 0,0 0 0,0 1 0,0-1 0,0 0 0,0 1 0,-1-1 0,1 0 0,0 0 0,0 1 0,0-1 0,0 0 0,-1 0 0,1 1 0,0-1 0,-1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7:51:45.6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1 280 4785,'5'-3'209,"0"0"0,1 0-1,-1 0 1,1 1 0,0 0 0,0 0 0,0 1-1,6-2 1,53-3-173,-45 4 172,76-7 332,51-4 87,-130 13-581,772-44 604,-184-12-558,79-6-10,-397 36-55,114-9 259,-393 35-279,28-3 36,0 1-1,-1 3 1,63 7-1,-65-1-222,-33-7 169,1 0 0,-1 0 0,1 0-1,-1 1 1,1-1 0,-1 0-1,1 0 1,-1 0 0,1 1 0,-1-1-1,0 0 1,1 1 0,-1-1 0,1 0-1,-1 1 1,0-1 0,1 0 0,-1 1-1,0-1 1,1 1 0,-1 0-10,0-1 1,-1 1 0,1-1-1,0 0 1,0 1-1,-1-1 1,1 0-1,0 1 1,-1-1 0,1 0-1,0 1 1,-1-1-1,1 0 1,0 0-1,-1 0 1,1 1 0,0-1-1,-1 0 1,1 0-1,-1 0 1,-16 10-192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7:51:46.3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5065,'-1'1'4021,"4"6"-4454,-2-5 771,14 32-292,-14-31-45,5 11 1,-2 0 0,1 1-1,-2-1 1,0 1 0,-1 0 0,0 0 0,-1 16 0,-9 201 143,8-185-27,-2-1-1,-2 1 1,-12 50 0,13-86-171,1 1 1,0-1-1,0 0 1,1 1-1,1-1 1,0 1-1,2 19 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7:51:46.8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1 139 3193,'20'38'1039,"-20"-38"-1027,1 0 0,-1 1 0,0-1 0,0 0-1,0 1 1,1-1 0,-1 0 0,0 0 0,1 1 0,-1-1 0,0 0 0,0 0 0,1 0 0,-1 0 0,0 1 0,1-1 0,-1 0 0,0 0 0,1 0 0,-1 0 0,1 0 0,-1 0 0,0 0 0,1 0 0,-1 0 0,0 0 0,1 0 0,-1 0 0,0 0 0,1 0 0,-1 0 0,0 0 0,1-1 0,-1 1 0,0 0 0,1 0 0,1-1 21,22-7 740,0 2 1,27-4-1,-5 1 246,440-110 1542,-467 113-2591,0 1 1,0 1 0,1 1-1,0 1 1,34 0 0,-53 2 8,-1 0 1,1 1-1,-1-1 1,1 0-1,-1 0 1,0 0-1,1 0 1,-1 0-1,1 0 1,-1 0-1,1 0 1,-1-1-1,1 1 1,-1 0-1,0 0 1,1 0-1,-1 0 1,1 0-1,-1-1 1,0 1 0,1 0-1,-1 0 1,0-1-1,1 1 1,-1 0-1,0-1 1,1 1-1,-1 0 1,0-1-1,1 0 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7:51:47.2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31 3577,'1'-16'888</inkml:trace>
  <inkml:trace contextRef="#ctx0" brushRef="#br0" timeOffset="1">8 4 5953,'0'-4'4073,"17"48"-3721,-7 69-240,-16-37-56,0 38-16,-1 5 0,-1 10-104,6-2-288,-3-40-1736,5-6 1440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06:10:14.4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 96 4817,'-3'5'273,"0"1"-1,1 0 1,-1 0-1,2 0 1,-1 0 0,0 1-1,1 1-272,0-4 34,-9 48 75,3 2 0,-1 48-109,7-30 1345,8 66-1345,-6-124 182,1-1 1,0 0-1,1 0 1,0 0-1,1 0 1,3 6-183,-5-15 38,0 0 0,0 0 0,0 0 0,1 0 0,0-1 0,0 1 1,0-1-1,0 0 0,0 0 0,1 1-38,-2-2 9,1-1 1,-1 1-1,1-1 1,-1 1-1,1-1 1,0 0-1,-1 0 0,1 0 1,0-1-1,0 1 1,0-1-1,-1 1 1,1-1-1,0 0 0,3 0-9,-3-1-1,0 1-1,1-1 0,-1 0 0,0 0 0,0 0 1,1 0-1,-1 0 0,0-1 0,0 0 0,0 1 0,0-1 1,-1 0-1,1-1 0,0 1 0,-1 0 0,0-1 0,2-1 2,2-4-32,1-1 0,-1-1-1,-1 1 1,1-1-1,0-3 33,3-8-42,-1-1 0,-1 0 0,-1-1 0,-1 1 0,-1-1 0,-1 0 0,-1 0 0,-1 0 0,-1 0-1,-1 0 1,-2-10 42,-2-6 0,-2 1 0,-1 0 0,-3 1-1,0-1 1,-3 2 0,-7-14 0,17 42 2,0-1 1,0 1 1,-1-1-1,-3-4-3,7 11 0,-1 0 1,0 0-1,1 0 0,-1 0 1,0 0-1,0 0 0,0 0 0,-1 1 1,1-1-1,0 1 0,-1 0 0,1 0 1,-1 0-1,-1-1 0,2 2-2,0-1 0,0 1 0,0 0 0,0-1 0,0 1 0,0 0 0,0 0 0,0 1 0,0-1-1,0 0 1,0 1 0,0-1 0,0 1 0,1-1 0,-1 1 0,0 0 0,0 0 0,0 0 2,-3 3-30,-1 0-1,1 0 0,-1 0 1,-2 4 30,7-7-9,-10 11-175,1-1 1,0 1-1,1 1 1,0-1-1,-2 7 184,-9 17-1863,-5 18 1863,13-24-820,0 3 820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7:51:57.3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 0 5457,'14'5'1079,"-2"-1"-384,-1-1 0,0 2 1,0 0-1,15 8 0,-23-11-610,0 1 0,0-1-1,0 1 1,0-1 0,-1 1 0,1 0 0,-1 0 0,0 0 0,0 0 0,0 0 0,0 1 0,0-1 0,-1 1 0,1-1-1,-1 1 1,0 0 0,0-1 0,0 6 0,0-1-25,-1-1 1,0 1-1,-1 0 1,0 0-1,0-1 0,0 1 1,-1 0-1,0-1 0,-1 1 1,0-1-1,0 0 0,-5 9 1,-2 1 37,-1 0 0,-1-1 0,-22 25 1,24-29-42,0 0 1,0 1 0,2 0 0,-1 1-1,2 0 1,-7 16 0,13-27-54,0-1 0,0 1 0,0-1 0,0 1 0,0-1 0,1 1 1,-1-1-1,1 1 0,0 0 0,-1-1 0,1 1 0,1 0 0,-1-1 0,0 1 0,1-1 1,-1 1-1,2 4 0,0-3-9,1 0 1,0 0 0,-1 0-1,1 0 1,1-1 0,-1 1-1,0-1 1,8 6-1,80 55-64,-46-27 35,83 77-61,-126-111 79,1-1 1,-2 1-1,1-1 1,0 1-1,0 0 1,-1 0-1,2 5 1,-2-7 9,-1 1-1,1-1 1,-1 0 0,0 1-1,0-1 1,0 0-1,1 0 1,-1 1 0,0-1-1,-1 0 1,1 1 0,0-1-1,0 0 1,-1 0 0,1 1-1,0-1 1,-1 0 0,1 0-1,-1 0 1,0 0 0,1 1-1,-1-1 1,-1 1 0,-6 5-14,-1 0 0,-16 9 0,16-10 14,1-2 5,0 0 0,0 0 0,0-1 0,-1 0 0,-13 2 0,-8 4 7,1 2 6,-25 7 6,29-9-39,20-7-110,1 0 0,0 0 0,0-1 0,-1 0 0,-7 2 0,1-1-151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7:51:57.6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 5857,'21'-4'1457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7:51:58.04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180 38 6241,'50'-17'2297,"-16"8"-1881,-4 5-376,-13-4-16</inkml:trace>
  <inkml:trace contextRef="#ctx0" brushRef="#br0" timeOffset="1">1 275 5961,'13'5'2233,"8"1"-1617,24-4-480,6-2 104,10-2 264,-8-7 136,-2-3 56,4 5-104,-2-1-311,11 4-129,-7-1-376,-10-10-209,-13 1 265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7:51:58.4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38 145 5633,'-12'27'557,"7"-18"-396,2-1 1,-1 1-1,1 0 1,0 0-1,1 0 1,0 1-1,1-1 0,-1 0 1,2 19-1,0-23-145,0-1-1,0 1 0,1-1 1,-1 1-1,1-1 1,1 1-1,-1-1 0,0 1 1,1-1-1,0 0 0,0 0 1,0 0-1,1 0 1,-1 0-1,1-1 0,3 5 1,-4-7 8,-1 0 1,1 1 0,-1-1-1,1 0 1,-1 0 0,1 0-1,0 0 1,0 0 0,-1 0-1,1 0 1,0-1 0,0 1-1,0-1 1,0 1 0,3 0-1,31-2 325,-35 0-333,17 0 62,-1-2 0,0-1 0,1 0 0,-2-1 0,1 0 0,0-2 0,-1 0 0,0-1 0,-1 0 0,0-1 0,25-20 0,-30 20 61,0 0 0,-1-1 1,0 0-1,13-19 0,-19 24-69,0 1-1,-1-1 0,1 0 1,-1 0-1,-1-1 1,1 1-1,-1 0 0,0-1 1,0 1-1,0 0 1,-1-1-1,0 1 1,0-1-1,0 1 0,-2-6 1,1 5-44,0 1 0,-1 0 0,0 0 1,0 0-1,0 0 0,0 0 0,-1 0 1,0 1-1,0-1 0,0 1 0,-1 0 1,0 0-1,1 0 0,-1 0 0,0 1 0,-1-1 1,1 1-1,-1 0 0,1 0 0,-7-2 1,-8-2-795,-1 1 0,1 1 0,-36-5 0,23 6-333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7:51:58.80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8706,'15'36'2696,"2"0"-2247</inkml:trace>
  <inkml:trace contextRef="#ctx0" brushRef="#br0" timeOffset="1">47 88 5473,'0'0'1360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7:51:59.1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9978,'42'18'3161,"27"12"-3207,-63-27 28,1 0 0,-1 0-1,0 1 1,0-1-1,0 2 1,6 5 0,-3-1 71,-1 1 1,12 17-1,1 5 14,-20-32-67,-1 1-1,0 0 1,1 0 0,-1 0-1,0 0 1,1 0 0,-1 0-1,0-1 1,0 1 0,0 0-1,0 0 1,0 0 0,0 0-1,0 0 1,0 0 0,0 0-1,-1 0 1,1 0 0,0-1-1,-1 3 1,1-3-1,-3 11-36,2-6 8,0 0 0,0 0 1,-1-1-1,1 1 0,-1 0 1,-1-1-1,1 1 0,0-1 1,-5 6-1,-28 22-158,30-25 173,0 0-1,1 0 1,0 0-1,0 1 0,1-1 1,0 1-1,0 0 1,1 0-1,0 0 0,0 1 1,1-1-1,-1 9 1,1-8 13,1 0 0,0 0 0,1 0 1,0 0-1,0 0 0,1 0 0,0-1 1,0 1-1,1 0 0,0-1 0,7 13 1,-8-18 0,-1-1 0,1 0 0,0 1 0,0-1 0,1 0 0,-1 0 0,0 0 0,1 0 0,-1-1 0,1 1 1,-1-1-1,1 1 0,0-1 0,-1 0 0,1 0 0,0 0 0,0 0 0,0-1 0,0 1 0,6 0 0,3-1 9,0-1 0,0 0-1,22-4 1,-24 3-5,14-4 0,1 0 0,-1-2 0,0-1 1,-1 0-1,27-17 0,-28 13 11,-1-1 1,0-1-1,-1-1 1,18-19-1,-16 15 68,-9 9 64,-12 11-118,-1-1 1,1 1-1,-1 0 1,1-1-1,-1 1 0,1 0 1,-1 0-1,1-1 1,-1 1-1,1 0 0,0 0 1,-1 0-1,1 0 0,-1 0 1,1 0-1,0 0 1,-1 0-1,1 0 0,-1 0 1,2 0-1,-3 1 31,-1 0-1,1 1 0,0-1 1,0 0-1,0 1 0,-1-1 1,2 1-1,-1-1 0,-1 3 1,-9 16-57,1 0 1,-13 38-1,22-55-11,0 0 0,0 0 0,0 1 0,0-1-1,1 0 1,0 0 0,0 0 0,0 1 0,0-1-1,0 0 1,0 0 0,1 0 0,0 1 0,-1-1 0,1 0-1,0 0 1,1 0 0,-1 0 0,0 0 0,1-1-1,2 5 1,0-3-26,0-1 0,0 1 0,0-1 0,0 1 0,1-1 0,-1-1-1,1 1 1,0-1 0,0 1 0,0-1 0,6 1 0,0 2-15,0 0 1,0 1-1,-1 0 1,1 0-1,-2 1 1,1 1-1,-1 0 1,0 0-1,9 11 0,-16-16 39,1 0 0,-1 0 0,0 0-1,0 0 1,0 0 0,-1 1 0,1-1-1,-1 1 1,0-1 0,0 1 0,0 0-1,0-1 1,-1 1 0,1 0 0,-1-1-1,0 5 1,-1-5-29,1 0 0,-1 0-1,0 0 1,1-1 0,-1 1-1,-1 0 1,1-1 0,0 1-1,-1 0 1,1-1 0,-1 0 0,1 1-1,-1-1 1,0 0 0,0 0-1,0 0 1,-1 0 0,1 0-1,0-1 1,-1 1 0,-2 1 0,-24 8-209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7:51:59.5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75 10090,'38'4'3537,"15"18"-3217,12-14-624,10-19-184,-1-12-328,-8-11-121,-14-6 601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7:52:06.0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879 65 6337,'-23'-29'7078,"19"27"-6662,-5-3-291,0 1-1,0 1 1,-17-5 0,11 4-126,0 1 0,0 0 0,-1 2 0,0-1 1,1 2-1,-1 0 0,-29 4 0,-142 30 1,103-11 0,7-1 0,43-16-15,1-2 0,-1-1 0,-37-1 0,45-3-68,-20-1-318,42 1 286,0 1 0,0-1 1,0 0-1,0-1 0,0 1 1,0-1-1,1 1 0,-7-5 1,-2-5-206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7:52:06.7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330 37 5209,'-1'-2'581,"-11"-22"1758,11 23-2258,1 1 1,-1-1-1,0 0 0,1 0 0,-1 1 0,0-1 0,1 1 1,-1-1-1,0 0 0,0 1 0,0-1 0,1 1 0,-1 0 1,0-1-1,0 1 0,0 0 0,0 0 0,0-1 1,0 1-1,0 0 0,0 0 0,0 0 0,0 0 0,0 0 1,1 0-1,-3 1 0,-14 5-4,0 1 1,0 1 0,1 1-1,-27 18 1,34-21-70,1 1-1,0-1 1,1 2-1,-8 8 1,10-10-4,0-1 0,-1 1 1,1-1-1,-1 0 0,0-1 1,-9 6-1,-8 0 2,15-7-2,0 0 1,1 1-1,-1 0 1,1 0 0,-12 9-1,18-13-3,1 1-1,-1 0 0,0-1 0,1 1 0,-1 0 1,1 0-1,-1 0 0,1-1 0,-1 1 0,1 0 1,0 0-1,-1 0 0,1 0 0,0 0 0,0 0 1,-1 0-1,1 0 0,0-1 0,0 1 0,0 0 1,0 0-1,0 0 0,0 0 0,1 0 0,-1 0 1,0 0-1,0 0 0,1 0 0,-1 0 0,1 0 1,-1-1-1,0 1 0,1 0 0,0 0 0,-1 0 1,1-1-1,-1 1 0,1 0 0,0-1 0,1 2 1,2 1-1,0 1 0,1-1 0,-1 0 0,1 0 0,-1-1 0,7 3 1,19 2 9,-26-7-9,0 1 0,0-1 0,0 1 0,0 0 1,0 1-1,0-1 0,0 1 0,0-1 0,0 1 0,5 4 0,2 5 6,0 1 1,0 1-1,16 26 0,-13-19 18,22 34 73,-17-24 13,1-2 1,39 45-1,-49-63-127,0 1 1,7 11-1,-3-4-15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7:52:08.4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32 1 5921,'10'9'2401,"-10"8"-1601,9 4-104,-7 6-344,0 11-104,0 5-48,-2 6 24,-6 12 72,-18-2 8,18 1-88,-6 1-63,5-10-169,5-7-193,19-7 145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06:10:14.7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263 0 5545,'-33'11'1849,"-6"26"-1817,4 14-24,-7 8 232,0 9 136,10 4 264,3 0 56,18-2-128,11-2-128,13-9-256,9-4-72,9-15-256,4-12-176,13-24-456,5-10-408,21-31 736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7:52:09.2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72 6097,'80'-6'2217,"9"3"-1801,2-14-280,15 5-48,19 12 16,9 6 8,40 13 32,3-6-16,6-5-64,8-8-16,5-12-24,6-7 0,-9 14-8,-15-16-16,-43 6-168,1 7 120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7:52:11.2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 0 6473,'0'0'2281,"3"5"-2054,3 7 27,1 1 0,-2-1 0,0 1 1,-1 0-1,5 21 0,-7-21-182,-1 0 0,0 0 0,-1 0 0,-2 18 0,0-3-24,0 38 3,1-14-1,-8 55 0,3-67-82,-4 25-186,-4 105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7:52:11.5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8 6361,'64'-7'2585,"1"18"-1721,3-13-184,-23 2-384,1 4-136,-25-11-144,1 7-80,-14 7-352,-6-5 288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7:52:11.9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72 0 6857,'-11'91'2537,"1"-38"-1993,10-1-120,-7-1-120,1 9-40,-5 7-72,24 10-56,-13-14-128,-8-14-104,3-26-376,-22-16 320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7:52:12.6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10 6161,'0'0'4665,"12"8"-4177,22 7-200,53-2-200,-36-24-31,4 3-41,-14-12-16,14 20-441,-2-6 329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7:52:17.0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 14 6233,'-11'-13'5968,"14"24"-5430,-2-8-532,8 19 25,-1 0 0,-1 1-1,-1 0 1,0 0 0,2 42-1,-5 24-202,-3-1 0,-19 130 0,10-149-22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7:52:18.4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52 7138,'2'0'2520,"0"-2"-2200,7 5 1737,14-3-1161,9-1-136,53-13-376,-41 9-160,1-1-192,-15-7-48,3 15-136,-9-8-112,-14-2-416,12 14-744,-16-14 943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7:52:18.8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6969,'17'0'2465,"2"6"-2065,15-6-552,0 4 72,2-1 336,-4 1 264,0 0 152,6 2-72,-6-2-327,1-1-233,6 1-449,-20-4-1831,6 0 1568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7:52:19.1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91 5817,'36'15'2364,"-26"-12"-2405,0-1-1,0 0 1,0 0-1,0-1 1,0-1-1,17-1 1,-12 1 226,0-1 0,1-1 0,-1 0-1,19-6 1,10-11 823,1 11-158,-31 6-658,159-27 1102,-114 21-1117,168-12 298,-101 11-204,-79 5-309,1 1 0,81 6 0,-122-2-138,0 0 0,-1 0 1,1 1-1,-1 0 0,9 4 0,-15-6 164,0 0 1,1 0-1,-1 0 0,0 0 0,0 0 0,0 0 0,1 1 1,-1-1-1,0 0 0,0 0 0,0 0 0,0 0 1,1 1-1,-1-1 0,0 0 0,0 0 0,0 0 0,0 1 1,0-1-1,0 0 0,0 0 0,0 1 0,0-1 1,0 0-1,0 0 0,1 0 0,-1 1 0,-1-1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7:52:19.8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10650,'6'9'3609,"1"23"-3441,7 4-160,-7 2-8,-7-6 8,-5 8 64,-3 2-8,6 14-24,2 5-152,0-6-608,0-10-456,-9-1 680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06:10:15.4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 9 3425,'0'0'146,"-1"-7"514,-1 6-225,0 4 356,-1 9-563,0 1-1,1 0 0,1 0 1,0 0-1,1 5-227,0-15 34,-3 93 818,6 34 86,9 45-73,0 30-150,17 429 216,-14-303-818,-7-128-89,-7-28-10,-8-37-12,6-126-2,-8 73 7,6-68-1,0 1 0,-2-1-1,-5 13-5,8-22 7,-1-1-1,0 0 0,-1-1 1,-3 6-7,7-11 1,-1-1 0,1 1 0,-1 0 0,1-1 0,0 1 0,-1 0 1,0-1-1,1 1 0,-1-1 0,1 1 0,-1-1 0,0 1 0,1-1 0,-1 0 0,0 1 1,1-1-1,-1 0 0,0 1 0,0-1 0,1 0 0,-1 0 0,0 0 0,0 0 0,0 0 1,1 0-1,-1 0 0,0 0 0,0 0-1,0 0 1,-1-1 0,1 0 1,0 0-1,0 1 0,0-1 1,0 0-1,0 0 0,0 0 1,0-1-1,0 1 0,0 0 0,0 0 1,0 0-1,1-1 0,-2 0-1,-2-7 1,1 1-1,-1-1 1,1 1 0,1-1-1,-1-4 0,-8-56-17,10 67 16,-9-81-130,0-59 131,12 69-26,2 0 1,4 0 0,3 1-1,3 0 1,23-65 25,-23 91 50,2 0 0,7-11-50,-15 40 33,1 1 0,0 0 0,1 1 0,1 0 1,0 0-1,1 1 0,8-7-33,-14 15 18,1-1 0,0 1 0,0 1-1,1-1 1,0 1 0,0 1 0,0-1 0,0 1-1,1 1 1,-1-1 0,1 1 0,0 1 0,0 0-1,2 0-17,-4 1 9,-1 0 0,0 1 0,1 0-1,-1 0 1,0 0 0,5 2-9,-8-2 0,0 1 1,0 0 0,0 0 0,0 0-1,0 1 1,0-1 0,-1 1 0,1-1-1,0 1 1,-1 0 0,1 0 0,-1 0-1,0 1 1,1-1-1,0 2-1,0 0 0,0 0 1,-1 0-1,1 0 0,-1 1 0,0-1 0,0 1 0,0 0 1,0 0-1,0 4 1,-1-1-2,1 1 1,-2 0-1,1-1 1,-1 1 0,0 0-1,-1 1 2,-2 8-2,0 0-1,-1 0 1,-1-1-1,-1 1 1,-6 12 2,2-8-2,-1-2 1,-1 1 0,0-2-1,-5 6 2,-11 9-4,-23 24 4,20-27-2,-1-1-1,-1-1 0,-12 5 3,34-26 1,2-2 5,1 1 0,0-1 0,0 1 1,-4 6-7,11-12 4,0 0 1,0 1 0,0-1 0,0 0-1,1 1 1,-1-1 0,0 1-1,1-1 1,0 0 0,-1 1-1,1-1 1,0 1 0,-1-1-1,1 1 1,0 0 0,0-1-1,0 1 1,1-1 0,-1 1 0,0-1-1,0 1 1,1-1 0,-1 0-1,1 1 1,0-1 0,-1 1-1,1 0-4,3 3 36,-1 1 0,1-1 0,0 0 0,0-1 1,0 1-1,5 3-36,9 7 139,0-2 0,0 0 0,14 7-139,66 32 271,43 13-218,-111-51-133,16 6-1046,1-3 0,47 12 1126,15-1-914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7:52:20.2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8002,'48'15'2887,"-37"-13"-2923,0 0 0,-1 0 0,1-1 0,19-1 0,12-4-173,19-1 154,-24 4 217,-23 0 29,1 1 1,-1 1 0,22 2-1,-23-1-80,-12-2-118,1 0 0,-1 0 0,1 1 0,-1-1 0,1 0 0,-1 1 0,0-1 0,1 1 0,1 0-1,-3-1-1,0 1 0,1-1 0,-1 1 0,0-1-1,0 0 1,0 1 0,0-1 0,1 1-1,-1-1 1,0 1 0,0-1 0,0 1-1,0-1 1,0 1 0,0-1 0,0 1 0,0-1-1,0 1 1,-1-1 0,1 0 0,0 1-1,0-1 1,0 1 0,0-1 0,-1 1 0,1-1-1,0 0 1,0 1 0,-1-1 0,1 1-1,0-1 1,-1 0 0,0 1 0,-3 4-69,0 0 1,-1 0-1,0 0 1,0 0-1,0-1 1,-7 4-1,-6 6-39,-39 29-67,31-25 256,-47 44 1,34-20 139,28-31-140,2-4 11,1 0 0,1 1-1,-1 0 1,1 1 0,1-1-1,-1 1 1,-8 18-1,15-26-65,-1 0-1,1 0 1,0 0-1,-1 0 1,1 0-1,0 0 1,0 0-1,0 0 1,0 0 0,0 1-1,0-1 1,0 0-1,0 0 1,0 0-1,1 0 1,-1 0-1,0 0 1,1 0-1,-1 0 1,0 0-1,1 0 1,0-1-1,0 3 1,1-1 33,1 1 1,-1-1 0,1 1 0,0-1 0,4 3 0,3 1 26,0 0 1,1-1 0,0-1-1,-1 0 1,1 0-1,0-1 1,1-1-1,13 2 1,92 4-20,-90-8-444,-1-1-1,46-7 1,-27-5-57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144.98383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2-03-08T18:23:19.4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17692 9490 0</inkml:trace>
  <inkml:trace contextRef="#ctx0" brushRef="#br0" timeOffset="26541.71">952 9155 0,'18'0'63,"53"-18"-47,105 0-1,-105 1 1,-18 17-16,-1-18 15,1 0-15,-35 1 16,0 17-16</inkml:trace>
  <inkml:trace contextRef="#ctx0" brushRef="#br0" timeOffset="27281.5">1393 8978 0,'18'0'78,"0"0"-63,17 0-15,-17 0 16,17 0-16,0 0 16,1 0-16,-1 0 15,-18 0-15,-17 18 125,0-1-109,0 1-16,-17 17 16,17-17-1,0 0-15,-18-1 0,18 19 16,-17-36-1,-1 17-15,18 1 32</inkml:trace>
  <inkml:trace contextRef="#ctx0" brushRef="#br0" timeOffset="84215.43">706 9860 0,'17'0'47,"54"18"-16,-1-18-15,1 0-16,123-18 15,-18 0 1,-105 1-16,17 17 16,-70 0-1,-1 0 17,1 0-32,0 0 31,-1 0 0</inkml:trace>
  <inkml:trace contextRef="#ctx0" brushRef="#br0" timeOffset="85251.55">1499 9772 0,'18'18'172,"35"52"-156,-35-52-1,-18 17-15,17-35 16,-17 18-16,18-18 16,-18 17-1,0-52 376,0-18-376,0 18 1</inkml:trace>
  <inkml:trace contextRef="#ctx0" brushRef="#br0" timeOffset="86971.86">1411 9666 0,'18'18'46,"-18"-1"-46,17 1 16,19 0 15,-36-1-15,17-17 0,-17 36 15,18-36-31,-18 17 15,18-17-15,-1 0 16,-17 18-16,0-1 31,18 1-15,-18 0 0,18-18-1,-18 17 1,0 1 46,0 0 48,-18-18-110,0 17 15,1-17 1,17 18 0,-36 0-16,19-1 15,-19-17 1,1 18-1,35 0-15,-18-18 16</inkml:trace>
  <inkml:trace contextRef="#ctx0" brushRef="#br0" timeOffset="89784.45">1976 9895 0,'17'18'16,"-17"0"-1,18-18-15,-1 17 16,1-17-16,17 18 16,1-18-16,-1 0 15,18 0-15,0 0 16,17 0-16,-17 0 15,18 0-15,-1 0 16,1 0-16,-1 0 16,107 0-1,-18 0 17,-89 0-32,230-35 15,-106 17 1,-35 0 15,-89 1-15,-52 17-16,35-36 15,-53 19 79,0-1-94,-18-17 16,-52-36-1,-36 1 1,53 52 0,-106-35-1,36 53 1,52 0-16,18 0 15,0 0-15,18 0 16,-18 18-16,0-18 16,0 18-16,-17-18 15,-1 17-15,36 1 16,-18-1-16,18-17 16,17 18-1,0 0 1,1-18-1,-1 0 1,18 17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06:10:18.0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 2336,'0'-1'40,"0"1"-1,0 0 0,0 0 0,0 0 0,0-1 0,1 1 1,-1 0-1,0 0 0,0 0 0,0 0 0,0-1 0,0 1 0,0 0 1,0 0-1,0 0 0,0 0 0,1-1 0,-1 1 0,0 0 0,0 0 1,0 0-1,0 0 0,1 0 0,-1 0 0,0 0 0,0-1 0,0 1 1,0 0-1,1 0 0,-1 0 0,0 0 0,0 0 0,0 0 0,1 0-39,6 0 311,-5 0-197,0 0 202,8 2 497,27 10-281,-25-8-426,9 4 141,0 1-1,-1 0 1,-1 2-1,12 7-246,81 60 988,1-1-327,349 250 388,-32-10-903,-97-89-105,-74-66-9,5-11 0,218 136 103,-350-200-56,227 142 145,-72-70-82,88 54 205,-119-42 118,-76-48-133,54 20-15,-136-90 16,45 15-333,-69-39 590,36 8-590,-79-27 123,7 3-394,-2 1 0,0 2 0,3 4 271,-31-15-458,-6-4-904,-3-4-2817,0 0 2951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06:10:18.4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373 1 6361,'5'4'2718,"5"2"-2038,-8-5-316,-2-1 86,3 1 27,17 12-232,0 1 0,-1 0 0,0 1 0,-1 2 0,6 7-245,-7-8 125,8 10 50,-1 0 0,-1 2 0,9 15-175,-2-2 59,91 124-8,-107-147-51,-1 1 0,0 1 1,-2 0-1,5 10 0,-15-28 1,-1-1 0,1 1 0,-1 0 1,1 0-1,-1-1 0,0 1 0,1 0 0,-1 0 0,0 0 0,0-1 0,0 1 0,0 0 0,-1 0 1,1 0-1,0-1 0,-1 1 0,0 0 0,1 0-1,-1 0 3,-1 0-1,1 0 1,0 0-1,-1 0 1,1 0-1,-1-1 1,0 1-1,1 0 1,-1-1 0,0 1-1,0-1 1,-1 1-3,-5 2 11,1 0 0,-1-1 1,0 0-1,0 0 0,0-1 1,-8 2-12,-157 23 80,17-3-306,76-7-1224,0 3-1,1 4 1,-30 15 1450,18 1-1336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06:10:55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3097,'25'77'1230,"-2"0"0,1 26-1230,81 615 3022,-73-361-2758,-31-278-325,-3-67-118,2-12 173,0 0 0,0 0 0,0 0 0,0 0-1,0 0 1,0 0 0,0-1 0,0 1 0,0 0 0,0 0-1,0 0 1,0 0 0,0 0 0,0 0 0,0 0 0,0 0 0,0 0-1,0 0 1,0 0 0,0 0 0,0 0 0,0 0 0,0 0-1,0 0 1,0 0 0,0 0 0,0 0 0,0 0 0,0 0-1,0 0 1,-1 0 0,1 0 0,0 0 0,0 0 0,0 0-1,0 0 1,0 0 0,0 0 0,0 0 0,0 0 0,0 0-1,0 0 1,0 0 0,0 0 0,0 0 0,0 0 0,0 0-1,0 0 1,0 0 0,0 0 0,0 0 0,0 0 0,0 0-1,0 0 1,-1 0 0,1 0 0,0 0 0,0 0 0,0 0 6,-3-18-578,-10-123-2284,7 69 2271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06:10:55.8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77 3873,'2'-4'161,"1"-1"0,-1 1 0,1-1 1,0 1-1,0 0 0,1 0 0,-1 0 0,1 0 0,0 1 1,0-1-1,0 1 0,1-1-161,2 1 88,-1-1 0,1 1-1,-1 0 1,1 1 0,0 0 0,0 0 0,0 0-1,6 0-87,4 1 185,-1 0 0,1 1 0,-1 1 0,0 1 0,1 0 0,1 1-185,6 2 260,1 1 0,-1 0 1,18 9-261,-27-9 78,0 1 1,-1 0 0,0 1 0,0 1 0,-1 0 0,7 6-79,-7-3 23,-1 1 1,0 0 0,0 1 0,-2 1-1,0 0 1,0 0 0,6 15-24,-5-7-3,-1 0 1,-1 0-1,-2 1 1,0 1-1,0 5 3,-5-16-10,0 0 0,-1 0 0,0 0 0,-1 0 1,-1 0-1,0 0 0,-1 0 0,-3 10 10,1-7-53,-1-1 1,-1 0-1,0 0 0,-2-1 1,1 0-1,-10 13 53,-11 14-264,-2-1 0,-2-2 0,-2-1 0,-32 29 264,60-62 8,4-3-2,0-1 0,0 1 0,0-1 0,1 1-1,-1 0 1,0 0-6,2-1 9,0-1-1,0 0 0,-1 1 1,1-1-1,0 1 0,0 0 0,0-1 1,-1 1-1,1-1 0,0 1 1,0-1-1,0 1 0,0-1 1,0 1-1,0-1 0,0 1 1,0-1-1,0 1 0,1 0 1,-1-1-1,0 1 0,0-1 1,0 1-1,1-1 0,-1 1 1,0-1-1,1 1-8,-1 0 22,1 0-1,0 0 1,0 0-1,0 0 1,0-1-1,-1 1 1,1 0-1,1 0 1,-1-1-1,0 1 1,0 0 0,0-1-1,0 1 1,0-1-1,0 1 1,1-1-22,21 3 185,-14-3-104,42 4 202,82 7-9,15 7-274,-13 1 15,-128-18-14,1 1 0,-1 0 1,0 0-1,0 0 0,0 1 0,2 1-1,-7-3 0,0 0 0,0 0 0,0 0 0,0 1 0,0-1 0,-1 1 0,1-1 0,-1 1 0,1 0-1,-1-1 1,1 1 0,-1 0 0,0 0 0,0 0 0,0 0 0,0 0 0,0 0 0,-1 0-1,1 1 1,-1-1 0,1 2 0,0 3-4,-1 0-1,0 0 0,-1 0 1,1 0-1,-1 0 1,-1 0-1,1 0 0,-1-1 1,0 1-1,-2 2 5,-6 14-73,-1-1 0,-5 7 73,-5 7-245,-2-1 0,-1-1 0,-1-1 0,-2-1 1,-2-1-1,-21 17 245,-133 103-2113,178-147 1788,-1-1-1,0 1 1,0-1 0,0 0-1,0 0 1,-6 1 325,8-2-584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06:10:56.2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497 44 4465,'-47'-11'1447,"-68"-14"-419,94 22-1018,0 0-1,0 2 1,0 0 0,-10 2-10,20 0 47,0 1 0,1 0 1,-1 0-1,1 1 0,-7 2-47,11-2 85,-1 0-1,1 0 1,0 0-1,0 1 0,0 0 1,1 0-1,0 0 1,-1 1-1,0 1-84,-2 4 146,0 0 1,0 1-1,1 0 1,1 0-1,0 0 0,0 0 1,1 1-1,1 0 0,-1 2-146,-2 13 150,1 0-1,1 0 1,-1 20-150,3-22 24,2 0 0,1 1 1,2-1-1,2 17-24,-3-34 1,1 1-1,0-1 0,0 1 1,1-1-1,0 0 1,1 0-1,0 0 0,0-1 1,4 7-1,-5-11-1,-1 0 0,1 0 0,-1 0 0,1-1 0,0 1 0,0 0 0,0-1 0,1 0 0,-1 0 0,1 0 0,-1 0 1,1-1-1,-1 1 0,1-1 0,0 0 0,0 0 0,-1 0 0,1 0 0,0-1 0,0 0 0,4 1 1,-3-2-6,1 1-1,0-1 1,-1 0 0,1-1 0,0 1-1,-1-1 1,0 0 0,1 0-1,2-2 7,0-1-23,0 0-1,-1 0 0,0 0 0,0-1 1,5-6 23,7-9-96,-1-1-1,-1 0 1,7-15 96,-8 14-56,-6 7 19,17-23-74,6-4 111,-24 32 3,0 0 1,1 1-1,0 1 0,1-1 1,0 2-1,2-1-3,-11 7 6,1 0 1,0 1-1,-1-1 0,1 1 1,0 0-1,0 0 1,-1 0-1,1 0 0,0 0 1,0 0-1,0 1 0,0 0 1,0 0-1,1 0-6,-1 0 10,0 1 0,0-1 0,0 1-1,0 0 1,0 1 0,-1-1 0,1 0 0,0 1 0,-1-1-1,1 1 1,-1 0 0,1 0 0,-1 0 0,2 2-10,12 13 35,-2 1 1,0 0 0,0 1 0,-1 1-36,21 29-26,-2-8-1830,34 34 1856,-45-52-572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06:10:57.1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361 14 2585,'-7'-3'256,"2"1"-172,0 0 0,-1 0 0,1 1 0,-1 0 0,1 0 0,-1 1 0,0-1 0,0 1-84,-13 0 85,0 0 0,-5 2-85,20-2 67,1 1-1,-1-1 1,1 1-1,-1 0 1,1 1-1,-1-1 1,1 0-1,-1 1 1,1 0-1,0 0 1,0 0-1,-2 2-66,-2 1 257,-6 5 891,1 0 0,-9 9-1148,4-3 676,5-4-505,1 1 0,0 0 0,0 1 1,2 0-1,-1 0 0,2 1 1,0 0-1,1 1 0,0 0 0,2 0 1,-1 0-1,2 1 0,0 0 0,0 9-171,0 11 141,1 0 0,1 1 0,3 22-141,0-55 48,-1 0 0,0 1 0,1-1 0,0 0-1,0 0 1,1 0 0,-1 0 0,1 0-48,-1-3 24,0-1 1,0 0-1,0 1 0,0-1 1,0 0-1,0 0 0,0 1 1,0-1-1,1 0 1,-1 0-1,0 0 0,1-1 1,-1 1-1,1 0 0,-1 0 1,1-1-1,-1 1 1,1-1-1,-1 1 0,1-1 1,0 0-1,-1 0 0,1 1 1,-1-1-1,1 0 0,0-1-24,10 1 61,0-2 0,-1 0-1,0 0 1,1-1-1,-1 0 1,7-4-61,-3 2 13,-10 3-10,-1 0 0,1 0 0,0-1 0,-1 1 1,1-1-1,-1 0 0,0 0 0,0-1 0,0 1 1,0-1-1,0 0 0,-1 0 0,0 0 0,0-1 1,1 0-4,-4 4 0,0 1 0,1 0 1,-1-1-1,0 1 0,1-1 1,-1 1-1,0-1 1,0 1-1,0 0 0,0-1 1,1 1-1,-1-1 1,0 1-1,0-1 0,0 1 1,0-1-1,0 1 1,0-1-1,0 1 0,0-1 0,-5 0 33,2 1 21,16 6-53,1 0 0,11 8-1,40 24 0,-58-34 0,0 0 0,-1 1 0,1 0 0,-1 0 1,0 0-1,0 1 0,0 0 0,-1 0 1,1 2-1,-4-5 0,-1 0 0,1 0 0,-1 0 1,0 0-1,0 0 0,0 0 1,0 0-1,0 0 0,-1 0 0,0 0 1,1 0-1,-1 1 0,0-1 1,0 0-1,-1 0 0,1 0 0,-1 1 1,0-1-1,0 0 0,0 0 1,-1 2-1,-5 9 0,0 0 1,-2 0 0,1-1 0,-2 1 0,0-2 0,-5 5-1,-9 10-42,-2-1 1,-7 4 41,16-16-193,0 0 0,-1-2 0,-1 0 0,-5 2 193,1-4-689,21-9 586,1-1 0,0 0 1,-1 1-1,1-1 1,0 0-1,-1 0 1,1 0-1,-1 0 0,1 0 1,-1 0-1,1 0 1,0 0-1,-2-1 103,3 1-59,0 0-1,-1 0 1,1-1-1,0 1 1,-1 0-1,1 0 1,0 0-1,0-1 1,-1 1 0,1 0-1,0-1 1,-1 1-1,1 0 1,0 0-1,0-1 1,0 1-1,-1 0 1,1-1 0,0 1-1,0-1 1,0 1-1,0 0 1,0-1-1,0 1 1,0 0-1,0-1 1,0 1 0,0-1 59,1-15-985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5" units="cm"/>
          <inkml:channel name="Y" type="integer" max="17401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6168" units="1/cm"/>
          <inkml:channelProperty channel="Y" name="resolution" value="1000.057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08T17:44:06.9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5830 3401 193 0,'13'15'67'0,"-8"12"-63"15,13 6-2-15,12 9 0 16,-12-9-1-16,15-13 10 15,-3-11 16-15,3-9 27 16,20-2 13-16,5-7 11 16,-3 0-8-16,9-4-14 15,-6-5-7-15,0 1-15 16,11 3-9-16,11 8-13 16,2 8-5-16,-5 2-5 15,-1 1-1-15,0 10 0 16,-1 1 1-16,3-7-1 15,-3 4 1-15,-13-11 3 16,3-4 7-16,10 2 18 16,7-5 4-16,11-5 3 15,5 5-5-15,-7-2-15 16,-4 9-4-16,-16 7-3 16,-11 7-1-16,-16 2 2 15,-6-1-1-15,-7-10-1 16,-2 4-1-16,0-13-5 0,-5-9 0 15,-2 0-3-15,5-5-25 16,-7-2-109-16,7 3 94 0</inkml:trace>
  <inkml:trace contextRef="#ctx0" brushRef="#br0" timeOffset="11231.3">5288 9108 39 0,'3'53'23'15,"10"31"-1"-15,2 7-4 16,8 2-6-16,1-8-2 16,-8-23-6-16,-1-9-2 15,-4-15-1-15,-8-7-1 16,-3-15 0-16,-1-3-2 0,-3-6 1 15</inkml:trace>
  <inkml:trace contextRef="#ctx0" brushRef="#br0" timeOffset="106442.06">15419 10397 470 0,'20'35'238'0,"-2"3"-153"16,19 22-72-16,1 15-2 15,4 21 4-15,5 4 5 16,-7 0 9-16,-7-7 2 15,-8-26-4-15,-7-12-4 16,-10-28-10-16,8-5-1 16,-12-9-4-16,-4-15-23 15,-9-5-88-15,-15-17-50 16,-5-16-89-16,16 17 133 0</inkml:trace>
  <inkml:trace contextRef="#ctx0" brushRef="#br0" timeOffset="106660.79">15503 10659 154 0,'-31'-67'92'0,"-6"10"-14"0,-26 10-28 16,28 18-6-16,4 18 8 16,7 2 4-16,-1 11 8 15,1 9-2-15,-3 7-15 16,2 4-9-16,1 1-20 16,6 3-9-16,10-12-27 15,7-4-17-15,13-16-23 16,16-9-5-16,-1-19 19 15,2-6 18-15,27 11 34 16,-28-10 16-16,32 25 14 16,-4 1-1-16,2 6-13 15,26 11-68-15,-4-1 30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06:10:57.4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0 6929,'0'33'2337,"0"24"-2289,0 7 0,-2 10-32,2 0 0,0-14-8,5-8 0,-5-23-80,0-12-136,-5-12-312,-1-5-264,-7-11 464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06:10:57.8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 4473,'2'-5'2080,"-2"14"-287,7 28-1881,1 11-264,8 16-1489,3-1 1273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06:10:58.1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287 31 7530,'0'-26'2568,"-13"21"-2400,-7 12-200,-15 21-16,-4 18 32,-10 22 144,1 11 152,9 26 280,4 7 57,26 2-73,9-9-144,18-26-288,10-14-112,16-30-440,6-11-433,14-21-1767,6-12 1680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06:10:59.1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1437 5129,'0'4'217,"0"0"0,0-1 0,1 1 0,-1 0 0,1 0 0,0-1 0,0 1 0,1 1-217,-2-4 3,1 1-1,0-1 1,-1 0 0,1 0-1,0 0 1,0 0 0,0 0-1,0 0 1,-1 0 0,2 0 0,-1 0-1,0 0 1,0 0 0,0-1-1,0 1 1,0 0 0,1-1-1,-1 1 1,0-1 0,1 0-1,-1 1 1,0-1 0,1 0-1,-1 0 1,1 1-3,3-2 30,0 1 0,-1 0 0,1-1 0,0 0 0,-1 0 0,1-1 0,-1 1-1,1-1 1,3-2-30,-2 2 59,36-17 1477,34-21-1536,38-29 1001,-80 48-909,255-178 288,421-282 1507,-587 407-1420,38-13-467,102-31 121,-69 32-86,-119 50 7,-2-3 1,-2-3 0,13-13-43,-61 39-82,19-10 82,-33 22-161,-8 4 91,-1 0-1,1 0 0,-1 0 1,1 0-1,-1 0 1,1-1-1,-1 1 1,1 0-1,-1 0 0,1-1 1,-1 1-1,0 0 1,1-1-1,-1 1 0,0 0 1,1-1-1,-1 1 1,0-1-1,1 1 1,-1 0-1,0-1 0,0 1 1,1-1-1,-1 1 1,0-1-1,0 1 1,0-1-1,0 1 0,0-1 1,0 1-1,0-1 1,0 1-1,0-1 1,0 1-1,0-1 0,0 1 1,0-1 70,0 0-33,0 0 0,0-1 1,0 1-1,1 0 0,-1 0 0,0-1 1,1 1-1,-1 0 0,0 0 0,1 0 1,0-1-1,-1 1 0,1 0 1,0 0-1,-1 0 0,2-1 33,1 0-315,0-1 1,0 1-1,0 0 0,3-2 315,1-1-808,6-6 27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06:10:59.4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0 201 6313,'41'3'4417,"-15"-1"-4325,-10-1-76,-2 0-14,1 0 0,0-1 1,-1-1-1,1 0 0,-1-1 1,11-3-3,45-12 215,0-4 0,17-8-215,-6-3 413,84-29 547,-138 52-877,1 0 0,0 3 0,1 0 1,0 2-1,26-1-83,-50 4 2,25 2 6,-28-1-8,0 1 0,0-1 0,0 1 0,0-1 0,0 1 0,0 0-1,0 0 1,0 0 0,0 0 0,0 0 0,0 0 0,0 1 0,-1-1-1,0 0 0,0 1-1,0-1 1,0 1 0,0-1 0,0 1 0,-1-1-1,1 1 1,0 0 0,-1-1 0,1 1-1,-1 0 1,0 0 0,0-1 0,1 1 0,-1 0-1,0 0 1,0-1 0,-1 1 0,1 0-1,0 0 1,-1-1 0,1 1 0,-1 0 1,-1 7-6,-1-1 0,-1 1 0,0-1 0,0 0 0,0 0 0,-1-1 0,0 1 1,-1-1 5,-6 12-21,-44 61-384,-10 6 405,-3 3-378,-2 14-395,-6 6-357,1-13 523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06:11:00.0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1 445 6561,'0'-3'2297,"15"-10"-1961,36-9-312,54-61 0,-42 42 8,14 1 32,6-8 8,2 0-8,-1 0-416,-5-5-648,-14 7 648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06:11:02.2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920 517 1896,'-28'-53'1085,"-57"-103"1890,65 122-2395,-3 1 1,0 1 0,-13-11-581,8 13 326,-19-16-326,32 33 34,-1 1 0,0 0 0,-1 1 0,-3-1-34,12 7 29,0 1-1,-1 0 0,0 1 0,0-1 1,0 2-1,0-1 0,0 1 0,-4 0-28,7 2 30,0 0-1,0 0 1,0 0-1,-1 1 0,1 0 1,0 0-1,1 0 1,-1 1-1,0 0 0,0 0 1,1 1-1,-1-1 0,1 1 1,-1 1-30,-6 4 57,-1 2 1,1-1 0,1 2-1,0-1 1,0 2 0,1-1-1,-8 14-57,-13 21 130,-15 31-130,24-37 10,2 0 0,1 3-10,-31 101-1,48-138 1,1-2 0,-22 68-45,-1 24 45,11-21-187,0 37 187,4-15-796,5 59 796,6-104-625,1-1-1,3 0 0,12 45 626,0-30-748,6 8 748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06:11:02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200 397 6041,'13'-37'755,"-1"-1"1,-2 1-1,-1-1 0,0-19-755,-5 18 448,-2-8-448,-1 38 56,-1 1 0,-1-1 0,0 1 0,0-1 0,0 1-1,-1-1 1,-2-3-56,4 10 10,-1 0-1,0 0 0,0 1 1,0-1-1,0 0 0,0 1 1,0-1-1,0 0 0,-1 1 0,1 0 1,0-1-1,-1 1 0,1 0 1,-1-1-1,0 1 0,1 0 1,-1 0-1,0 0 0,0 1 1,1-1-1,-1 0 0,0 1 1,0-1-1,0 1 0,0-1 1,0 1-1,0 0 0,0 0 1,0 0-1,0 0 0,-1 1-9,-1-1 8,1 1-1,-1-1 0,1 1 1,-1 1-1,1-1 1,-1 0-1,1 1 0,0-1 1,0 1-1,0 0 1,0 0-1,-2 2-7,-2 3 7,-1 0 1,1 1-1,-4 5-7,-1 3 16,0 0 1,1 1-1,1 0 1,1 1 0,-1 3-17,-2 8 76,1 1 0,-5 27-76,10-34 65,2 1 0,0-1 1,0 20-66,4-28 32,0-1 0,1 1 0,0-1 1,2 1-1,-1-1 0,5 12-32,-5-19 11,1 1-1,0-1 1,0 0 0,1 0-1,0 0 1,0-1 0,1 0 0,-1 1-1,1-1 1,4 3-11,-5-6 4,0 0 0,-1 0 0,1 0 0,0 0 0,0-1 0,1 0 0,-1 0 0,0 0 0,1 0 0,-1-1 0,1 1 0,0-1 0,-1 0 0,1-1 0,0 1 0,0-1 0,4 0-4,-4-1 4,0 1 0,0-1 0,0 0 0,1-1 0,-1 1 0,0-1 0,-1 0 0,1 0 0,2-2-4,1-1 5,-1 1 0,0-1 0,-1-1 1,1 1-1,4-6-5,0-2 5,-1 0 1,0 0-1,-1-1 1,-1 0-1,0 0 0,0-2-5,0-1 7,-1-1 0,-1 1-1,-1-2 1,0 1-1,-2 0 1,0-1-1,-1 0 1,0 0 0,-2 0-1,-1-9-6,0 13-32,0 0 0,-2 0 0,0 0 0,0 1 0,-2-1 1,1 1-1,-2 0 0,0 0 0,-1 0 0,0 1 0,-1 0 0,-1 1 0,0-1 32,6 8-98,-1 1 1,0 0-1,1 0 1,-1 1-1,0-1 1,-1 1-1,1 0 1,-2-1 97,3 2-197,-1 1 0,1 0 0,0 0 0,-1 0 0,1 0 0,-1 0 0,0 1 0,1-1 0,-1 1 0,1 0 0,-4 1 197,-14 1-1851,-1 2 765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06:11:03.3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 5473,'-1'12'401,"1"-1"-1,0 1 0,1 0 1,0 0-1,1 0 0,0 0-400,3 15 109,1 33-18,-3 1 0,-3 12-91,1-3 69,0-44-17,0-17 1,-1 0 0,0 1 0,0-1 0,-1 0 0,0 0 0,-1 5-53,-1-8 97,2-8-47,1 0-58,0 0 0,0-1 0,0 1 0,1 0 0,-1 0 1,1 0-1,0 0 8,4-16-28,2 1 1,1 0 0,3-6 27,-9 18-1,29-53-11,15-20 12,7 1 1,-49 72 3,1 0 1,-1 0-1,1 0 0,-1 0 0,1 1 0,1 0 1,3-3-5,-8 6 6,1 0 0,-1 0 1,1 0-1,-1 0 1,1 1-1,-1-1 0,1 0 1,0 1-1,-1 0 1,1-1-1,0 1 0,-1 0 1,1 0-1,0-1 1,0 2-7,0-1 7,-1 0 1,1 1 0,-1-1 0,1 1-1,-1 0 1,0 0 0,1-1 0,-1 1 0,0 0-1,0 0 1,0 0 0,1 0 0,-1 0-1,0 1 1,0-1 0,-1 0 0,2 1-8,2 4 28,-1 1 1,1 0-1,-1 0 1,0 0 0,-1 0-1,0 1 1,1 6-29,0-5 18,13 64 163,-3 3-181,0-1-609,4 0 609,-16-72-68,-1 0-93,1 0 1,-1-1 0,1 1 0,0-1-1,0 0 1,0 1 0,0-1-1,0 0 1,1 1 0,-1-1-1,1 0 1,-1 0 0,2 1 160,4-1-810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06:11:03.6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0 115 5129,'18'0'2153,"10"-5"-1049,14 1-648,8-1-144,5 1-112,2 0-176,0-3-88,-11-6-464,-7-5-304,-12-8-985,-12-2 1089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5" units="cm"/>
          <inkml:channel name="Y" type="integer" max="17401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6168" units="1/cm"/>
          <inkml:channelProperty channel="Y" name="resolution" value="1000.057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08T17:47:33.7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5504 9629 393 0,'-2'-2'194'0,"1"0"-62"16,-1 2-85-16,0-2-12 15,-2-7-24-15,3 7-6 16,-3-16-2 0,-2 0 11-16,-26-51 38 0,6 31 14 15,4 14 20-15,-1 6-5 16,1 3-32-16,4 13-15 0,-8-7-20 16,-5 15-7-16,2-1-5 15,4-3-1-15,-4 9 0 16,-2-6 0-1,5 6 0-15,1 13 0 0,-6-11 1 16,20 9 0-16,-31-10 4 16,-2-8 2-16,1-8 6 15,-8 6 2-15,25 0 1 16,-3 3-1-16,24 15-5 16,-5-12 0-16,3-8-5 15,0-8-1-15,1-2-5 16,-1-3-1-16,4 13-5 15,3 3-25-15,3-10-82 16,-3 5-57-16,0 1 95 16</inkml:trace>
  <inkml:trace contextRef="#ctx0" brushRef="#br0" timeOffset="315.95">5038 9234 432 0,'-7'22'221'0,"0"-6"-22"0,-4 8-158 15,-2 5-11-15,6-6-16 16,0 16-9 0,-4-23-3-16,3 8-1 0,-6-1 0 15,-6-21-1-15,9 18 1 16,4-3 0-16,-2-6-1 15,-1 12 0-15,-8-5-13 16,9 10-15-16,-4 3-33 16,-3-11-19-16,12-4-28 15,-5-9-15-15,11-5-33 16,7-2 95-16</inkml:trace>
  <inkml:trace contextRef="#ctx0" brushRef="#br0" timeOffset="1580.05">5193 10168 243 0,'-9'-9'127'15,"-7"-1"-30"-15,-15-10-20 16,16 13-25-16,6 9-7 0,-2 0-6 16,-11-2-1-16,-7 0 4 15,27 14 1-15,-29-12 4 16,8 0 2-16,-10-17-2 16,-13-8-4-16,25 21-15 15,-8-2-8-15,8 6-11 16,5 24-1-16,-8-26-3 15,4 0-1-15,6 23 0 16,-6-26 1-16,9 10 9 16,2-2 4-16,0-8 2 15,3 3-2-15,1 5-10 16,3-5-3-16,-2 0-4 16,3 0 0-16,1 0-1 15,-2 0 1-15,0 0 0 16,0-2 0-16,0 1 0 15,0 1 0-15,1-2-1 0,-1 2 0 16,-2-2 0-16,2-2 0 16,2 4-2-16,0 0 1 15,0 0 0-15,0 0 1 16,0 0 0-16,0 0 0 16,0 0 0-16,0 9 0 0,0 13 0 15,6 15 0-15,1 48-1 16,-7-41 1-16,2-2 0 15,-4-8 0 1,2-3 0-16,2-2 0 0,0-9 0 16,0-10 0-1,-1-7 0-15,-1-3 0 0,-1 0-20 16,1 0-20-16,-2-2-62 16,0 1-48-16,0-5 92 15</inkml:trace>
  <inkml:trace contextRef="#ctx0" brushRef="#br0" timeOffset="1959.03">4711 10015 369 0,'14'11'-4'0,"-6"-17"2"16,8-5-2-16,8-3 55 16,-15-17 26-16,20 7 30 15,-2 2 7-15,4 4-35 16,9 11-20-16,-2-11-25 15,8-1-9-15,-15 1-13 16,3 0-5-16,-12 9-5 16,-13 0 0-16,-1 3-2 15,-3 1 0-15,8 5-10 16,-8 0-22-16,10 7-88 16,-12 4-93-16,-21-2 130 15</inkml:trace>
  <inkml:trace contextRef="#ctx0" brushRef="#br0" timeOffset="12411.12">3686 11180 303 0,'-3'0'157'16,"-14"2"-31"-16,23 5-87 0,14 7-14 15,-4-1-2 1,17-6 1-16,-13-12 7 0,-2-4 3 16,17 7 3-16,-3-3 4 15,8 8 0-15,0-3-3 16,2-2-10-16,7-1-5 0,10 1-6 15,-1 0 0-15,13 0 2 16,5 6-1 0,10 0-3-16,7 1-2 0,-6 8-6 15,-5-8-3-15,0 10-1 16,2-2-1-16,14-1 0 16,4 1 2-1,11-6 9-15,-6-3 7 16,-12-9 15-16,-10 3 3 0,-10-15-3 15,3 5-7-15,-3-3-11 16,5-3-5-16,2 3-6 16,-2 6-1-16,-9-2-4 15,-10 8 1-15,-10 1-1 16,-1 0 1-16,-9-2 1 16,-1-5 1-16,-12-2 3 15,-6-3 5-15,-10-3 17 16,5-1 4-16,-10 0 5 15,-3 2-4-15,-4-4-16 0,0 3-6 16,-4-1-7-16,-3-2-2 16,-10 2-1-16,-5-2 1 15,-25-6-2-15,-4-1 0 16,-5 1 1-16,-13-6-1 0,-6 1 0 16,-10-7 0-1,-19-13-1-15,13 7-3 0,-4 2-10 16,2 0-3-16,-5 11-3 15,-15 7 2-15,2 10 8 16,-7 8 3-16,7 8 4 16,4 4-1-16,3 8-1 15,13 6-2-15,-2 0 1 16,15 4 0-16,3 3 3 16,-1-1 2-16,14 10 0 15,-2-3 0-15,20 7 1 16,12-4 0-16,10-6-2 15,13 10 1-15,7-11-3 16,2-4-2-16,4 6-8 16,3-16-33-16,9 10-83 15,-1-12-63-15,-8-4 108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06:11:03.9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108 70 2328,'-3'-2'1449,"-5"7"95,-8 51 0,-54 120-183,59-47-233,11 11-536,0 0-208,9-24-280,6-11-72,-4-24-160,-2-15-152,6-29-496,1-11-280,1-28-625,10-9-567,-6-28 1472</inkml:trace>
  <inkml:trace contextRef="#ctx0" brushRef="#br0" timeOffset="1">316 344 3361,'2'-4'252,"-1"2"-20,1-1 0,-1 1-1,1-1 1,0 1 0,2-3-232,-4 5 48,1-1-1,-1 1 1,1 0 0,-1-1-1,1 1 1,-1-1 0,1 1-1,0 0 1,-1 0 0,1-1-1,0 1 1,-1 0 0,1 0-1,0 0 1,-1 0 0,1 0-1,0 0 1,-1 0 0,1 0-1,0 0 1,-1 0 0,1 0-1,0 0 1,-1 0 0,1 0-1,0 1 1,-1-1 0,1 0-48,1 1 61,-1 0 0,0 0 1,1 0-1,-1 0 1,0 0-1,1 1 0,-1-1 1,0 0-1,0 1 1,0-1-1,0 0 0,0 1 1,0-1-1,-1 1 1,2 1-62,0 4 89,0-1 0,0 1 0,0 2-89,-1-3 73,2 11-23,-1 0-1,0 0 1,-1 0-1,-1 0 1,0 0-1,-2 0 0,0 0 1,0-1-1,-2 1 1,0 0-1,-3 4-49,6-15 45,-1 1-1,-1-1 1,1 0-1,-1 0 1,0 0-1,-1 0 1,1 0-1,-5 4-44,7-9 24,0 1-1,0-1 1,0 0-1,0 0 1,0 0-1,0 0 1,0-1-1,0 1 1,-1 0-24,2-1 7,-1 0 0,1 0 0,-1 0 0,1 0 1,0 0-1,-1 0 0,1 0 0,-1 0 1,1 0-1,0 0 0,-1 0 0,1 0 1,-1 0-1,1-1 0,0 1 0,-1 0 0,1 0 1,0 0-1,-1-1 0,1 1 0,0 0 1,-1 0-1,1-1 0,0 1 0,0 0 0,-1-1 1,1 1-1,0 0 0,0-1 0,0 1 1,-1-1-1,1 1 0,0 0 0,0-1 1,0 1-8,-1-3 35,0 0 0,-1 0 1,2 0-1,-1 0 0,0 0 0,1 0 1,-1 0-1,1-2-35,0-27 198,0 28-178,2-15 69,1 0 1,0 0-1,1 1 1,1-1 0,1 1-1,1 0 1,4-8-90,10-17 180,1 2 1,16-19-181,-13 21 204,3 2 0,23-26-204,-33 44-133,0 1 1,2 0-1,0 2 1,0 0-1,17-9 133,-27 19-344,0 1 0,0 0 0,2 0 344,-3 2-306,0 1 0,7-2 306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06:11:04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152 249 5129,'0'11'716,"0"1"-1,-1 0 1,0 0-716,0-1 125,0-1 1,1 1-1,0 0 1,1 1-126,4 24 380,7 24-380,-8-44 65,1 0 0,0-1 0,1 0 0,7 13-65,-10-23 72,0 0 0,0 0 1,0 0-1,1-1 0,0 1 0,0-1 1,3 3-73,-6-6 29,0 0 0,0-1 1,0 1-1,0 0 0,0 0 1,0-1-1,0 1 0,1-1 1,-1 1-1,0-1 0,0 1 1,1-1-1,-1 0 0,0 0 1,1 0-1,-1 0 0,0 0 0,1 0 1,-1 0-1,0 0 0,0 0 1,1 0-1,-1-1 0,0 1 1,1-1-1,-1 1 0,0-1 1,0 1-1,0-1 0,0 0 1,1 1-1,-1-1 0,0 0 1,0 0-30,6-6 89,0 0-1,-1 0 1,0-1 0,-1 1 0,1-1 0,-2 0-1,1-1 1,-1 0-89,3-6 34,-1 0 0,-1-1 0,0 0 1,1-8-35,-3 2 3,0 0 0,-2 0 0,0 0-1,-1 0 1,-2 0 0,0 0 0,-1 0 0,-2 0 0,-3-11-3,3 16 3,-1 0 0,0 0-1,-1 0 1,-5-7-3,7 15 0,-1 0 1,1 1-1,-1 0 0,-1 0 1,0 0-1,0 1 0,0 0 1,-7-4-1,10 8-5,0 0-1,0 1 1,0-1 0,-1 1 0,1 0 0,0 1 0,-1-1 0,0 1-1,1 0 1,-1 0 0,0 0 0,0 1 0,1-1 0,-1 1 0,0 0 0,0 1-1,1-1 1,-1 1 0,0 0 0,0 0 0,-3 2 5,-2 1-161,1 0 0,-1 1 0,1 0 1,0 0-1,0 1 0,1 0 0,-1 1 0,1 0 1,0 1 160,-20 20-1351,11-9 547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5T06:11:04.6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6121,'4'151'2425,"9"35"-1697,1 44-328,-3 9-64,6 6-168,-4-2-24,5-22-224,1-22-488,-3-50 392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3T02:40:42.64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1601 144,'-1'0,"0"0,1-1,-1 1,0 0,0-1,0 1,1-1,-1 0,0 1,1-1,-1 1,0-1,0 0,-6-6,-4 1,-1 1,1 0,-1 1,-8-2,2 1,-30-11,-106-31,111 36,0 2,-29-2,40 8,1 2,-1 0,-6 3,20-1,-1 2,1 0,-1 1,1 1,1 1,-4 2,-246 115,243-111,22-12,-193 98,130-61,-56 40,98-61,1 1,1 2,1 0,0 1,-14 19,25-27,2-1,-1 1,2 0,-1 1,-2 10,5-13,1 0,1 0,0 0,0 1,1-1,0 0,1 1,0 1,1 4,2-1,-1 0,2 0,0 0,0 0,2 0,0 0,6 11,1 0,2-1,5 7,-9-17,1 0,0 0,1-1,1 0,0-2,0 1,1-2,1 0,10 5,-5-5,1 0,1-2,0 0,0-2,0 0,1-2,10 1,80 7,30-7,30-3,674-10,-677 0,-37-9,-94 9,17-6,-46 10,0 0,-1 0,1-2,-1 1,0-1,0-1,-7 4,0 0,0 0,0-1,0 1,-1-1,1 1,-1-1,0 0,0 0,0 0,0 0,0 0,-1-1,1 1,-1 0,0-1,0 1,0-1,0-2,-1-4,1 0,-2 0,1 0,-1 0,-1 0,1 1,-2-1,1 0,-2 1,1 0,-4-8,-5-6,-1 1,-1-1,-15-17,-27-30,-63-61,87 99,-1 2,-1 1,-2 2,-28-16,40 28,-1 1,-1 2,-1 0,1 2,-2 1,1 1,-28-4,-13 4,0 2,-43 4,-136 12,35 3,184-12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3T02:40:44.77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2171 94,'-531'21,"447"-14,-450 41,468-40,1 2,-45 15,76-16,0 3,1 0,1 2,0 1,-26 18,21-8,1 2,-3 4,-63 62,-16 24,84-79,1 1,-5 13,20-26,1 2,2 0,0 1,1 3,5-8,1-1,1 2,1-1,1 1,0 16,3-15,2 0,1 0,1 0,1 0,1-1,1 1,2-1,0 0,8 16,10 20,2-1,3-1,15 18,-20-38,2-1,1-1,3-2,0-1,9 5,-10-14,1-1,0-1,2-2,1-1,0-2,2-2,0 0,9 0,36 9,1-3,2-4,21 0,52 3,27-4,41-5,43-4,50-5,49-1,1192-8,-1248 0,-59-8,-61-6,-140 12,33-10,-63 12,-1 0,0-2,1-1,-10 4,0-1,0-1,-1 1,0-2,4-3,-9 7,-1 0,0-1,0 1,0-1,0 0,-1 0,0-1,0 1,0-1,-1 1,0-1,0 0,0 0,-1 0,0 0,0 0,0-6,-1-8,-1 0,-1 1,-1-1,-4-16,5 26,-17-70,-10-20,26 90,-11-30,-2-1,-1 2,-2 0,-2 1,-2 1,-26-33,4 14,-2 1,-3 3,-44-34,82 75,-120-108,73 63,-3 4,-2 2,-42-23,-34-13,-31-7,-24-2,56 35,-107-29,72 39,-2 7,-166-16,44 26,-107 9,-411 21,668 7,29 2,101-5,-72 5,71-3,1 0,-1 1,-11 5,6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3T02:40:37.36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1500 285,'0'0,"0"-1,0 0,-1 1,1-1,0 0,-1 1,1-1,0 0,-1 1,1-1,0 1,-1-1,1 1,-1-1,0 1,1-1,-1 1,1-1,-1 1,0 0,1-1,-1 1,0 0,0-1,-19-5,17 5,-81-17,4 1,-189-42,146 35,75 16,-25-1,29 5,12-1,-12-4,13 2,-11 0,-51 1,-86 4,128 3,15 0,-1 2,0 2,1 1,-27 9,60-14,0-1,0 1,0 0,0 1,0-1,0 0,0 1,1 0,-1-1,1 1,-1 0,1 0,0 1,0-1,0 0,0 1,0-1,0 1,1 0,-1-1,1 1,0 0,0 0,0 0,0 1,-2 8,1 0,1 0,0 0,1 0,1 0,0 3,4 28,3 5,0 3,9 96,-4 88,-11 151,-2-336,0-50,-1 12,1 0,1-1,0 1,1 0,2 9,-3-18,0-1,0 1,0 0,0 0,0-1,1 1,-1-1,1 1,0-1,0 0,0 0,0 1,0-1,0-1,0 1,1 0,-1 0,1-1,-1 0,1 1,0-1,-1 0,1 0,0 0,0-1,1 1,11 0,-1 0,1-1,-1-1,0 0,6-2,-11 2,369-30,3 22,235-9,-82 1,-285 15,-234 2,0 0,0 0,-1-2,1 0,-1-1,11-3,-24 6,1 0,-1-1,0 1,1-1,-1 0,0 1,1-1,-1 0,0 0,0 0,0 0,0 0,0 0,0 0,0 0,0-1,0 1,-1 0,1 0,-1 0,0-1,0 1,1 0,-1 0,0 0,0-1,0 1,-1 0,1 0,0 0,0 0,-1-1,1 1,0 0,-1 0,0 0,-2-6,0 1,-1-1,0 1,0 1,0-1,-3-2,-1-2,-117-131,75 86,-142-150,150 157,-19-31,-33-56,58 83,5 6,-43-62,-10-2,65 86,-22-18,30 32,0 0,0 2,-1-1,0 1,-3 0,-8-3,0 0,-1 2,0 0,-1 2,0 1,0 0,0 2,-6 1,-3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3T02:40:38.54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981 0,'-59'0,"-199"7,216-4,0 3,0 2,0 1,1 2,-2 3,32-10,0 1,0 0,0 1,1 0,0 1,0 0,-1 2,-1 2,0 1,1 0,0 0,1 1,-2 3,-38 62,20-29,-5 6,-21 49,41-71,1 0,2 1,1 0,0 6,3 1,1 0,2 1,2-1,2 1,1 0,6 36,-2-47,2 0,1 0,1 0,1-1,2 0,1-1,2 0,0-1,9 10,7 5,2-1,35 35,-49-57,2-1,0-1,21 15,-29-25,0-1,0 0,1-1,0 0,0-1,0 0,1-1,3 1,10-1,0 0,24 0,57-4,-106 0,44-1,0-3,-1-1,1-3,-2-1,1-2,-1-3,-1-1,38-19,-25 6,-2-3,13-10,-30 15,-1-2,-1-1,15-16,-39 34,-1 0,0-1,-1 0,-1 0,0-1,0 0,-1-1,-1 0,0 0,-1 0,0 0,-2-1,1 0,-2 0,0 0,0-9,-2-4,-1 0,-1 0,-2 0,-4-18,-33-108,18 80,-4 2,-28-54,30 77,-2 1,-2 1,-2 2,-11-10,34 45,0 1,-1 0,0 1,-1 0,0 0,0 1,0 0,-1 0,0 1,0 1,-1 0,0 1,1 0,-2 0,1 2,0-1,0 1,-1 1,-10 0,-34 3,0 3,0 2,0 2,0 3,16-2,11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3T02:40:40.29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1541 177,'-18'-8,"0"1,-1 1,0 0,-9-1,20 5,-95-21,-1 5,-25 2,-7 5,-70 6,194 5,1 0,-1 1,1 0,-1 1,1 0,0 1,0 0,0 1,-6 3,-10 8,0 1,-15 12,9-5,4-3,0 1,1 2,1 0,2 2,-17 21,-8 17,3 2,3 2,3 2,2 2,-15 43,44-88,1 0,1 1,2 0,0 0,2 0,-1 17,4-11,1 1,1 0,2 0,1 0,3 5,-5-31,1 1,0 0,0-1,1 1,0-1,0 0,1-1,0 1,3 2,1 1,0 0,2 0,-1-1,1-1,7 5,-3-4,0-1,1 0,0-1,0-1,71 26,-75-28,67 20,1-3,76 10,169 11,-317-42,495 37,5-32,-197-15,90-23,306-64,-502 60,-31-1,-31 0,-91 21,3-4,-31 10,15-8,-33 14,1 1,-1-1,0-1,0 1,-1-1,1 0,2-4,-5 5,0-1,0 1,-1-1,1 0,-1 1,0-1,0 0,-1 0,0 0,0 0,0-1,0 1,-1 0,0-5,0-9,-2 1,0 0,-4-11,-1-3,-1 0,-9-18,-27-61,30 81,0 1,-2 0,-1 1,-1 1,-2 1,-1 0,0 2,-2 0,-5-2,-10-6,-2 2,-1 1,-5 0,-36-17,-21-6,5 8,-2 5,-59-14,13 13,-80-8,-155-7,-1 17,-154 0,0 27,384 16,1 7,1 6,-61 19,140-21,20-4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3T02:40:59.22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0,'1'1,"-1"-1,0 0,1 0,-1 1,1-1,-1 0,0 1,1-1,-1 0,0 1,1-1,-1 1,0-1,0 0,1 1,-1-1,0 1,0-1,0 1,0-1,1 1,-1-1,0 1,0-1,0 1,0 0,0 1,5 29,-1 1,-2-1,-1 0,-2 1,2 0,-1 285,-1-130,1-176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3T02:40:59.93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76,'1'13,"0"1,1-2,1 1,0 0,0 0,2-1,-1 0,1 0,1 0,0 0,3 2,-4-7,-1 0,1-1,0 0,1 0,0 0,0 0,0-1,0 0,1-1,3 3,-5-5,-1 1,2-1,-1 0,0 0,0-1,0 0,1 0,-1 0,1 0,-1-1,0 0,1 0,-1 0,1-1,-1 0,1 0,5-2,0 0,-1 0,11-5,-16 5,0 1,-1-1,1 0,-1 0,1 0,-1-1,0 0,0 1,0-2,22-32,-16 22,8-9,63-76,-37 44,-24 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5T06:09:03.71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0,'0'0,"1"1,-1-1,1 0,-1 0,0 0,1 0,-1 1,0-1,1 0,-1 0,0 0,1 1,-1-1,0 0,1 1,-1-1,0 0,0 1,0-1,1 0,-1 1,0-1,0 0,0 1,0-1,0 1,4 11,-4-10,30 125,-13-63,7 63,-18-61,-1 36,-7 66,1 52,9-138,-4-55,-1-1,-2 1,-1 19,-5-20,-3-7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3T02:41:01.43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0,'16'0,"123"1,21 8,-47 1,358 42,-425-45,459 64,-97-27,1-24,-366-19,1 1,-1 3,32 7,-36-5,-20-4,0 1,4 2,13 4,-6-1,25 11,-11-3,13 6,-36-14,0-1,1-1,0 0,5-1,-24-5,0-1,0 1,-1 0,1 0,0 0,-1 0,1 0,-1 1,1 0,-1-1,-1 0,0 0,0 1,0-1,0 1,1-1,-2 1,1-1,0 1,0-1,0 1,-1 0,1-1,-1 1,1 0,1 15,0-1,-1 0,-1 1,0-1,-2 6,0 9,-1 111,6-1,13 81,0-103,7 64,-10 0,-13 37,-1-145,0-40,-1 1,-6 30,7-63,1-1,-1 1,1 0,-1-1,0 1,0-1,-1 0,1 1,0-1,-1 1,2-3,-1 1,1-1,-1 0,1 1,-1-1,1 1,-1-1,1 0,-1 0,1 1,-1-1,1 0,-1 0,1 1,-1-1,0 0,1 0,-1 0,0 0,0 0,0 0,0-1,0 1,0 0,0 0,0-1,0 1,1-1,-1 1,0-1,0 1,0-1,0 0,1 1,-2-1,-34-39,15 17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3T02:41:01.96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0 130,'3'1,"0"-1,-1 0,1 1,0 0,-1-1,1 1,0 0,-1 0,1 1,-1-1,1 0,-1 1,2 1,4 4,0 0,7 9,-6-8,8 11,8 12,5 7,-19-25,-3-5,-1 1,1-1,1 0,-5-5,-1 0,1-1,0 0,0 1,0-1,0-1,0 1,0-1,4 2,4-2,-1 1,0-1,1-1,-1 0,1-1,-1 0,0 0,1-1,9-3,-1-1,-1-1,1-1,-1 0,16-11,-17 8,-1 0,0-1,-1-1,-1-1,2-2,-7 6,-1-1,0 0,0 0,-1 0,-1-1,0-1,5-12,-9 18,-1-1,0 1,0-1,-1 0,1-4,-2 8,0 1,1 0,-1 0,-1 0,1 0,0 0,-1 0,0 0,0 0,1 0,-2 0,1 0,0 0,-1 1,0-2,2 4,0 0,0-1,0 1,-1 0,1 0,0-1,-1 1,1 0,0-1,-1 1,1 0,0 0,-1 0,1-1,0 1,-1 0,1 0,-1 0,1 0,0 0,-1 0,1 0,-1 0,1 0,-1 0,1 0,0 0,-1 0,1 0,-1 0,0 1,0-1,0 1,0 0,0-1,0 1,0 0,0 0,0-1,0 1,1 0,-3 3,0 0,0 0,1-1,-1 3,-9 18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3T02:41:04.08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4426 0,'1'1,"-1"0,1 0,-1 0,1 0,-1-1,1 1,-1 0,1 0,-1 0,0 0,0 0,0 0,1 0,-1 0,0 1,0 4,7 61,-4 0,-3 9,0-42,1 1024,-2-500,1-550,0 0,0-1,-1 1,0-1,-2 7,2-12,1 0,-1-1,1 1,-1-1,0 1,0-1,0 1,0-1,0 1,0-1,0 0,0 1,-1-1,1 0,0 0,-1 0,1 0,-1 0,1 0,-1-1,0 1,1 0,-1-1,0 1,1-1,-1 0,0 1,0-1,-5 0,0-1,0 0,0 0,0 0,0-1,0 0,0 0,1-1,-2 0,-11-4,-44-16,0 1,-53-12,9 11,-1 6,-1 4,-36 3,-359 17,252 0,-243-4,355 0,1 5,-12 9,-60 7,-124-4,-500-31,693 4,-92-17,202 19,0-1,0-1,-18-8,35 8,23 7,8 1,-8 1,0 0,0 1,-1 0,1 0,-1 0,1 1,-1 0,0 1,-1 0,1 0,-1 0,0 0,0 1,-1 0,0 1,0-1,9 14,-1 1,-1-1,-1 2,8 21,-4-3,-1 1,5 31,12 87,-2-4,27 72,-53-216,36 146,-34-131,-2 0,0 1,-2-1,-1 1,-1-1,1-24,0 0,0-1,0 1,0 0,0-1,-1 1,1 0,-1-1,1 1,-1-1,0 1,1-1,-1 1,0-1,-1 1,2-2,0 1,-1-1,1 0,-1 1,0-1,1 0,-1 0,1 0,-1 1,1-1,-1 0,1 0,-1 0,0 0,1 0,-1 0,1 0,-2 0,0-1,0 1,0-1,0 1,0-1,0 0,0 0,-14-7,1 0,0-2,-2-1,-15-13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3T02:41:04.53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0 468,'1'3,"-1"-1,1 0,0 0,0 0,0 0,0 0,0 0,0 0,0 0,1 0,1 1,2 4,7 11,4 6,2 0,13 14,-28-35,-1-1,1 1,0-1,-1 0,1 0,0 0,0 0,1 0,-1-1,0 1,0-1,4 1,-4-2,0 1,0-1,0 0,0 0,0 0,0-1,-1 1,1-1,0 1,0-1,0 0,-1 0,1 0,0-1,-1 1,1-1,12-7,-1-2,-1 1,11-12,-9 9,87-83,-5-5,27-39,-94 103,15-26,-36 50,-2 0,0 0,0 0,-1-1,-1 0,-1-1,1-1,-5 15,1-5,-1 8,-1 13,4 9,2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3T02:41:05.75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0 250,'34'0,"241"-6,282-51,2-25,-405 59,174-20,74 9,-216 30,-132 6,-1 2,22 6,-2 3,-8-1,45 2,-59-8,32 8,-26-3,-3-2,62 10,-108-18,29 5,0 1,-26-5,-2 1,1 0,0 1,0 0,-1 0,0 1,-7-4,-1 0,1 0,-1 0,0 0,0 0,0 1,1-1,-1 0,0 1,0-1,-1 1,1-1,0 1,0-1,-1 1,1-1,-1 1,1 0,-1-1,0 1,0 1,0 4,0 1,0-1,-1 0,-1 6,-1 5,-5 47,-4 34,-2 17,-5 2,-12 81,23-109,1-6,-7 16,13-97,0 5,0 0,-1 0,0 1,-1-1,0-1,0 1,-2 2,4-9,1 1,-1-1,0 0,0 0,0 0,0 0,0 0,0 0,0 0,0 0,0 0,0 0,-1 0,1-1,0 1,-1-1,1 1,0-1,-1 1,1-1,0 0,-1 0,1 1,-1-1,1 0,-1 0,1 0,-1-1,1 1,0 0,-1-1,-1 1,-3-3,-1 0,1 0,0-1,0 0,0 0,-1-1,1 0,-58-40,-94-70,117 84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3T02:41:06.15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0 244,'10'18,"1"0,1-1,7 8,11 14,-14-14,-5-7,1-1,2 1,-10-14,0 1,0-1,1 0,-1 0,1 0,0-1,0 0,0 0,2 1,-4-3,-1 0,0 0,1 0,-1-1,1 1,-1-1,1 0,-1 0,1 0,0 0,-1 0,1 0,0-1,4 0,0-1,-1-1,1 1,3-3,22-11,0-2,18-14,57-45,-87 62,227-177,-118 91,-107 85,-22 16,0 0,0 0,0 0,1 0,-1 0,0 0,0 0,0 0,0 0,0 0,0-1,0 1,0 0,1 0,-1 0,0 0,0 0,0 0,0 0,0 0,0 1,0-1,0 0,1 0,-1 0,0 0,0 0,0 0,0 0,0 0,0 0,0 0,0 0,0 0,1 0,-1 0,0 0,0 1,-1 5,-5 8,0-1,-1 1,-3 4,0-1,-27 49,-3 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3T02:41:07.63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3579 0,'-1'89,"1"17,8 61,20 216,-26-326,0 41,6 12,7 16,6 58,-19-163,-1-1,-1 19,0-37,0-1,0 1,0-1,0 0,-1 1,1-1,0 0,-1 1,1-1,-1 0,1 1,-1-1,0 0,0 0,1 0,-1 0,0 0,-1 0,1 0,0 0,-1-1,1 1,-1-1,1 1,0-1,-1 0,1 1,-1-1,1 0,-1 0,1 0,-1 0,-255-1,52 0,-16 10,-158 33,190-19,-217 31,261-34,-93 7,-119-8,-241-16,429-5,-18 2,172 1,0 0,0 1,0 0,-2 2,-58 17,37-9,-1-2,27-7,8-2,-1 0,1 0,0 0,-1-1,1 1,0-1,-1 0,-1 0,6 0,0 0,0 0,0 0,0 0,0-1,0 1,0 0,-1 0,1 0,0 0,0 0,0 0,0 0,0 0,0 0,0 0,0 0,0 0,0 0,0 0,-1 0,1 0,0-1,0 1,0 0,0 0,0 0,0 0,0 0,0 0,0 0,0 0,0 0,0-1,0 1,0 0,0 0,0 0,0 0,0 0,3-5,7-2,30-20,14-13,-32 21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3T02:41:08.13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297 0,'0'5,"-1"0,0-1,0 1,0 0,0-1,-1 1,0-1,0 0,0 0,0 0,-3 3,2-1,-15 22,0-1,-18 20,-48 48,55-63,4-1,-21 32,41-57,4-4,0 0,-1 0,0 1,1-1,0 1,-1-1,1 1,0 2,0-4,1 0,0 0,0 0,0 0,0 0,0 0,1 0,-1 0,0 0,0 0,1 0,-1 0,0 0,1 0,-1 0,1-1,0 1,-1 0,1 0,-1 0,1-1,0 1,0 0,-1-1,1 1,9 7,1-1,-1-1,1 1,0-1,11 3,33 14,34 9,63 13,51 8,67 20,-270-73,19 5,-1 2,-1 0,5 3,-17-8,-1 1,1-1,-1 1,0 0,0 1,0-1,-1 1,1-1,-1 1,0 0,0 0,0 1,2 4,-2-3,-1 1,0-1,1 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5" units="cm"/>
          <inkml:channel name="Y" type="integer" max="17401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6168" units="1/cm"/>
          <inkml:channelProperty channel="Y" name="resolution" value="1000.057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08T17:51:50.5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654 5340 118 0,'0'-11'78'0,"0"7"-6"0,0 3-33 16,4-5-13-16,-4 2-14 15,0-1-1-15,2 0 6 16,5-1 6-16,4-3 14 16,-2 4 6-16,0 1 6 0,0-3-5 15,8 1-11-15,1 4-7 16,46-1-12-16,-43 8-4 15,3 4-5-15,5-1 0 16,15 6-3-16,10-1 0 16,6 0 0-16,-1 5 0 15,-10-5 1-15,-7-6 8 0,0 4 20 16,-10-4 7-16,-1-3 11 16,0 5-3-16,-3-2-18 15,4 0-6 1,6 8-11-16,-1 1-4 0,-4-3-3 15,-1 2-1 1,-2-4 0-16,2-8 1 0,3-3 2 16,-2-2 1-16,23 2 6 15,-7-5 1-15,17 1 1 16,-10-7-2-16,2 9-5 16,2 2-3-16,-10 0-2 15,10 6 0-15,-6-8-2 16,1-2 1-16,-1 1-1 15,-1-6 1-15,0 3 1 16,2 1-1-16,10-2 5 16,4-1 1-16,8 1 2 0,-10-2 0 15,-3 5-4-15,5 4-2 16,-5-3-2-16,6 1 1 16,7 0-2-16,-12-7 1 15,-8 0 0-15,1-2 0 16,8 4 1-16,1-8 2 15,4 10 3-15,2-5 1 16,3-4-1-16,-3 14-1 16,-2-4-3-16,-6 2-2 15,-15 8 0-15,-3-6 0 0,4 0-1 16,-2 3 1-16,6-6 0 16,3 3 0-16,-2-4 4 15,19 4 4-15,-4 0 5 16,-6 0 3-16,8-2-2 15,-11-1-4-15,2-1-5 16,1-5-2-16,-14 7-2 16,-2-1-1-16,0-1 0 15,1 4 0-15,28 4-1 16,-18-4 1-16,-4 0 0 16,21 0 0-16,-55-8 1 15,27 3 0-15,-4 5-1 16,-14-4 0-16,16 4-1 15,1 6 0-15,-6-3 0 16,-4 1 0-16,-5 5-1 16,-4 2 1-16,-4-4 1 15,6 8 2-15,-7-15 9 0,-4 0 6 16,-2 0 6-16,-3-13 0 16,1 9-9-16,2 1-6 15,-1 5-6-15,4 3-3 0,-12-9-10 16,2 4-21-16,-2-3-55 15,-9-6-43-15,17 5-141 16,3 0 168-16</inkml:trace>
  <inkml:trace contextRef="#ctx0" brushRef="#br0" timeOffset="40414.14">23634 4650 320 0,'-9'7'107'0,"3"6"-116"0,5 9-10 16,-5 5-2-16,1-7 1 15,-6 0 16 1,-6 0 13-16,-3 4 21 0,0 3 2 16,-14 15 2-16,23 18-8 15,-18 2-18-15,-4 2-3 16,24 12-4-16,-26-17 0 16,-7 8 1-16,-3-5-1 15,-15 0 1-15,2 0 1 0,28-8 1 16,7 3-1-16,10-10-1 15,6-14-1 1,3-6-2-16,6-5-1 0,-2-20-19 16,0 5-17-16,2-9-67 15,-2 0 66-15</inkml:trace>
  <inkml:trace contextRef="#ctx0" brushRef="#br0" timeOffset="40719.48">23541 5626 179 0,'-27'69'66'0,"-1"-2"-52"16,3-10-13-16,3-23-56 15,6-6 40-15</inkml:trace>
  <inkml:trace contextRef="#ctx0" brushRef="#br0" timeOffset="41083.47">23141 5287 339 0,'-15'0'119'0,"1"17"-111"0,1 1-27 16,7 18-14-16,1 6 0 15,1 2 11-15,2 7 13 16,1 0 16-16,-3-11 11 16,2 7 5-16,4 8-1 15,3-13-7-15,12 10-8 16,5-15-7-16,-4-14 0 0,7-4 0 15,3-8 2 1,-7-10 18-16,21 3 9 16,4-4 8-16,-4-2-1 15,9-11-17-15,-17-8-9 0,10 6-11 16,-10-5-13-16,3 4-22 16,-4 10-15-16,-17-8-60 15,-1 4 72-15</inkml:trace>
  <inkml:trace contextRef="#ctx0" brushRef="#br0" timeOffset="41610.43">23858 4939 140 0,'-29'46'94'16,"-8"3"4"-16,-6 17-24 15,-12 7 3-15,-14 5-1 16,-6 16-5-16,10 12-21 16,-1-4-14-16,22-7-22 0,8-24-7 15,1-30-7-15,10-17-17 16,1-24-57-16,4 2-63 15,11-6 82-15</inkml:trace>
  <inkml:trace contextRef="#ctx0" brushRef="#br0" timeOffset="61793.52">3379 5788 75 0,'32'14'63'0,"34"14"18"16,-59-25-7-16,-3 5-22 15,-4 1-11-15,-20 3-21 16,13 12-5-16,1 9-7 16,-34-9 3-16,18 16 16 15,8 9 9-15,-8 7 12 16,15 4 1-16,-3 6-8 16,1 1-5-16,0-7-2 15,0-3 1-15,6-5 2 16,3-6-1-16,5-11-7 15,-5-19-4-15,9-3-9 16,-2-13-4-16,-5-9-4 16,31 16-2-16,-26-18-3 15,4-15-9-15,2 12-65 16,-19-15-60-16,21 21 79 16</inkml:trace>
  <inkml:trace contextRef="#ctx0" brushRef="#br0" timeOffset="62851.98">3177 6800 146 0,'-2'-2'95'0,"0"0"-9"15,-2 0-39-15,4-1-34 16,0 1-9-16,0 0-3 16,0 0 1-16,19-5 10 15,-5 0 9-15,1 1 23 16,47-15 8-16,-48 21 3 15,4 0-6-15,6 0-21 16,11 5-9-16,-6 2-12 0,-6 4-2 16,10 6-3-16,-24-1 0 15,9 6 0-15,-10-17 0 0,-25 6 1 16,26 7-1-16,-30-3 1 16,-3 5-1-1,2 2-1-15,-14 1-1 16,-1-1 0-16,10 0 0 0,-9-7 1 15,-12-10 0-15,21 2 0 16,1-1 0-16,16 10 1 16,-3-14-1-16,6 0-1 15,7 9 0-15,0-4 0 16,1-3 0-16,-1-4 5 16,0 0 5-16,0 0 8 15,0 0 4-15,0-2 7 16,19 2 0-16,1-2-2 15,41-18-2-15,-30 20-3 16,-3-18-2-16,6 20 2 16,12 9 0-16,-3-13-1 15,-4 2-4-15,-5-7-4 16,-8 3-5-16,-17-2-3 16,-2-3-2-16,4 9-3 15,-4 2-5-15,-7 4-37 16,0 3-24-16,-5 7-85 15,5-16-70-15,7 17 142 16</inkml:trace>
  <inkml:trace contextRef="#ctx0" brushRef="#br0" timeOffset="63987.28">6451 7477 159 0,'-2'-2'74'16,"-5"-7"-26"-16,3 0-17 16,0 7 17-16,2 2 42 15,2-2 19-15,-1-1 22 16,2-8-8-16,-1 5-39 16,8-8-19-16,14-1-37 15,45-19-13-15,-38 39-11 16,-2 6-1-16,-5 4-2 15,-11 1 0-15,-13 2 0 16,0 10-1-16,-21-3 1 16,10 11 0-16,-3-8 0 15,-10-6 0-15,13 1-1 16,1 1 1-16,10-11-1 0,2-1-1 16,18-4 0-1,2-3 1-15,6-5 1 16,1-9 0-16,-3-2 0 15,-4-3 0-15,18 8-1 0,-11 1 1 16,-16 3-1-16,11 5 1 0,-26 8 1 16,6 6 1-16,-9 6 0 15,-10 5 0 1,-6 17-3-16,-12 3-2 0,21 19-18 16,-19-11-9-16,5-12-10 15,5-6-4-15,-3-32-17 16,21 10-20-16,38-3-91 15,-8-15 106-15</inkml:trace>
  <inkml:trace contextRef="#ctx0" brushRef="#br0" timeOffset="64562.28">7393 8083 318 0,'8'-7'182'0,"-10"5"-18"16,-26-5-90-16,47 18-54 15,-19 0-18-15,0 7-19 16,1 2-1-16,-28-7 4 15,18 7 13-15,-5-4 27 16,1-3 10-16,6 1 5 16,1-4-6-16,8 8-18 15,12-2-9-15,-1-1-8 16,2 3 0-16,10-5 0 16,8-1 0-16,5 3 2 15,-5-8 5-15,-6 1 17 0,6-5 4 16,5-1 2-16,11 3-5 15,2 1-14-15,-16-6-4 16,-1 0-4-16,-6-2-1 16,-8-2-1-16,-7-1-1 15,-3 1-30-15,-2-8-30 16,-8-7-89 0,-2-1-59-16,-13-3 127 0</inkml:trace>
  <inkml:trace contextRef="#ctx0" brushRef="#br0" timeOffset="64765.75">7757 8189 239 0,'-3'-4'138'0,"1"4"-12"15,0-2-21-15,0 2-9 16,0 0 3-16,-5 28 7 16,-49 57 1-16,48-30-12 15,5 7-9-15,-1 22-25 16,15 7-14-16,-11-17-25 15,-16-17-11-15,19-12-11 16,-10-18-20-16,9-3-65 16,14 0-54-16,-16-22 81 0</inkml:trace>
  <inkml:trace contextRef="#ctx0" brushRef="#br0" timeOffset="65646.87">3417 8882 358 0,'2'13'146'16,"-13"-2"-72"-16,11 9-71 15,0 4-3-15,3 1-1 16,10-1 0-16,-7 1 0 16,6-6 2-16,-3-10 27 0,4 7 12 15,4 1 13-15,-3-8 1 16,12 5-25-16,5 1-12 15,3-1-12-15,-14 3-3 16,4 8 0-16,-8-3-1 16,1 0 0-16,6 3 0 15,-14-10 2-15,0 5 2 16,-7-4 9 0,-4 1 3-16,-8 5 1 15,-3 3-2-15,-20 8-9 0,31 11-2 16,-16 3 1-16,-26-11 1 15,6-3 0-15,-16-7 0 0,-3-17-4 16,41 12-8-16,-6-21-57 16,-15-7-59-16,14-18 74 15</inkml:trace>
  <inkml:trace contextRef="#ctx0" brushRef="#br0" timeOffset="65822.56">3628 8733 508 0,'51'-11'238'0,"2"-7"-109"15,3 16-53-15,-12 0-59 16,-4 6-27-16,-7 14-82 16,-13-3-65-16,-4-8 93 0</inkml:trace>
  <inkml:trace contextRef="#ctx0" brushRef="#br0" timeOffset="66554.12">5624 9416 588 0,'0'-6'200'0,"-9"-5"-203"16,6 26-29-16,-8 7-19 16,-13 11-1-16,-3 27 18 15,-4-4 37-15,-15 4 64 16,8 2 21-16,5 11 28 15,-12-2-11-15,19-4-38 16,3 10-21-16,10-17-30 16,15 5-8-16,18-21-7 15,5-6-1-15,10-21 0 0,3-16-1 16,0-4 2 0,-3-14 3-16,-11-17 2 15,1-1 0-15,-10 2-1 0,-1 1-1 16,-14 1-1-16,0 13 1 15,-14 5 0-15,-8-5 0 16,-9 23-2-16,-7-3-2 16,-1 25-1-16,-1 8-2 0,20 1-21 15,-7-5-34-15,20-9-128 16,9-9 120 0</inkml:trace>
  <inkml:trace contextRef="#ctx0" brushRef="#br0" timeOffset="67525.38">7688 10424 622 0,'-60'-14'237'0,"73"14"-158"16,-4 0-62-16,18-2-15 16,-10-9 0-16,17 11 1 15,4-2 1-15,-1 0 4 16,1 6 6-16,-2 5 9 15,-3 0 3-15,4 8-2 16,3-1-5-16,-11-7-9 16,5 6-4-16,-10 3-4 15,-8-5-1-15,-3 8 2 16,-13 1 0-16,-4 6 2 16,-12 4 2-16,-2 18 7 15,-2-1 5-15,0 9 1 16,2 0-1-16,5 13-9 0,-4-13-5 15,-1-7-3-15,7-5-2 16,-1-28-10-16,6 4-33 16,15-13-100-16,2-7-87 0,15-11 135 15</inkml:trace>
  <inkml:trace contextRef="#ctx0" brushRef="#br0" timeOffset="68792.84">3854 11449 381 0,'-22'-14'164'0,"-16"-12"-59"16,3 26-131-16,0 15-16 15,-10 5-6-15,5 16 3 16,-13-9 41-16,15 1 33 15,9-1 38-15,-6-3 10 16,21-1-8-16,-1-3-21 16,-1-1-33-16,30-3-9 15,28 13-6-15,-11-22 0 0,15 4-1 16,-3-3 1 0,-10-8 0-16,13 9 0 15,4 9-3-15,-9 7-1 16,-9 5-1-16,-1 10 0 0,-20 9 4 15,-4-7 0-15,-12 14 1 16,-6-1 0-16,-11-1 1 16,-9-6 0-16,-7-10-1 15,3 2 1-15,6-6 5 16,-9-19 19-16,-7-17 46 16,14-11 15-16,-4-19 15 15,10 8-14-15,25-12-31 16,1-8-11-16,18-11-11 15,12 3-6-15,14 2-11 16,-7 1-6-16,4 7-9 16,4-5-1-16,-6 14-25 15,0-9-39-15,-2 10-177 16,-2 10 158-16</inkml:trace>
  <inkml:trace contextRef="#ctx0" brushRef="#br0" timeOffset="83268.42">11099 11087 649 0,'0'4'297'0,"-8"8"-79"0,6-4-196 16,-7-1-17-16,15 11-4 16,-1-5 1-16,3 9 15 15,-1 7 12-15,-3 13 17 16,-1 10 2-16,-5 12-12 16,1 9-11-16,-1 3-18 15,2-14-2-15,0-9-9 16,5-15-15-16,-1-16-50 15,-1 2-34-15,8-22-63 16,2 1-21-16,0-26-48 16,7-6 142-16</inkml:trace>
  <inkml:trace contextRef="#ctx0" brushRef="#br0" timeOffset="83556.86">11424 11202 251 0,'-5'12'145'0,"-6"28"-29"0,7 0-30 16,17 17-38-16,-13-10 0 0,2-10 16 16,-6-6 6-16,15-15 9 15,6-7 1-15,12-9-10 16,9-11-10-16,-2-22-25 16,-1-5-11-16,-2-4-14 15,-4-1-2-15,-9 1 10 16,-9 0 9-16,-11 7 9 15,1 10-1-15,-8 7-11 16,-7 5-10 0,-8 7-34-16,-18 6-29 0,-15 20-69 15,6 13-41-15,0 2-72 16,12-8 136-16</inkml:trace>
  <inkml:trace contextRef="#ctx0" brushRef="#br0" timeOffset="83960.45">11856 11143 414 0,'-2'2'200'0,"-2"11"-10"0,10 0-217 16,1 3-7 0,4 13 6-16,0-5 13 0,-4 0 68 15,-1-3 37-15,3-4 42 16,3-3 5-16,1-8-41 16,5 1-31-16,4-12-37 15,2-3-6-15,9-4-4 16,-10-8 2-16,-5-8-1 15,8-3-1-15,-22-7-5 16,10 9-4-16,-14 2 0 16,0 8-2-16,-20 5 0 15,-9 1-2 1,-4 10-10-16,-20-7-7 0,17 18-29 16,7 3-26-16,11 16-85 15,-2-9-78-15,11 0 144 0</inkml:trace>
  <inkml:trace contextRef="#ctx0" brushRef="#br0" timeOffset="84264.75">13153 10452 787 0,'-27'11'262'0,"-13"9"-227"0,11 20-230 16,-9 9-42-16,-6 24 46 15,-18 3 78-15,-18 6 231 16,5 9 82-16,6 11 46 16,-7-9-35-16,30-33-89 31,23-27-45-31,-1-2-60 0,-53 76-20 0,3-40-32 15,25-3-12-15,38-60-29 16,5-2-19-16,5-13-44 16,1-15-40-16,3-16 111 0</inkml:trace>
  <inkml:trace contextRef="#ctx0" brushRef="#br0" timeOffset="84558.59">12305 10834 834 0,'-38'24'295'0,"29"17"-253"0,-11 0-36 0,27 0-15 16,15-2-6-16,-4-23-4 16,13-1 3-16,-2-19 16 15,4-11 9-15,3-6 13 16,-1-5-1-1,-4-5-9-15,-6 6-16 0,-10-5-24 16,-10 5-3-16,-5 7-5 16,-3 14 5-16,-8-7-37 15,7 22-64-15,-3 6 85 16</inkml:trace>
  <inkml:trace contextRef="#ctx0" brushRef="#br0" timeOffset="84810.46">13115 11389 879 0,'22'-13'-202'0,"1"-5"202"0</inkml:trace>
  <inkml:trace contextRef="#ctx0" brushRef="#br0" timeOffset="85001.47">13191 11247 544 0,'-25'-7'278'15,"-1"5"-76"-15,8 4-141 0,-7 11-57 0,14-2-85 16,-9 3-41-16,2-3 68 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3T02:41:23.76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159 0,'1'19,"1"-1,1 8,2 10,3 95,-8 72,0-105,0 130,-1 207,-6-293,1-11,6-77,6 28,1 26,-6 177,-2-156,1-118,0-4,0 0,0 1,0-1,1 0,1 0,-1 1,0-6,0 0,-1 0,1 0,0 0,0 0,0-1,1 1,-1 0,0-1,1 1,-1-1,1 1,-1-1,1 0,0 1,-1-1,1 0,0 0,0 0,0-1,0 1,0 0,1 0,15 2,0 0,0-2,0 0,11-1,-16 1,84-1,30-2,25 1,1669-4,-1384 5,-273 1,-59 2,-1 5,51 12,121 39,-274-59,26 6,1-1,1-2,9 0,86-3,-105 0,-14-1,0 1,1 1,-1-1,0 1,0 0,5 2,-9-3,0 1,0 0,0 0,0 0,0 0,-1 0,1 0,0 1,0-1,-1 1,1-1,-1 1,1 0,-1-1,0 1,0 0,0 0,0 0,0 0,0 0,0 0,0 3,0-1,0 1,0-1,-1 1,1-1,-1 1,0 0,-1-1,1 1,-1-1,-2 12,-1-1,-2 5,-1 7,-8 23,7-25,1 1,1-1,-8 57,3 1,3 6,6 353,4-299,0 587,2-602,9 40,23 124,-16-133,-4 40,-1 14,-4-95,-5 80,-13-36,0 41,6 233,1-414,-1-1,0 1,-2 0,0-1,-2 4,-2 0,2 1,1 0,0 12,-1 14,-8 32,4-34,-1 40,8 4,-1 17,0-81,0-1,-7 22,6-33,2-4,-2 0,0-1,0 1,-2 0,5-10,-1-1,0 1,0-1,0 0,0 0,0 0,-1 0,1-1,-1 1,0 0,0-1,0 0,0 0,0 0,0 0,-1 0,-2 0,-3 1,-1-1,0 0,0-1,0 0,0 0,-6-2,9 2,-290-3,145-1,-953 0,726-4,95 0,-462 5,459 2,277 0,0 1,0 0,0 0,0 0,0 2,0-1,0 1,0 1,1-1,-8 5,0 2,-1 0,0 0,0 1,1 1,-8 8,22-17,0 0,0 1,1-1,-1 1,1-1,0 1,0 0,-1 3,-2 6,1 0,-1 1,1 0,-4 23,1 0,-2 35,2-18,-16 203,7-52,-26 70,-14-2,23-112,27-132,-67 299,53-265,14-47,0 0,2 0,0 1,0-1,0 17,4 147,2-83,-2 177,0-265,0-4,0 0,0-1,0 1,1-1,-1 1,2 3,-1-7,-1 1,1-1,0 1,0-1,-1 1,1-1,0 0,0 1,1-1,-1 0,0 0,0 0,1 0,-1 0,0 0,1 0,-1 0,1-1,-1 1,1 0,0-1,5 2,-1 0,1-1,0 0,0 0,0-1,1 0,26-1,21-4,78-12,38-5,36-4,-162 20,1081-121,-871 104,236-21,-223 29,45 12,-171 5,183 6,-295-7,59 5,-84-5,-1 0,1-1,0 2,0-1,0 0,0 1,-1 0,1 0,-1 1,3 1,-5-3,0 1,0 0,0 0,0 0,0 0,-1 0,1 1,-1-1,1 0,-1 1,0-1,0 1,0 0,0-1,-1 1,1 0,-1-1,1 1,-1 2,0 19,0 1,-3 11,1-8,-5 45,-4-1,-10 34,5-16,-1 35,-2 94,11-119,-25 506,25-404,-28 149,25-270,-33 276,28-51,15-290,-24 249,6-87,5 56,6-60,-27 137,35-307,-18 116,0 61,18 19,1-53,-1-146,0 10,0 1,-1-1,-1 1,0 1,1-10,0 0,0 0,0 0,0-1,0 1,0 0,-1-1,1 1,-1-1,0 0,0 1,0-1,0 0,0 0,0 0,0 0,-1-1,-1 2,0-1,0-1,0 1,1-1,-1 0,0 0,0 0,-4 0,-30 0,28-1,-209-7,58 2,-286 1,251 11,-53 13,-182 35,252-39,-41-6,-181-10,231-2,43 2,-456-1,583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5T06:09:04.47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0 144,'5'3,"0"0,-1 0,1 1,-1-1,0 1,0 0,0 0,0 0,-1 0,0 1,3 4,3 8,0 0,4 16,5 8,28 46,-44-84,-1 1,1 0,1 0,-1-1,0 1,3 2,-4-5,1 0,-1 0,0 0,0 0,0-1,1 1,-1 0,0-1,1 1,-1-1,1 1,-1-1,1 0,-1 1,0-1,1 0,-1 0,1 0,-1 0,1-1,1 1,2-1,0 0,0-1,0 0,0 1,0-2,2 0,30-20,-36 23,34-25,-2-1,0-1,12-16,-3 0,-3-2,7-12,-27 33,-2 1,0 0,1-4,-4 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3T02:41:25.98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188 0,'12'6,"0"-1,6 1,-5-2,0 1,6 3,76 46,-72-40,18 12,-2 1,-1 2,11 13,-28-21,0 1,14 21,-33-40,1 0,-1 1,1-1,-1 1,0-1,0 1,0 0,0 0,-1 1,0-3,-1 0,1 1,-1-1,0 0,0 1,0-1,0 0,0 1,-1-1,1 0,-1 0,1 1,-1-1,0 0,0 0,0 1,-5 6,0 1,-1-1,0-1,0 1,-1-1,0 0,-4 2,-36 30,-2-2,-44 25,7-6,12-4,-6 5,-23 9,75-50,5-3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3T02:41:27.15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616 0,'-18'0,"-30"0,0 2,-6 3,20 0,-81 9,0-4,76-8,0 3,-17 4,50-8,-19 5,23-5,1-1,0 1,-1-1,1 1,0-1,0 1,0 0,0-1,0 1,0 0,0 0,0 0,0 0,0 0,0 0,1 0,0 0,-1-1,1 1,0-1,0 1,0-1,0 1,0-1,0 1,0 0,0-1,0 1,0-1,1 1,-1-1,0 1,0-1,0 1,1-1,-1 1,0-1,0 1,1-1,-1 1,1-1,-1 1,0-1,1 0,-1 1,1-1,17 13,-18-13,22 12,0 0,19 6,50 14,-53-19,-1 1,0 1,23 15,-25-7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3T02:41:28.62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384 0,'3'1,"0"-1,0 1,0-1,0 1,0 0,0 0,-1 0,1 1,2 0,5 3,72 36,1 1,68 20,-67-29,-79-30,1-1,-1 0,0 1,0 0,0 0,0 1,-4-3,1 0,-1 0,0 0,0 0,0 1,0-1,0 0,-1 1,1-1,0 1,-1-1,1 1,-1-1,1 1,-1-1,1 1,-1 0,0-1,0 1,0-1,0 1,0 0,-1 0,-1 10,-1 0,0-1,-1 1,-1-1,0 1,0-1,-3 1,-2 7,-2-2,-10 13,10-14,-233 337,80-116,79-115,-143 201,172-242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3T02:41:29.60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1362 0,'-7'1,"-1"0,1 0,-1 0,1 1,0 0,-6 3,6-3,-153 59,110-41,-188 80,-19 8,-2-16,160-64,-35 12,125-37,0 0,1 1,0 0,0 0,0 1,0 0,1 1,-1 0,1 0,0 1,5-6,1 1,0-1,-1 0,1 1,0-1,0 1,0-1,1 1,-1-1,0 1,0 0,1-1,-1 1,1 0,0-1,0 0,0 0,0 0,1 1,-1-1,0 0,0 0,1 0,-1 0,1 0,-1 0,1 1,-1-1,1 0,0-1,0 1,-1 0,1 0,1 0,2 4,1-1,0 1,0-1,1-1,-1 1,1-1,1 1,14 5,10 4,-9-5,158 68,4 2,-142-61,24 15,-39-16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3T02:41:33.307"/>
    </inkml:context>
    <inkml:brush xml:id="br0">
      <inkml:brushProperty name="width" value="0.1" units="cm"/>
      <inkml:brushProperty name="height" value="0.1" units="cm"/>
      <inkml:brushProperty name="color" value="#FFC000"/>
      <inkml:brushProperty name="ignorePressure" value="1"/>
    </inkml:brush>
  </inkml:definitions>
  <inkml:trace contextRef="#ctx0" brushRef="#br0">2480 38,'-426'0,"397"-1,0-2,1-1,0-1,-9-3,8 2,-1 1,1 2,-7 1,-89 2,75 0,-171 9,-112 2,302-9,0 0,0 3,-7 2,-35 4,-27 7,44-8,-3-2,11-2,-1 2,-20 6,-153 34,156-33,35-8,0 0,-12-1,31-5,7-1,-1 1,1-1,-1 1,-3 1,7-1,1-1,0 1,-1-1,1 1,0 0,-1-1,1 1,0 0,0 0,0 0,0 0,0 0,0 0,0 0,0 1,0-1,0 0,1 0,-2 2,1 1,0 0,0 0,0 1,0-1,1 0,0 0,0 1,0 1,4 38,8 17,12 34,-6-25,20 102,3 67,-27-136,32 296,-35-55,-13 0,0-157,2-31,-6 335,3-202,1-6,-55 473,27-517,-3 44,24-175,6 72,5 186,-2-257,0-98,1 22,-1-30,0 0,1 0,0 0,-1 0,1 0,0 0,1 0,0 1,-2-3,1 0,0 1,0-1,-1 0,1 0,0 0,0-1,0 1,0 0,0 0,0 0,1-1,-1 1,0-1,0 1,1-1,-1 1,0-1,0 0,1 1,0-1,2 0,0 0,0 0,0 0,0-1,0 1,0-1,0 0,35-10,6-4,2-1,242-67,-176 57,73-6,-119 25,27 2,68 4,-117 2,39 0,50 0,66-10,-48-9,10-1,-87 14,15 2,2 3,145 3,-138 5,6 1,-99-9,27 1,3 2,-26-1,0-1,0 1,-1 1,1 0,6 3,-64-24,-105-25,78 22,-11-3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3T02:41:34.06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539 0,'20'22,"-4"-5,0 0,2 0,10 6,0-4,0-1,2-2,0-1,1-1,0-2,2 0,9 1,91 34,-131-47,28 14,-28-13,0 0,1 1,-1-1,0 1,0 0,0-1,-1 1,1 0,0 0,1 2,-3-4,0 1,1 0,-1 0,0-1,1 1,-1 0,0 0,0 0,0 0,0-1,0 1,0 0,0 0,0 0,0 0,0-1,0 1,0 0,-1 0,1 0,0-1,0 1,-1 0,1 0,-1-1,0 1,-1 2,0 0,0-1,-1 1,1-1,-1 0,-2 2,-16 9,-1 0,-1-1,-19 7,25-11,-105 46,-276 136,357-167,1 2,2 2,-33 30,30-23,-2-1,-43 25,35-28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3T02:41:34.88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0 110,'0'1,"0"0,0 0,1-1,-1 1,0 0,0-1,1 1,-1 0,0-1,1 1,-1-1,1 1,2 5,14 39,8 20,40 65,-32-68,22 61,-54-118,0-2,0-1,1 1,-1 0,0 0,1-1,1 3,-3-4,0-1,1 0,-1 1,1-1,-1 1,1-1,-1 0,1 1,-1-1,1 0,-1 0,1 1,-1-1,1 0,0 0,-1 0,1 0,-1 0,1 0,0 0,-1 0,1 0,-1 0,1 0,0 0,-1 0,1 0,-1 0,1-1,-1 1,1 0,-1 0,1-1,-1 1,1 0,0-1,4-3,1-1,0 1,-1-1,0-1,1 0,10-11,150-137,-59 58,8-17,-60 52,7-14,-38 43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3T02:41:37.497"/>
    </inkml:context>
    <inkml:brush xml:id="br0">
      <inkml:brushProperty name="width" value="0.1" units="cm"/>
      <inkml:brushProperty name="height" value="0.1" units="cm"/>
      <inkml:brushProperty name="color" value="#FFC000"/>
      <inkml:brushProperty name="ignorePressure" value="1"/>
    </inkml:brush>
  </inkml:definitions>
  <inkml:trace contextRef="#ctx0" brushRef="#br0">2286 0,'0'1,"0"0,0 0,0 0,0 0,0 0,0-1,0 1,-1 0,1 0,0 0,-1-1,1 1,0 0,-1 0,1-1,-1 1,1 0,-1-1,1 1,-1 0,0-1,0 1,-1 0,0 0,-1 0,1 0,0 0,-1 0,1 0,-2-1,-18 4,-1 0,-18-1,-49-2,57 0,-659-1,283-2,392 3,0 0,1 1,-1 1,0 1,-8 3,-23 9,-6 5,49-19,-33 16,27-12,-1-1,0 0,0-1,-4 1,-6-1,-1-1,1-1,-1-1,1-1,-3-1,-37 0,59 1,0 0,0 0,0 1,0-1,1 1,-1-1,0 1,0 0,1 0,-1 1,0-1,-1 2,2-2,1 1,-1-1,0 1,1 0,-1 0,1 0,-1 0,1 0,0 0,0 0,0 0,0 0,1 0,-1 1,0 1,-2 12,2 0,-1-1,2 1,0 0,2 11,0 4,7 277,-11-190,-12 72,-20 80,22-182,4 0,4 7,-9 934,12-977,-2 0,-2-1,-8 30,-11 49,5-23,-19 55,25-116,-13 43,-10 69,3 32,23-120,3 0,2 8,-1 8,-2 6,5-45,-11 46,5-43,1 31,7-61,0 1,-1 0,-2 9,2-22,1-6,1 1,-1-1,1 1,-1-1,1 1,0-1,0 1,0-1,1 3,-1-4,1 0,-1 0,1-1,-1 1,1 0,-1 0,1 0,0 0,0-1,-1 1,1 0,0-1,0 1,0 0,0-1,0 1,0-1,0 0,0 1,0-1,0 0,0 1,0-1,0 0,0 0,1 0,22 2,-1 0,1-2,4-1,1 0,1315-11,-1336 12,62 0,40-6,264-23,-326 27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3T02:41:37.994"/>
    </inkml:context>
    <inkml:brush xml:id="br0">
      <inkml:brushProperty name="width" value="0.1" units="cm"/>
      <inkml:brushProperty name="height" value="0.1" units="cm"/>
      <inkml:brushProperty name="color" value="#FFC000"/>
      <inkml:brushProperty name="ignorePressure" value="1"/>
    </inkml:brush>
  </inkml:definitions>
  <inkml:trace contextRef="#ctx0" brushRef="#br0">814 0,'50'46,"-35"-32,1 0,0-1,11 6,11 5,6 2,-35-21,10 5,16 12,-30-18,0 0,0 0,-1 0,1 1,-1-1,0 1,0 0,2 4,-5-7,0 0,0 0,0 1,0-1,0 0,-1 1,1-1,-1 0,1 1,-1-1,0 1,0 1,0-1,-1 1,0-1,1 0,-1 0,-1 0,1 0,0 0,-1-1,1 1,-1 1,-4 4,0 0,-1 0,1-1,-2 0,-1 2,-10 7,-1 0,-16 8,-17 8,-3-2,-209 95,83-42,-11 15,132-62,-56 41,41-17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5" units="cm"/>
          <inkml:channel name="Y" type="integer" max="17401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6168" units="1/cm"/>
          <inkml:channelProperty channel="Y" name="resolution" value="1000.057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08T17:53:41.6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14786 6829 121 0,'-28'49'51'0,"30"-49"-25"16,4 0-14-16,6 4 6 15,-6-4 13-15,-4 2 26 16,-1 3 11-16,-1-5 5 16,0 0-6-16,0 0-14 15,0 0-7-15,13 31-16 16,20 56-6-16,-20-46-12 16,9 17-4-16,-6-9-4 15,8 4-1-15,-4 5-1 16,0-7 0-16,-4-11 0 0,-5-7 0 15,-2-11 0-15,-4-10 0 16,1 3 0-16,-2-1 0 16,6 5-1-16,-8-12 0 15,-5 2-50-15,1-3-72 16,-13-8 79-16</inkml:trace>
  <inkml:trace contextRef="#ctx0" brushRef="#br0" timeOffset="473.41">14755 7450 262 0,'63'3'128'0,"-48"1"-50"0,3 2-21 16,2 12-31-16,-3-7-9 15,4 9-9-15,-2 11 4 0,-10-4 14 16,2 13 8-16,0-4 11 16,3 3 0-16,2-5-2 15,-1-6-1-15,-2-5-3 16,3-5-3 0,-3-12-13-16,3 1-6 0,-3-12-11 15,3-3-2-15,-3-3-18 16,-6-9-16-16,-7 0-36 15,0-7-11-15,-9 3 7 16,0 4 13-16,-2 0-1 16,-1 6-39-16,-3 5 65 15</inkml:trace>
  <inkml:trace contextRef="#ctx0" brushRef="#br0" timeOffset="858.59">14802 7646 268 0,'-9'-11'126'0,"0"1"-46"16,7 6-55-16,2-3-14 15,0 7-11-15,0 0 0 0,0 0 1 32,0 0 0-32,5 21 13 0,5 9 7 15,22 48 8-15,-24-44 2 0,6-15-10 16,6 4-7-16,-11-12-9 15,-1-11-2-15,10 22-1 16,-6-9-1-16,3-6 3 16,1-3 18-16,-1-10 27 15,0-5 13-15,3-1 23 16,0-10-8-16,4-2-15 31,5-14-12-31,0-9-22 0,-5-3-11 0,-5-8-12 16,-3 2-1-16,-7 1-2 15,1 4 0-15,-8-5-2 16,-8-1-6-16,7 12-48 16,-7 5-41-16,5 11-183 15,1 7 177-15</inkml:trace>
  <inkml:trace contextRef="#ctx0" brushRef="#br0" timeOffset="42847.2">1491 16357 357 0,'-38'-16'227'15,"-4"1"-29"-15,13 11-77 16,0 4-22-16,0 4-44 15,11 5-15-15,0 9-19 0,14 19-7 16,13 37-12-16,-11 30-2 16,8 49 0-16,5 15 1 15,7 37 3-15,16 12 2 16,12 12 7-16,-11 8 1 16,8 10 1-16,-5-21-2 15,-5-26-6-15,2-27-1 16,-6-60-3-16,0-11-2 0,-7-36 0 15,-4-23 0 1,-5-21-30-16,-6-22-24 0,-7-34-114 16,-2-10 105-16</inkml:trace>
  <inkml:trace contextRef="#ctx0" brushRef="#br0" timeOffset="43346.28">1994 16854 316 0,'69'-29'188'0,"-11"-4"10"0,19-9-121 0,23 6-10 15,51-4-17 1,13-4-12-16,25 6-19 0,35 0-9 15,29 3-6-15,3 8-1 16,46-1-1-16,-11 1 0 16,-16 9 0-16,2-6 0 15,-11 13 0-15,-19-5 0 16,-7 9 0-16,4-4 0 0,-16 9-2 16,-6 0 0-1,5 0-16-15,-18-5-11 0,-14 11-20 16,-13-4-5-16,-56 9 8 15,-13 13 2 1,-48 1 30-16,-3 21 2 0,-18-2 13 16,-8 7 19-16,-3 20-1 15,-11 9 8-15,-24 23-7 16,-11 13-7-16,-20 26 3 16,-7 21 18-16,20 32 39 15,11 10 14-15,7-2-1 16,8-17-21-16,8-30-41 15,-10-21-15-15,31-24-51 16,-32-25-42-16,-3-37-201 16,-2-12 181-16</inkml:trace>
  <inkml:trace contextRef="#ctx0" brushRef="#br0" timeOffset="43990.06">2054 18682 289 0,'40'9'135'0,"14"-9"-43"0,6-4-28 16,11-7-9 0,6-7 2-16,14-6-11 0,14-7-11 15,21 4-19 1,0-2-7-16,6 13-7 0,-4 5 0 16,-4-6-1-16,3 3 13 15,11 6 33-15,10 7 11 0,-6 1 29 16,5 16-2-1,6 0-17-15,5-7-4 0,26 10-20 16,-6-16-9-16,-3-1-14 16,-6-2-7-16,-5-2-5 15,15 6 6-15,-32-4 28 16,8 0 14-16,-23-9 24 16,-15-9 2-16,27 18-17 15,-35-11-11-15,-7 11-21 16,0-4-9-16,-31-9-13 15,20 6-2-15,-15-9-6 16,-5 1-2-16,-9-5 0 16,-9-4-2-16,-19 1-33 15,-5 5-45-15,6-2-243 0,-4-2 213 16</inkml:trace>
  <inkml:trace contextRef="#ctx0" brushRef="#br0" timeOffset="46043.15">7148 16748 773 0,'-29'-7'319'0,"-6"0"-195"0,-1 1-38 0,-4-8-21 16,-15 8-7-16,4 1 1 15,-2 10 0-15,-5 6-9 16,5 7-7-16,-3 4-14 16,5 2-3-16,2-4-6 15,5 4-6-15,2-13-9 16,8 12-4-16,14-15-62 16,5-3-66-16,17 6-279 15,3-13 258-15</inkml:trace>
  <inkml:trace contextRef="#ctx0" brushRef="#br0" timeOffset="46402.1">7126 16945 636 0,'-20'11'249'0,"2"-2"-160"0,1 9-68 0,6-12-17 15,-3-4-4-15,3 5 1 16,-7-14 10-16,-12-1 82 16,-4 1 31-16,-19-6 36 15,4 10-3-15,2 3-74 16,-2 1-31-16,1 5-39 15,12 8-8-15,5-1-7 16,9 2-3-16,17 3-18 16,-15-5-16-16,5-4-58 15,6 2-42-15,7-11-102 16,2 0-68-16,0-2 195 16</inkml:trace>
  <inkml:trace contextRef="#ctx0" brushRef="#br0" timeOffset="46727.05">6631 16545 781 0,'-13'20'291'0,"-5"9"-225"0,-17-6-38 16,12 21-18-16,-10-4-6 15,-4 7-1-15,8 8-1 16,-9-20 23-16,4 6 13 0,14-11 13 15,-2-1 2-15,13-6-23 16,7-1-14-16,2-4-16 16,14 1-1-16,6-3-1 15,2-7 0-15,7 6 2 16,0 5 2-16,4-17 17 16,0 8 7-16,-2-2 7 15,0 0-1-15,-4 4-16 16,-7 2-6-16,-3 1-8 15,-1 2 0-15,2-1-46 16,0 1-49-16,2-5-259 16,4-6 229-16</inkml:trace>
  <inkml:trace contextRef="#ctx0" brushRef="#br0" timeOffset="49244.21">6236 17921 424 0,'4'98'156'0,"1"-98"-99"0,8 0-28 0,1-7 1 16,8-6 3-16,2-9-2 15,-1 4 11-15,8 2 34 16,-7 1 14-16,11 4 13 16,-1-2-7-16,23 2-23 15,-12 0-13-15,-1 1-24 16,-1 4-10-16,-21-7-15 15,4 12-5-15,-1 1-4 16,-3 1 0-16,-7-1-17 16,-3 2-22-1,-10 4-71-15,-5-1-57 0,-21 6 99 16</inkml:trace>
  <inkml:trace contextRef="#ctx0" brushRef="#br0" timeOffset="49511.15">6351 18265 450 0,'-6'-2'237'0,"8"2"-24"0,9 7-75 16,11-14-48-16,7-2-8 16,7-13-37-16,6-5-16 15,2-1-9-15,8 5 4 0,-6-1 7 16,3 15 4-16,-16-9-5 15,-8 7-8-15,-1 2-10 16,0-2-6-16,1 13-4 16,-7-11-19-16,-9 3-66 15,-9-1-51-15,-5-8 76 16</inkml:trace>
  <inkml:trace contextRef="#ctx0" brushRef="#br0" timeOffset="49867.28">6458 17578 333 0,'-9'-3'242'15,"0"3"0"-15,-4 3-83 16,-2 3-37-16,-10 12-50 16,5 13-17-16,-2 7-23 0,13 6-4 15,-7-8-2-15,3 3 1 16,-4-3-2-16,-13-1-2 15,6 12-11-15,-3 8-6 16,-4 1-4 0,3 2-1-16,1-5-1 15,5-4 1-15,13-9-1 0,4-9-1 16,6-11-1-16,18-2 0 16,8-3 1-16,2-6 0 0,20 9 1 15,-11-3 0 1,2-6 0-16,-5-4 0 0,-4-3 0 15,-6 0 0-15,1 2 0 16,-2 12 0-16,-12-7-25 16,-1 0-38-16,4 0-200 15,-4 11 175-15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5T06:09:06.00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0,'0'13,"0"0,1-1,0 1,4 11,3 11,-1 1,-2 0,-2 1,0 7,-1 125,-1 129,-8-230,4-43,1-1,1 1,1 2,3 11,2 0,2-1,1 0,3 3,-4-15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3T02:41:48.95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1000 0,'-34'1,"0"1,0 1,0 2,-1 2,-72 14,-54 12,29 6,-21 15,134-47,1 1,0 0,0 2,1 0,0 1,1 1,-15 14,20-16,1 1,-1 1,2 0,0 0,0 1,1 0,1 0,0 1,1 0,-4 13,4-5,1 1,0-1,2 1,0 10,1 22,2 17,3-31,1 0,1-1,7 18,4 7,19 44,-17-59,2-1,2-1,3-1,7 9,-6-17,1-1,2-1,2-2,21 18,-31-33,1-1,1-1,1-2,0 0,1-1,1-2,0 0,1-2,1-1,1-1,0-2,1-1,-1-1,1-1,0-2,0-1,1-2,-1 0,25-6,-22 1,0-1,-1-2,0-1,-1-2,0-1,-1-1,0-1,-1-2,18-15,-9 5,-2-2,-1-2,-2-1,-1-2,-2-1,-1-1,22-37,-38 51,0-1,-2-1,-1 1,-1-2,-1 1,-1-1,-1-1,-2 1,0-1,-2 0,-1 5,0 0,-2 1,0-1,-2 0,0 0,-1 1,-1 0,-1 0,-1 0,-1 1,0 0,-8-12,3 10,-1 1,-1 0,-1 1,0 1,-2 0,-2 0,-31-25,-34-21,56 44,-84-63,73 51,-25-27,51 44,-9-13,16 18,-1 1,1 0,-2 1,1 0,-1 0,0 0,-1 1,-1 1,0 1,0 0,-1 1,0 0,0 0,0 2,0-1,0 2,0-1,-1 2,1 0,0 0,-1 1,1 0,0 1,0 1,0 0,-11 4,18-5,0 0,0 1,0-1,0 1,1 0,-1 0,1 1,0-1,0 1,0 0,0 0,1 0,-1 0,1 1,0 0,1-1,-1 1,1 0,0 0,-1 2,-3 18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3T02:41:49.28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0,'4'9,"-1"0,-1 0,0 1,0-1,0 1,-1-1,-1 0,1 5,1 19,2-1,2-1,8 24,4 17,59 396,-51-288,-26-176,0-1,1 1,0-1,0 0,1 2,-2-5,0 0,0 0,0 1,0-1,0 0,0 0,0 0,0 0,0 0,0 0,0 0,0 0,1 1,-1-1,0 0,0 0,0 0,0 0,0 0,0 0,0 0,1 0,-1 0,0 0,0 0,0 0,0 0,0 0,0 0,0 0,1 0,-1 0,4-4,8-15,1-7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3T02:41:50.45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550 21,'-34'1,"-1"0,1 2,-25 6,42-5,0 1,0 0,0 1,1 1,-1 0,2 1,-1 1,-2 3,8-4,-1 0,1 1,1 1,-1-1,2 2,-1-1,1 2,-11 16,2 2,-3 7,2 1,2 0,1 1,2 1,2 0,1 0,1 13,2 2,2 1,2 0,3 1,5 24,-1-44,1 0,2 0,2 0,1-1,5 10,-4-19,0-1,2 0,1 0,1-1,1-1,2-1,0 0,-10-13,0-2,1 1,0-1,1 0,-1-1,1 0,1-1,-1 0,9 3,-9-5,1-1,-1 0,0 0,1-1,0 0,-1-1,1-1,0 1,0-2,-1 1,3-2,8-1,-1-2,0 0,0-1,14-7,76-38,-29 7,-2-3,71-57,-126 86,-2-1,0 0,-1-2,-2 0,10-14,-7 6,-2 0,-1-2,-2 0,0-3,-6 10,-2-1,0 1,-2-1,0-1,2-24,-6 24,-1-1,-1 1,-1 0,-1-1,-2 1,-1 0,0 0,-2 0,-1 1,-2-1,0 2,-1-1,-2 0,-3-3,-1 0,-2 1,-1 1,0 0,-16-14,24 29,-1 0,0 1,0 0,-1 1,0 1,0 0,-1 0,0 1,-1 1,0 1,0 0,-8-1,12 3,0 1,-1 1,-4 0,12 1,0 0,0 0,1 0,-1 1,0-1,0 1,1 0,-1 0,0 1,1-1,-1 1,0 0,-1 2,0 0,0 1,0-1,0 1,-3 5,4-6,-11 14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3T02:41:51.15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387 29,'16'0,"0"-1,-1-1,1 0,-1-1,6-3,-18 5,9-2,0 0,0 0,0 1,1 1,-1 0,2 1,-12 0,0 0,0 0,0 1,0-1,0 1,0 0,0-1,-1 1,1 0,0 0,0 0,-1 0,1 0,0 1,-1-1,1 0,-1 1,0-1,0 1,1 0,-1-1,0 1,0 0,0 0,-1 0,1-1,0 1,-1 0,1 2,1 4,-1-1,0 1,-1 0,1 0,-2-1,1 1,-1 3,-2 3,0 1,0 0,-1-1,-1 0,-1 0,0 0,-4 5,-3 4,0-1,-2-1,-16 19,10-18,0 0,-1-2,-2 0,0-2,-18 11,-15 5,-1-2,-4-2,-78 30,132-57,1 0,-1 1,-2 1,5 2,5-7,0 0,-1 0,1 1,0-1,0 0,0 0,0 0,0 1,0-1,1 0,-1 0,0 1,0-1,0 0,0 0,0 0,0 1,0-1,0 0,0 0,1 0,-1 1,0-1,0 0,0 0,0 0,1 0,-1 0,3 2,0-1,0 1,0-1,0 0,0 0,0-1,0 1,1 0,-1-1,64 7,-1-3,28-3,-46-1,31 0,-6 0,53 7,-75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3T02:41:52.40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575 243,'-12'1,"0"0,0 0,0 1,1 0,-9 4,-13 5,-9 5,20-6,-9 2,-40 16,-13 11,62-28,0 1,2 2,-1 0,1 1,-14 14,26-21,1 0,-1 1,1-1,1 1,0 1,0-1,0 2,3-3,-1 0,2 0,-1 1,1-1,0 1,1 0,0-1,0 1,1 3,0 14,2 1,2-1,0 1,1-1,2-1,5 14,6 9,2-1,24 42,-35-72,2 0,0-1,0 0,4 2,-7-9,1 0,0 0,1-1,0 0,0-1,0-1,3 2,1-1,1 0,0-1,0-1,13 3,4-1,31 2,-7-4,21-2,84-8,25-16,-53-2,-1-5,28-15,-3-8,95-46,-91 22,-37 7,-86 45,4-6,-28 19,-1 0,-1-1,0-1,3-5,-10 12,-1 0,1-1,-1 0,-1 0,1 0,-1-1,0 1,0-1,-1 0,0 1,0-1,-1 0,0 0,0-1,-1 1,1 0,-2 0,1 0,-1 0,0 0,-1-3,-2-7,-2-1,0 1,-1 0,0 0,-1 1,-1 0,-1 1,-6-8,-8-8,-1 0,-2 3,-15-14,11 14,-2 2,0 2,-1 1,-1 2,-2 1,0 1,0 3,-2 1,0 1,-1 3,0 1,-35-4,20 8,-1 2,-21 2,-111 11,176-8,0 1,0 0,0 1,1 1,-1-1,1 2,-1 0,2 0,-2 1,-18 13,2 0,-13 12,11-8,3-4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3T02:41:53.08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516 0,'88'0,"102"1,-190-1,11 0,0 0,0 1,0 0,-1 1,1 0,5 3,-15-5,0 1,1-1,-1 1,0 0,1-1,-1 1,0 0,0 0,0 0,0 0,0 0,0 0,0 0,0 1,0-1,-1-1,0 1,1 0,-1 0,0 0,0 0,0 0,0 0,0 0,0 0,0 0,0 0,0-1,0 1,0 0,-1 0,1 0,0 0,-1 0,1 0,-1-1,1 1,-1 0,1 0,-4 5,-1-1,1 0,-1 0,0 0,0-1,-4 3,-8 7,-12 5,3-5,1-1,-2-1,1-1,-2-1,-11 2,-1-2,0-2,-1-2,-21 1,60-6,5 1,10 4,-8-4,2 2,-1 1,1-1,-1 2,0-1,0 0,-1 1,1 0,-1 0,0 3,5 2,1 3,0 0,-1 0,-1 1,-1 0,0 0,0 2,-5-11,-1 0,0 0,0 0,-1 1,0-1,0 0,0 1,-1-1,0 1,0-1,-1 0,0 1,0-1,0 0,-1 1,0-1,0 0,0 0,0-1,-1-1,1 0,-1 0,0 0,0 0,0 0,-1-1,1 1,-3 0,-3 3,0 0,-1-1,-8 3,-11 5,-1-1,0-2,-8 1,-96 23,76-22,0-3,-3-1,47-8,-1-1,-11-1,-10-4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3T02:41:54.14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673 114,'-28'20,"-27"15,28-20,1 2,-13 12,-18 19,2 4,2 1,-2 8,29-27,0 1,3 2,1 0,2 1,1 1,-11 35,4 1,4 2,3 1,1 17,7-34,3 1,3-1,2 7,3-49,1 1,1-1,3 17,-4-31,0 0,1 0,0 1,-1-1,2 0,-1 0,0 0,1-1,0 1,0-1,1 1,-1-1,1 0,0-1,3 4,-2-4,-1 0,1-1,0 1,0-1,0 0,0 0,1-1,-1 0,11 2,0 0,5-1,37 1,1-2,0-3,7-3,50-9,14-8,45-16,168-60,-192 42,-27 0,-101 44,0 0,-1-2,0-1,6-6,-20 14,0-1,0 0,-1 0,0-1,0 1,-1-1,0-1,-1 1,0-1,0 0,0-3,0-4,0 0,-2 0,0-1,-1 0,0 1,-2-1,-1-14,-2-7,-2 0,-1 1,-3-2,-14-48,-5-2,-32-85,19 59,28 79,-2-5,2-1,-2-16,14 53,-1-1,1 1,-1 0,0 0,-1 0,1 0,-2-1,3 5,-1 0,0 0,1-1,-1 1,0 0,0 0,0 1,-1-1,1 0,0 1,-1-1,1 1,-1 0,1 0,-1 0,0 0,0 0,-16-3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3T02:41:54.79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457 0,'-2'1,"0"-1,0 0,0 1,0 0,0-1,0 1,0 0,1 0,-1 0,0 0,0 0,1 0,-1 1,1-1,-1 0,0 2,-2 1,-56 52,8-5,-93 70,2-2,140-117,1 0,-1 1,1-1,0 0,0 1,0-1,-2 3,4-4,0-1,0 0,-1 1,1-1,0 1,0-1,0 1,0-1,0 1,0-1,0 0,0 1,0-1,0 1,0-1,0 1,0-1,0 1,0 0,1-1,-1 1,1-1,-1 1,1-1,-1 1,1 0,-1-1,1 0,-1 1,1-1,0 1,-1-1,1 0,0 1,-1-1,2 0,4 2,1 0,0-1,0 0,0 0,0-1,103 3,45-6,-68 0,121-2,-198 5,-1 0,-1 0,1-1,-1 0,0 0,6-2,-12 3,0-1,-1 1,1-1,0 0,-1 0,1 0,-1 0,1 0,-1 0,1 0,-1 0,0 0,1-1,-1 1,0 0,0-1,0 1,0-1,0 0,0 1,-1-1,1 0,0 1,-1-1,0 0,1 0,-1 0,0 0,0-2,0-1,0 1,0-1,-1 1,0-1,0 1,0 0,-2-4,-3-8,-6-11,3 10,-7-18,3 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3T02:41:55.12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52 0,'0'21,"0"26,0 15,0 10,0 11,0 3,0-7,0-11,0-8,-3-8,0-8,-1-1,-5-2,-7-3,-1-7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3T02:43:03.3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682 0 3689,'-179'74'1525,"166"-68"-1525,1 0 0,0 1 0,1 0 0,-1 1 0,-5 6 0,-15 14-193,-4 6 193,24-21-37,-80 85-234,77-80 240,-27 32 21,3 3-1,1 1 0,-3 13 11,30-48 8,0 0 0,1 1 0,1 1 0,2-1 0,-1 2 0,2-1-1,1 1 1,1-1 0,1 2 0,-1 12-8,4-13 52,0 0-1,2 0 1,0 0-1,2 3-51,-1-10 81,1-1 1,0 0-1,1 0 0,1 0 0,0 0 0,6 8-81,-3-6 122,1 0 0,1-1 0,1 0 0,0-1 0,1-1-1,10 9-121,-15-15 72,1 0 1,0 0-1,1-1 0,0 0 0,0-1 0,0 0 0,0-1 0,1 0 1,0-1-1,0 0 0,6 1-72,-2-2 95,1-1 1,-1-1-1,1 0 1,-1-1-1,1-1 1,-1 0-1,0-1 0,0-1 1,0 0-1,3-2-95,20-9 225,0-1 0,-1-2-1,8-7-224,-13 6 119,-1-1 1,0-2-1,1-3-119,-15 10 41,0-1 1,-1 0 0,0-1-1,-2-1 1,8-11-42,2-10 115,6-15-115,-23 40 17,5-12 24,-1-1 1,-2 0 0,5-20-42,-7 21 19,0 0 11,-1 0 1,-2-4-31,-1 15 13,0-3 5,-1 11-7,-1 0 0,0 0 0,0 0 0,0 1 0,-1-1 0,0 0 0,-1 0 0,0-7-11,-2 4 37,0 1 0,0-1 0,-1 1 0,-1 0 0,1 0 0,-1 0 0,-1 0 0,-4-5-37,-2 0 113,0 0-1,0 1 0,-2 0 0,-6-4-112,13 12 27,0 0-1,-1 0 1,1 1 0,-1 0-1,-8-2-26,-2-1 10,-1 1-1,-2 1-9,10 2-13,-1 1 1,0 1-1,1 0 0,-1 1 0,1 0 0,-1 1 0,0 0 0,1 0 1,-1 2-1,1-1 0,0 1 0,0 1 0,0 0 0,-4 3 13,-4 2-146,0 0-1,0 2 0,1 0 0,1 2 1,-1 0 146,-5 10-235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5T06:09:06.59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0 380,'2'1,"0"-1,-1 0,1 0,0 1,0-1,-1 1,1-1,-1 1,1 0,0 0,-1 0,1 0,-1 0,0 0,1 0,-1 1,4 2,-1 1,0 0,3 4,-6-7,63 95,1 1,-54-82,-3-5,-1 0,6 4,-12-13,1-1,-1 0,0 0,0 0,1 0,-1 0,1 0,-1 0,1-1,-1 1,1 0,-1-1,1 1,0-1,-1 0,1 1,0-1,-1 0,1 0,0 0,-1 0,1 0,1-1,3-1,0 1,-1-2,1 1,-1-1,1 0,-1 0,-3 2,52-31,37-31,-37 24,183-133,-172 120,-2-3,26-32,-66 63,14-22,-29 36,-1-1,0 0,-1-1,0 0,2-7,-8 18,1 0,-1 0,0 0,1 0,-1 0,0 0,0 0,0 0,0 0,0 0,0 0,0-1,0 2,0 0,0 0,0 0,0 0,0-1,0 1,-1 0,1 0,0 0,0 0,0 0,0 0,0 0,0 0,-1 0,1 0,0-1,0 1,0 0,0 0,-1 0,1 0,0 0,0 0,0 0,0 0,0 0,-1 0,1 0,0 0,0 0,0 1,0-1,-1 0,1 0,0 0,0 0,0 0,0 0,-3 2,0 0,0 0,0 0,0 0,0 1,-60 50,43-34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3T02:43:03.7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 0 2657,'11'3'976,"-4"16"-712,-3 8-208,-4 12 184,-2 9 184,-2 9 400,-3 4 136,-2 7-39,-2 2-169,0 7-400,-4-3-152,4 1-168,-2-12-16,4-17-16,5-11-24,-3-26-208,7-5-568,9-21 544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3T02:43:05.5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22 130 2192,'-3'1'505,"0"0"-1,0-1 0,0 1 1,1 0-1,-1-1 0,-2 0-504,5 0 771,4 0 128,62-8 792,-42 5-1487,12-2 167,0 1 0,2 3-371,-14 0 119,18 1-10,-1-3 1,28-5-110,-51 5 17,0-2-1,0 1 0,15-8-16,-24 8-71,0 0 0,-1-1-1,1 0 1,-1 0 0,0-1 0,0 0-1,-1-1 1,0 0 71,-1 2-530,-5 4 373,0 0-1,0 0 1,0 1-1,0-1 1,0 0-1,-1 0 1,1 0 0,0 0-1,-1 0 1,1 0-1,-1 0 1,1-1 157,-1 1-56,0 1 0,0-1 0,0 0-1,0 1 1,0-1 0,0 1 0,0-1 0,0 0 0,0 1 0,-1-1 0,1 1 0,0-1 0,0 1-1,-1-1 1,1 1 56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3T02:43:05.8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 26 2569,'4'-20'1036,"-4"19"-1018,0 1 0,0 0 0,0 0 0,0 0 0,0 0 0,0-1 0,0 1 0,0 0 0,0 0 0,0 0 0,1-1 0,-1 1 0,0 0 0,0 0 0,0 0 0,0 0 0,0-1 0,0 1 0,0 0 0,1 0 0,-1 0 0,0 0 0,0 0 0,0 0 0,0-1 0,1 1 0,-1 0 0,0 0-1,0 0 1,0 0 0,0 0 0,1 0 0,-1 0 0,0 0 0,0 0 0,0 0 0,1 0 0,-1 0-18,0 0 25,0 0-1,1 1 0,-1-1 0,0 0 0,1 1 1,-1-1-1,0 0 0,0 1 0,1-1 0,-1 0 1,0 1-1,0-1 0,0 1 0,0-1 0,0 0 1,1 1-25,0 9 247,1 1 1,-2-1-1,1 1 1,-1 4-248,0-8 110,-5 77 1478,-2 0 0,-6 11-1588,-3 24 837,-7 108-156,18-179-637,-9 33-44,12-74-11,1-1-1,-2 0 0,1 0 1,-1 2 11,3-8-4,0 0 0,0 0 0,0 1 0,0-1 0,0 0 0,0 0 1,0 0-1,0 1 0,0-1 0,0 0 0,0 0 0,0 0 0,-1 0 1,1 1-1,0-1 0,0 0 0,0 0 0,0 0 0,0 0 1,0 1-1,-1-1 0,1 0 0,0 0 0,0 0 0,0 0 0,0 0 1,-1 0-1,1 0 0,0 0 0,0 1 0,0-1 0,-1 0 0,1 0 1,0 0-1,0 0 0,0 0 0,-1 0 4,1-1-261,0 0-1,0 1 1,0-1-1,0 1 1,0-1 0,0 0-1,0 1 1,0-1-1,0 0 1,0 1 0,1-1-1,-1 1 1,0-1-1,0 0 1,1 0 261,4-12-883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3T02:43:06.4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559 86 4753,'-9'-38'1995,"8"34"-1820,0 0-1,0 1 1,-1-1-1,0 0 1,1 1-1,-1-1 1,-2-1-175,3 3 19,-1 1 1,1 0 0,-1-1-1,1 1 1,0 0 0,-1 0 0,0 0-1,1 0 1,-1 1 0,0-1-1,1 0 1,-1 1 0,0-1-1,-1 0-19,-1 1-8,-1-1-1,1 1 1,-1 0 0,1 0-1,-2 0 9,-4 1-13,0 1 0,0 0 0,0 0-1,0 1 1,1 1 0,-1-1 0,1 2 0,0-1 0,0 1 0,1 1-1,-1-1 1,1 1 0,-2 2 13,-7 8 3,0 0 0,1 1-1,0 1 1,1 1 0,-1 3-3,-21 34 36,3 2 1,2 1-1,3 2 1,2 1-1,-3 18-36,17-41 76,-7 35-76,7-5 74,4 1-1,1 36-73,6-74 36,2-1 1,1 1-1,1 0 0,2-1 1,6 22-37,-8-43 23,1 0 1,1 0 0,0 0-1,0-1 1,1 1 0,0-1-1,0 0 1,1 0 0,6 6-24,-6-8 31,1-1 0,0 1 1,0-1-1,1-1 0,0 1 1,0-1-1,0-1 1,0 1-1,1-1 0,4 1-31,2 0 57,0-1 0,1 0-1,-1-1 1,1-1 0,-1 0-1,1-1 1,0-1-57,10 0 116,-1-2 1,1-1-1,24-6-116,-22 2 100,0-1 0,-1-1 0,1-2-1,4-3-99,4-5 252,0-1 0,24-18-252,-24 12 217,-2-2-1,-1-1 1,-1-2 0,-1-1 0,22-31-217,-21 21 246,-2-3 1,-2 0-1,-2-1 0,13-33-246,-28 52 136,0 0 0,-2 0 0,4-19-136,-11 34 33,0 1-1,0-1 0,-1 0 0,0 0 0,-2 0 0,1 0 1,-1 0-1,-1 0 0,-2-11-32,0 12 10,1-1 1,-2 1-1,0 0 1,0 0-1,-1 0 1,0 1-1,-3-3-10,4 6-2,-1 0-1,0 0 1,0 0 0,-1 1-1,1 0 1,-2 0-1,1 1 1,0 0 0,-1 0-1,0 1 3,-5-2-8,0 1 0,0 0 0,0 2 1,0-1-1,-1 1 0,1 1 0,-2 1 8,-16-2-20,-1 2-1,-14 2 21,11 1-26,1 1 1,0 2-1,0 1 0,-5 3 26,21-4-147,0 1 0,1 1 1,-1 0-1,1 1 0,1 1 0,0 0 0,0 2 1,-5 4 146,8-5-419,7-6-355,1 0 1,0 0-1,0 1 1,0 0-1,0 0 1,-1 2 773,2 2-1262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3T02:43:07.3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318 0 4369,'-6'13'740,"2"1"0,-4 13-740,8-27 24,0 1-1,0 0 1,0-1-1,0 1 1,0 0-1,0-1 1,0 1-1,0-1 1,0 1-1,1 0 1,-1-1 0,0 1-1,0 0 1,1-1-1,-1 1 1,0-1-1,1 1 1,-1-1-1,1 1 1,-1-1-1,1 1 1,-1-1-1,0 1 1,1-1-1,0 0 1,-1 1-1,1-1 1,-1 0-1,1 1-23,2 0 38,0 0-1,-1 0 1,1-1-1,0 1 1,2 0-38,-3-1 29,13 2 76,1-2 1,-1 0-1,0 0 1,0-2-1,2 0-105,-3 1 135,4-1 14,-7 0-6,0 1 0,1 0 0,-1 0 0,1 2 1,-1-1-1,9 3-143,-19-3 4,0 0 1,0 0-1,0 0 1,0 1-1,0-1 1,0 0-1,-1 1 1,1-1-1,0 0 1,0 1-1,0-1 1,-1 1-1,1-1 0,0 1 1,-1-1-1,1 1 1,0 0-1,-1-1 1,1 1-1,-1 0 1,1-1-1,-1 1 1,1 0-1,-1 0 1,0 0-1,1-1 1,-1 1-1,0 0 1,0 0-1,1 0 1,-1 0-1,0 0 0,0 0 1,0-1-1,0 1 1,0 0-1,0 0 1,0 0-1,-1 0 1,1 0-1,0 0 1,0-1-1,-1 1 1,1 0-1,0 0 1,-1 0-5,-1 4 6,-1-1 0,0 1 0,0-1 1,0 0-1,0 0 0,-1 0 1,1 0-1,-3 1-6,-11 9 20,-1-1 0,-5 2-20,-10 7 13,-28 22 13,-42 39-26,96-76 0,-25 22 5,0-2 0,-15 8-5,38-29 2,5-3-1,0-1 1,1 1-1,-1-1 0,1 1 0,-2 3-1,4-6 0,1 0 0,0 0 1,0 0-1,0 0 0,0 0 0,0 0 0,0 0 0,0 0 0,0 0 1,0 0-1,-1 0 0,1 0 0,0 0 0,0 0 0,0 1 0,0-1 1,0 0-1,0 0 0,0 0 0,0 0 0,0 0 0,0 0 0,0 0 0,0 0 1,0 1-1,0-1 0,0 0 0,0 0 0,0 0 0,0 0 0,0 0 1,0 0-1,0 0 0,0 0 0,0 1 0,0-1 0,0 0 0,0 0 0,0 0 1,0 0-1,0 0 0,0 0 0,0 0 0,0 0 0,0 0 0,0 1 1,1-1-1,-1 0 0,0 0 0,0 0 0,0 0 0,0 0 0,0 0 1,0 0-1,0 0 0,0 0 0,0 0 0,1 0 0,-1 0 0,0 0 0,0 0 1,0 0-1,0 0 0,9 0 7,25-10 29,-20 6 24,-1 1 0,11-2-60,-8 3 132,0 1 0,13 0-132,-22 2 51,0-1 1,0 1-1,0 1 1,-1-1-1,1 1 1,0 0-1,4 3-51,-10-5 7,0 0 0,0 1-1,0-1 1,0 1-1,0-1 1,0 1 0,0-1-1,0 1 1,0 0-1,0 0 1,0-1-1,0 1 1,-1 0 0,1 0-1,0 0 1,-1 0-1,1 0 1,0 0 0,-1 0-1,1 0 1,-1 0-1,0 0 1,1 0 0,-1 0-1,0 1 1,0-1-1,1 0 1,-1 0 0,0 0-7,-1 3 12,0 0 0,0 0 0,0-1 0,0 1 0,-1 0 0,1-1 0,-1 1 0,0-1-12,-1 2 15,3-4-12,-12 16 7,-10 10-212,-1-2-1,-1-1 1,-1-1-1,-1-1 1,-1-1-1,-1-1 1,-26 14 202,-1-6-1388,7-3 551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3T02:43:08.1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341 29 2369,'-11'7'337,"2"-2"-69,-1 1 0,1 0 1,0 1-1,0 0 1,-1 2-269,-9 13 56,2 1 0,0 1 1,1 1-1,-2 7-56,11-20 27,-2 3 1,-11 19 242,2 0 0,-3 9-270,-9 35 581,18-49-323,-3 7 365,2 0 0,-8 32-623,14-35 376,1-1 0,-1 31-376,7-45 53,0-1 0,1 1 0,0-1 0,1 1 0,2-1 0,0 4-53,1-2 32,1-1-1,1 0 1,0 0 0,9 14-32,-11-24 34,0 0 0,0 0 0,1 0 0,0 0 0,1-1 0,0 0 0,0-1 0,0 1 0,1-1 0,3 1-34,-3-2 83,1 0 0,0-1 0,0 0 1,0 0-1,0-1 0,1 0 0,0-1 1,-1 0-1,7 0-83,-2-1 131,-1 0 1,1-2-1,-1 1 1,1-2-1,-1 0 0,9-2-131,5-4 173,-2 0 0,1-2 0,-2 0-1,1-2 1,-1-1 0,16-12-173,37-27 186,-3-3 0,-3-4 0,57-58-186,-109 97 82,0-1-1,13-18-81,-17 16 49,-1-1 0,-1-1-1,-1 0 1,-1 0 0,-1-1-1,-1-2-48,-4 11 14,-1-1 0,-1 1 0,-1-1-1,0 0 1,-2 0 0,0 0 0,-1 0-1,0 0 1,-2-1-14,1 5 9,0 0 1,-2 0-1,1 1 0,-2-1 0,0 1 0,0 0 0,-5-6-9,4 9 9,0 1-1,-1-1 0,0 1 0,0 0 0,-1 1 0,-1-1 0,1 2 1,-10-8-9,9 9 6,-1 0 0,0 1 1,0-1-1,0 2 0,-1-1 1,1 2-1,-1-1 0,0 2 1,0-1-1,0 1 0,0 1 1,-1 0-1,1 1 0,-7 0-6,1 1 1,1 1-1,0 1 1,0 0-1,0 1 0,0 1 1,0 0-1,1 2 0,0-1 1,-11 8-1,-17 12-52,2 3 0,1 1 1,1 1-1,-5 9 52,33-29-506,0 1 0,1-1 1,0 2-1,-7 11 506,17-24-54,0 0 0,0 0 0,0 1 0,0-1 0,-1 0 0,1 0 0,0 1 0,0-1 0,0 0 0,0 0 0,0 0 0,0 1 0,-1-1 0,1 0 0,0 0 0,0 1 1,0-1-1,0 0 0,0 0 0,0 1 0,0-1 0,0 0 0,0 1 0,0-1 0,0 0 0,1 1 54,6 0-820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3T02:43:08.5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213 4 3089,'1'0'86,"-1"0"0,0-1 0,0 1 0,1 0 0,-1 0 0,0-1 0,1 1 1,-1 0-1,0 0 0,1 0 0,-1-1 0,0 1 0,1 0 0,-1 0 0,0 0 0,1 0 0,-1 0 1,1 0-1,-1 0 0,0 0 0,1 0 0,-1 0 0,1 0 0,-1 0 0,0 0 0,1 0 1,-1 0-1,0 0 0,1 0 0,-1 1 0,1-1-86,-1 0 82,0 1 1,0 0-1,1 0 1,-1-1 0,0 1-1,0 0 1,0 0-1,0-1 1,0 1-1,0 0 1,0 0-1,0-1 1,0 1-1,0 0 1,0 0-1,0-1 1,0 1-1,-1 0 1,1 0-1,0-1-82,-5 14 540,0-1-1,-3 5-539,0 0 274,-39 90 1613,6 1 0,-10 49-1887,12 12 853,31-119-747,1 0 0,2 20-106,5-68-8,0 0-22,0 1 0,0 0 1,0 0-1,0-1 0,1 1 0,0 2 30,-1-6-21,0 0-1,0 1 0,0-1 1,0 0-1,1 0 0,-1 1 1,0-1-1,0 0 0,0 0 1,0 1-1,1-1 0,-1 0 0,0 0 1,0 0-1,0 1 0,1-1 1,-1 0-1,0 0 0,0 0 1,1 0-1,-1 1 0,0-1 1,1 0-1,-1 0 0,0 0 0,0 0 1,1 0-1,-1 0 22,1 0-104,0 0 0,0-1 0,0 1-1,0 0 1,0-1 0,0 1 0,0-1 0,-1 1-1,1-1 1,0 1 0,0-1 0,0 1 0,0-1 104,21-22-2469,7-11 1000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3T02:43:08.8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0 254 5049,'8'-4'696,"0"1"0,0 0 0,0 0 1,0 1-1,1-1 0,5 1-696,16-2 956,8 1-956,-19 2 215,31-5 105,0-1 0,-1-3-1,0-2 1,0-2 0,-1-2 0,17-10-320,-8-1-325,-53 26 183,-4 1 107,1 0 0,-1 0 0,0 0 0,1-1-1,-1 1 1,0 0 0,1 0 0,-1 0 0,0 0 0,1-1 0,-1 1 0,0 0 0,0 0 0,1 0 0,-1-1-1,0 1 1,0 0 0,1 0 0,-1-1 0,0 1 0,0 0 0,0-1 0,0 1 0,1 0 0,-1-1 0,0 1-1,0 0 1,0-1 0,0 1 0,0 0 0,0-1 0,0 1 0,0 0 0,0-1 0,0 1 0,0 0 0,0-1-1,0 1 1,0 0 0,0-1 0,0 1 0,-1 0 0,1-1 0,0 1 35,-2-5-515,0 0 0,-1 0 0,0 0 0,0 0 0,0 0 0,0 1 0,-1-1 0,0 1 0,-3-3 515,-5-6-770,-15-19-193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3T02:43:09.2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9 1376,'-4'-9'952,"2"16"169,2 12-41,0 32-8,0 10 80,0 27-103,-2 6-89,-1 4-224,1-1-184,0-14-232,4-4-96,3-18-176,-5-8-40,2-12-80,0-8-216,2-9-1576,1-6 1312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3T02:43:09.5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666 15 5385,'-9'-4'261,"1"2"-1,-2-1 0,1 1 1,0 1-1,0 0 0,0 0 1,-1 0-1,1 1 0,-9 2-260,-2 1-13,1 2 0,0 0 0,0 1 0,1 1 0,0 1 0,0 0 0,0 1-1,2 1 1,-1 1 13,-14 11-23,1 0-1,1 2 1,1 2-1,-7 9 24,5-2 15,1 2 0,1 1-1,2 1 1,-2 7-15,13-19 21,2 1 0,1 0 0,0 1-1,2 1 1,2 0 0,-6 24-21,12-39 32,0 0 0,1 0 0,1 0 0,0 0 0,0 0-1,2 0 1,-1 0 0,2 0 0,-1 0 0,2-1 0,0 1 0,0-1-1,1 0 1,1 0 0,0 0 0,0-1 0,1 0 0,1 0 0,0-1-1,0 0 1,1 0 0,0-1 0,1 0 0,0-1 0,0 0 0,1 0-1,6 2-31,-2-1 140,1-1 0,0-1 0,0-1 0,0 0 0,1-1 0,0 0 0,16 1-140,-10-3 159,-1-1 0,1-1 0,0-2 0,-1 0 0,21-4-159,-10-1 144,1-2 0,-2-1 0,1-2 1,-1-1-1,-1-1 0,0-2 0,-1-1 0,4-5-144,25-17 345,-3-3 1,-1-3-1,48-48-345,-78 67 104,-1-1 0,-2-1-1,0-1 1,4-9-104,-18 24 25,0 0 1,-1-1-1,-1 0 0,0 0 1,-1-1-1,0 1 0,-1-1 1,-1 0-1,0 0 0,0-15-25,-3 18 1,-1-1-1,0 1 0,0 0 1,-1 0-1,-1 0 1,0 0-1,-1 0 1,0 0-1,-1 1 1,0 0-1,-1 0 0,0 0 1,0 1-1,-1-1 1,-1 2-1,0-1 1,0 1-1,-4-3 0,4 6-12,0 0 0,0 0 0,-1 0 0,0 1-1,0 0 1,0 1 0,-1 0 0,1 1 0,-1 0 0,0 0 0,0 1-1,0 0 1,0 1 0,0 0 0,-1 0 0,1 1 0,0 1 0,0 0-1,-8 1 13,0 2-119,0 0 0,1 1 0,-1 1 0,1 1 0,1 1 0,-10 5 119,0 2-1053,1 1-1,1 1 0,-15 14 1054,-2 3-1068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AF3E2-12C2-40D9-BCBF-0BFEEC0BA217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33AAF-93A9-4CC5-9445-A6CD423D3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57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stiatarantula.com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1BB18563-7270-4007-8A06-BADE993508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D6DB79-991A-42A7-81AF-098862315D0B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7A64454F-61CC-4B43-A129-5DA4DBB7A5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EF6DA842-3697-4C51-A2AA-6E640E453E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4A182F86-58B0-114A-8D70-09D7E331EEE7}" type="slidenum">
              <a:rPr lang="en-US" altLang="fr-FR" sz="1200"/>
              <a:pPr/>
              <a:t>21</a:t>
            </a:fld>
            <a:endParaRPr lang="en-US" altLang="fr-FR" sz="12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dirty="0">
                <a:solidFill>
                  <a:srgbClr val="444444"/>
                </a:solidFill>
                <a:latin typeface="georgia" charset="0"/>
              </a:rPr>
              <a:t> 1A-2C-3D-E-4G-5H</a:t>
            </a:r>
            <a:endParaRPr lang="en-CA" sz="1200" dirty="0"/>
          </a:p>
          <a:p>
            <a:endParaRPr lang="fr-CA" altLang="fr-FR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062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4A182F86-58B0-114A-8D70-09D7E331EEE7}" type="slidenum">
              <a:rPr lang="en-US" altLang="fr-FR" sz="1200"/>
              <a:pPr/>
              <a:t>22</a:t>
            </a:fld>
            <a:endParaRPr lang="en-US" altLang="fr-FR" sz="12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dirty="0">
                <a:solidFill>
                  <a:srgbClr val="444444"/>
                </a:solidFill>
                <a:latin typeface="georgia" charset="0"/>
              </a:rPr>
              <a:t> 1A-2C-3D-E-4G-5H</a:t>
            </a: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444444"/>
                </a:solidFill>
                <a:latin typeface="georgia" charset="0"/>
              </a:rPr>
              <a:t>1A-2B-E-4F</a:t>
            </a:r>
            <a:endParaRPr lang="en-CA" sz="1200" dirty="0">
              <a:solidFill>
                <a:srgbClr val="444444"/>
              </a:solidFill>
              <a:latin typeface="georgia" charset="0"/>
            </a:endParaRPr>
          </a:p>
          <a:p>
            <a:endParaRPr lang="fr-CA" altLang="fr-FR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688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4A182F86-58B0-114A-8D70-09D7E331EEE7}" type="slidenum">
              <a:rPr lang="en-US" altLang="fr-FR" sz="1200"/>
              <a:pPr/>
              <a:t>23</a:t>
            </a:fld>
            <a:endParaRPr lang="en-US" altLang="fr-FR" sz="12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fr-CA" altLang="fr-FR" dirty="0">
                <a:latin typeface="Times" charset="0"/>
              </a:rPr>
              <a:t>Path </a:t>
            </a:r>
            <a:r>
              <a:rPr lang="fr-CA" altLang="fr-FR" dirty="0" err="1">
                <a:latin typeface="Times" charset="0"/>
              </a:rPr>
              <a:t>coverage</a:t>
            </a:r>
            <a:r>
              <a:rPr lang="fr-CA" altLang="fr-FR" dirty="0">
                <a:latin typeface="Times" charset="0"/>
              </a:rPr>
              <a:t> </a:t>
            </a:r>
            <a:r>
              <a:rPr lang="fr-CA" altLang="fr-FR" dirty="0" err="1">
                <a:latin typeface="Times" charset="0"/>
              </a:rPr>
              <a:t>is</a:t>
            </a:r>
            <a:r>
              <a:rPr lang="fr-CA" altLang="fr-FR" dirty="0">
                <a:latin typeface="Times" charset="0"/>
              </a:rPr>
              <a:t> </a:t>
            </a:r>
            <a:r>
              <a:rPr lang="fr-CA" altLang="fr-FR" dirty="0" err="1">
                <a:latin typeface="Times" charset="0"/>
              </a:rPr>
              <a:t>very</a:t>
            </a:r>
            <a:r>
              <a:rPr lang="fr-CA" altLang="fr-FR" dirty="0">
                <a:latin typeface="Times" charset="0"/>
              </a:rPr>
              <a:t> </a:t>
            </a:r>
            <a:r>
              <a:rPr lang="fr-CA" altLang="fr-FR" dirty="0" err="1">
                <a:latin typeface="Times" charset="0"/>
              </a:rPr>
              <a:t>difficult</a:t>
            </a:r>
            <a:endParaRPr lang="fr-CA" altLang="fr-FR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67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does this mean?</a:t>
            </a:r>
          </a:p>
          <a:p>
            <a:r>
              <a:rPr lang="en-US" baseline="0" dirty="0"/>
              <a:t>Pair and share exercise</a:t>
            </a:r>
          </a:p>
          <a:p>
            <a:endParaRPr lang="en-US" baseline="0" dirty="0"/>
          </a:p>
          <a:p>
            <a:r>
              <a:rPr lang="en-US" baseline="0" dirty="0"/>
              <a:t>Looking for “No absolute certainty can be gained by testing”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C8D56-9682-3A42-BFFC-4FA3425DBE4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66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does this mean?</a:t>
            </a:r>
          </a:p>
          <a:p>
            <a:r>
              <a:rPr lang="en-US" baseline="0" dirty="0"/>
              <a:t>Pair and share exercise</a:t>
            </a:r>
          </a:p>
          <a:p>
            <a:endParaRPr lang="en-US" baseline="0" dirty="0"/>
          </a:p>
          <a:p>
            <a:r>
              <a:rPr lang="en-US" baseline="0" dirty="0"/>
              <a:t>Looking for “No </a:t>
            </a:r>
            <a:r>
              <a:rPr lang="en-US" baseline="0"/>
              <a:t>absolute certainty can be gained by testing”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C8D56-9682-3A42-BFFC-4FA3425DBE4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04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>
            <a:extLst>
              <a:ext uri="{FF2B5EF4-FFF2-40B4-BE49-F238E27FC236}">
                <a16:creationId xmlns:a16="http://schemas.microsoft.com/office/drawing/2014/main" id="{A1860F67-0046-B94C-B092-29A725821C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Notes Placeholder 2">
            <a:extLst>
              <a:ext uri="{FF2B5EF4-FFF2-40B4-BE49-F238E27FC236}">
                <a16:creationId xmlns:a16="http://schemas.microsoft.com/office/drawing/2014/main" id="{AF24690A-38DE-4542-9654-BE8036A2C88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ea typeface="宋体" panose="02010600030101010101" pitchFamily="2" charset="-122"/>
            </a:endParaRPr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12B7290D-9B3F-AD49-BD76-46D71FD7ED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BD2362-C7A8-4347-AEBC-EE0457C5354D}" type="slidenum">
              <a:rPr lang="zh-CN" altLang="en-US">
                <a:latin typeface="Calibri" panose="020F0502020204030204" pitchFamily="34" charset="0"/>
              </a:rPr>
              <a:pPr/>
              <a:t>30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260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>
            <a:extLst>
              <a:ext uri="{FF2B5EF4-FFF2-40B4-BE49-F238E27FC236}">
                <a16:creationId xmlns:a16="http://schemas.microsoft.com/office/drawing/2014/main" id="{CCF277AD-A5DB-134D-8893-2272C6EE03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2" name="Notes Placeholder 2">
            <a:extLst>
              <a:ext uri="{FF2B5EF4-FFF2-40B4-BE49-F238E27FC236}">
                <a16:creationId xmlns:a16="http://schemas.microsoft.com/office/drawing/2014/main" id="{20FAC020-3700-2D44-B67B-8B49BA2B471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ea typeface="宋体" panose="02010600030101010101" pitchFamily="2" charset="-122"/>
            </a:endParaRPr>
          </a:p>
        </p:txBody>
      </p:sp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9CE3DCB6-EEB0-A341-B70B-0894074FD6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286866D-0994-6E45-83EA-10E955E8083F}" type="slidenum">
              <a:rPr lang="zh-CN" altLang="en-US">
                <a:latin typeface="Calibri" panose="020F0502020204030204" pitchFamily="34" charset="0"/>
              </a:rPr>
              <a:pPr/>
              <a:t>31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80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918E3-E1BC-4B38-982C-E3426A8193D2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762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37AB6-72CA-8C45-BD2A-825BAE0B600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96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8CC47AC9-5118-7446-B0D8-D05748F1E118}" type="slidenum">
              <a:rPr lang="en-US" altLang="fr-FR" sz="1200"/>
              <a:pPr/>
              <a:t>38</a:t>
            </a:fld>
            <a:endParaRPr lang="en-US" altLang="fr-FR" sz="120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fr-CA" altLang="fr-FR" dirty="0" err="1">
                <a:latin typeface="Times" charset="0"/>
              </a:rPr>
              <a:t>Identify</a:t>
            </a:r>
            <a:r>
              <a:rPr lang="fr-CA" altLang="fr-FR" dirty="0">
                <a:latin typeface="Times" charset="0"/>
              </a:rPr>
              <a:t> </a:t>
            </a:r>
            <a:r>
              <a:rPr lang="fr-CA" altLang="fr-FR" dirty="0" err="1">
                <a:latin typeface="Times" charset="0"/>
              </a:rPr>
              <a:t>equivalence</a:t>
            </a:r>
            <a:r>
              <a:rPr lang="fr-CA" altLang="fr-FR" dirty="0">
                <a:latin typeface="Times" charset="0"/>
              </a:rPr>
              <a:t> class </a:t>
            </a:r>
            <a:r>
              <a:rPr lang="fr-CA" altLang="fr-FR" dirty="0" err="1">
                <a:latin typeface="Times" charset="0"/>
              </a:rPr>
              <a:t>using</a:t>
            </a:r>
            <a:r>
              <a:rPr lang="fr-CA" altLang="fr-FR" dirty="0">
                <a:latin typeface="Times" charset="0"/>
              </a:rPr>
              <a:t> </a:t>
            </a:r>
            <a:r>
              <a:rPr lang="fr-CA" altLang="fr-FR" dirty="0" err="1">
                <a:latin typeface="Times" charset="0"/>
              </a:rPr>
              <a:t>specification</a:t>
            </a:r>
            <a:r>
              <a:rPr lang="fr-CA" altLang="fr-FR" dirty="0">
                <a:latin typeface="Times" charset="0"/>
              </a:rPr>
              <a:t> and documentation, or </a:t>
            </a:r>
            <a:r>
              <a:rPr lang="fr-CA" altLang="fr-FR" dirty="0" err="1">
                <a:latin typeface="Times" charset="0"/>
              </a:rPr>
              <a:t>experience</a:t>
            </a:r>
            <a:endParaRPr lang="fr-CA" altLang="fr-FR" dirty="0">
              <a:latin typeface="Times" charset="0"/>
            </a:endParaRPr>
          </a:p>
          <a:p>
            <a:r>
              <a:rPr lang="fr-CA" altLang="fr-FR" dirty="0">
                <a:latin typeface="Times" charset="0"/>
              </a:rPr>
              <a:t>Natural </a:t>
            </a:r>
            <a:r>
              <a:rPr lang="fr-CA" altLang="fr-FR" dirty="0" err="1">
                <a:latin typeface="Times" charset="0"/>
              </a:rPr>
              <a:t>gas</a:t>
            </a:r>
            <a:r>
              <a:rPr lang="fr-CA" altLang="fr-FR" dirty="0">
                <a:latin typeface="Times" charset="0"/>
              </a:rPr>
              <a:t>, </a:t>
            </a:r>
            <a:r>
              <a:rPr lang="fr-CA" altLang="fr-FR" dirty="0" err="1">
                <a:latin typeface="Times" charset="0"/>
              </a:rPr>
              <a:t>fossil</a:t>
            </a:r>
            <a:r>
              <a:rPr lang="fr-CA" altLang="fr-FR" dirty="0">
                <a:latin typeface="Times" charset="0"/>
              </a:rPr>
              <a:t> fuel </a:t>
            </a:r>
            <a:r>
              <a:rPr lang="fr-CA" altLang="fr-FR" dirty="0" err="1">
                <a:latin typeface="Times" charset="0"/>
              </a:rPr>
              <a:t>etc</a:t>
            </a:r>
            <a:endParaRPr lang="fr-CA" altLang="fr-FR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94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918E3-E1BC-4B38-982C-E3426A8193D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6283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Tarantula: https://</a:t>
            </a:r>
            <a:r>
              <a:rPr lang="en-US" dirty="0" err="1"/>
              <a:t>github.com</a:t>
            </a:r>
            <a:r>
              <a:rPr lang="en-US" dirty="0"/>
              <a:t>/prove/tarantula</a:t>
            </a:r>
          </a:p>
          <a:p>
            <a:endParaRPr lang="en-US" dirty="0"/>
          </a:p>
          <a:p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Tarantula is modern tool for managing software testing in agile software projects. It's free, licensed as open source software under GNU GPLv3.</a:t>
            </a:r>
          </a:p>
          <a:p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www.testiatarantula.com</a:t>
            </a:r>
            <a:endParaRPr lang="en-CA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3918E3-E1BC-4B38-982C-E3426A8193D2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496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918E3-E1BC-4B38-982C-E3426A8193D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7979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Gill Sans" panose="020B0502020104020203" pitchFamily="34" charset="-79"/>
                <a:cs typeface="Gill Sans" panose="020B0502020104020203" pitchFamily="34" charset="-79"/>
              </a:rPr>
              <a:t>Such coverage metrics quantify the coverage of test cases, and also drive the design of test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918E3-E1BC-4B38-982C-E3426A8193D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982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4A182F86-58B0-114A-8D70-09D7E331EEE7}" type="slidenum">
              <a:rPr lang="en-US" altLang="fr-FR" sz="1200"/>
              <a:pPr/>
              <a:t>9</a:t>
            </a:fld>
            <a:endParaRPr lang="en-US" altLang="fr-FR" sz="12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fr-CA" altLang="fr-FR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80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4E6E1-2B48-9449-B18F-FA9F0E24C2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42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4E6E1-2B48-9449-B18F-FA9F0E24C2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0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4A182F86-58B0-114A-8D70-09D7E331EEE7}" type="slidenum">
              <a:rPr lang="en-US" altLang="fr-FR" sz="1200"/>
              <a:pPr/>
              <a:t>19</a:t>
            </a:fld>
            <a:endParaRPr lang="en-US" altLang="fr-FR" sz="12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fr-CA" altLang="fr-FR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075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4A182F86-58B0-114A-8D70-09D7E331EEE7}" type="slidenum">
              <a:rPr lang="en-US" altLang="fr-FR" sz="1200"/>
              <a:pPr/>
              <a:t>20</a:t>
            </a:fld>
            <a:endParaRPr lang="en-US" altLang="fr-FR" sz="12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fr-CA" altLang="fr-FR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6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7E69-D725-4257-A092-59EC4F205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C362D-FDD3-4AEC-B615-60F19E2DA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1E340-9F88-4C62-9B62-381E4882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FB8-06B6-4703-9D02-1515624EC3C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D2782-5813-4A78-94F1-83C14C40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5FF19-B772-4A9A-AD98-8E1E43C7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6265-057B-4C43-9661-A8F500AC6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48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82C27-3EDB-4AD6-9081-8DAF9F58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C612B-8C1E-4690-A3AD-E0216A38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76CF6-2EA9-4650-A12A-75634D6DB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FB8-06B6-4703-9D02-1515624EC3C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B3A20-3C08-4D0C-9A9A-E46C2C3F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02527-CF91-417A-96E6-7C148A84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6265-057B-4C43-9661-A8F500AC6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0BB8E-F171-4348-B813-1195D16B3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5E790-A015-47AC-A5A2-BC7E5C593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B30EB-6D01-471B-9E4B-1AD3849B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FB8-06B6-4703-9D02-1515624EC3C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6C9CA-2401-42E5-BEE6-BBEF4DE2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28226-2297-4C43-92CE-76ADA6EF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6265-057B-4C43-9661-A8F500AC6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27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-17859" y="-8930"/>
            <a:ext cx="9144000" cy="1193230"/>
          </a:xfrm>
          <a:prstGeom prst="rect">
            <a:avLst/>
          </a:prstGeom>
          <a:solidFill>
            <a:srgbClr val="5E5E5E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898"/>
              </a:spcBef>
              <a:buChar char="‣"/>
              <a:defRPr sz="3164">
                <a:latin typeface="Gill Sans"/>
                <a:ea typeface="Gill Sans"/>
                <a:cs typeface="Gill Sans"/>
                <a:sym typeface="Gill Sans"/>
              </a:defRPr>
            </a:lvl1pPr>
            <a:lvl2pPr>
              <a:spcBef>
                <a:spcPts val="1406"/>
              </a:spcBef>
              <a:buChar char="-"/>
              <a:defRPr sz="2812">
                <a:latin typeface="Gill Sans"/>
                <a:ea typeface="Gill Sans"/>
                <a:cs typeface="Gill Sans"/>
                <a:sym typeface="Gill Sans"/>
              </a:defRPr>
            </a:lvl2pPr>
            <a:lvl3pPr>
              <a:spcBef>
                <a:spcPts val="1477"/>
              </a:spcBef>
              <a:defRPr>
                <a:latin typeface="Gill Sans"/>
                <a:ea typeface="Gill Sans"/>
                <a:cs typeface="Gill Sans"/>
                <a:sym typeface="Gill Sans"/>
              </a:defRPr>
            </a:lvl3pPr>
            <a:lvl4pPr>
              <a:spcBef>
                <a:spcPts val="1477"/>
              </a:spcBef>
              <a:defRPr>
                <a:latin typeface="Gill Sans"/>
                <a:ea typeface="Gill Sans"/>
                <a:cs typeface="Gill Sans"/>
                <a:sym typeface="Gill Sans"/>
              </a:defRPr>
            </a:lvl4pPr>
            <a:lvl5pPr>
              <a:spcBef>
                <a:spcPts val="1477"/>
              </a:spcBef>
              <a:defRPr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897450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327083"/>
          </a:xfrm>
        </p:spPr>
        <p:txBody>
          <a:bodyPr anchor="b"/>
          <a:lstStyle>
            <a:lvl1pPr algn="l">
              <a:defRPr sz="6000" b="1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l">
              <a:buNone/>
              <a:defRPr sz="2400"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1763-19CA-794A-8899-82874C00DC0F}" type="datetime1">
              <a:rPr lang="en-CA" smtClean="0"/>
              <a:t>2023-10-12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01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551792"/>
          </a:xfrm>
        </p:spPr>
        <p:txBody>
          <a:bodyPr lIns="720000" rIns="720000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D2B4-12C2-E846-93D3-E9AB5E7B83FF}" type="datetime1">
              <a:rPr lang="en-CA" smtClean="0"/>
              <a:t>2023-10-12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E68-A2D0-4148-AD8B-3294DC4CB7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24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E7A1-6388-AA41-8972-B0D33DEEEC75}" type="datetime1">
              <a:rPr lang="en-CA" smtClean="0"/>
              <a:t>2023-10-12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E68-A2D0-4148-AD8B-3294DC4CB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49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2DEC-5EFF-2B46-9165-3B30B76B2E74}" type="datetime1">
              <a:rPr lang="en-CA" smtClean="0"/>
              <a:t>2023-10-12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E68-A2D0-4148-AD8B-3294DC4CB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98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7AA8-751C-C04A-8A75-B88688DFA2CC}" type="datetime1">
              <a:rPr lang="en-CA" smtClean="0"/>
              <a:t>2023-10-12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E68-A2D0-4148-AD8B-3294DC4CB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44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7FAB-2599-B34D-9AE6-D1590F6E18EA}" type="datetime1">
              <a:rPr lang="en-CA" smtClean="0"/>
              <a:t>2023-10-12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E68-A2D0-4148-AD8B-3294DC4CB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46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0B47-AD2A-604B-9D53-0BB27974C3A4}" type="datetime1">
              <a:rPr lang="en-CA" smtClean="0"/>
              <a:t>2023-10-12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E68-A2D0-4148-AD8B-3294DC4CB7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1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A4FF-5F43-4A79-B502-8D1475CF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1A0E8-B78F-4B6B-B9EC-1B1134E42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D1AE1-4DA9-4C15-883F-5EEAAE867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FB8-06B6-4703-9D02-1515624EC3C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67ADB-4477-4401-B1B1-7E8D769E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D04BD-B689-4B71-85D5-DF8B4C6D6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6265-057B-4C43-9661-A8F500AC6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202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13D0-2B3A-F54A-AF52-11556EB49775}" type="datetime1">
              <a:rPr lang="en-CA" smtClean="0"/>
              <a:t>2023-10-12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E68-A2D0-4148-AD8B-3294DC4CB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164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8E01-CE61-8244-8761-D1A8280647A6}" type="datetime1">
              <a:rPr lang="en-CA" smtClean="0"/>
              <a:t>2023-10-12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E68-A2D0-4148-AD8B-3294DC4CB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911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076D8-B5C4-B748-85A4-40BE35F8DB41}" type="datetime1">
              <a:rPr lang="en-CA" smtClean="0"/>
              <a:t>2023-10-12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E68-A2D0-4148-AD8B-3294DC4CB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577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E827-39F7-8F44-B5EF-6459EEA5BA11}" type="datetime1">
              <a:rPr lang="en-CA" smtClean="0"/>
              <a:t>2023-10-12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E68-A2D0-4148-AD8B-3294DC4CB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116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-17859" y="-8930"/>
            <a:ext cx="9144000" cy="1193230"/>
          </a:xfrm>
          <a:prstGeom prst="rect">
            <a:avLst/>
          </a:prstGeom>
          <a:solidFill>
            <a:srgbClr val="5E5E5E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898"/>
              </a:spcBef>
              <a:buChar char="‣"/>
              <a:defRPr sz="3164">
                <a:latin typeface="Gill Sans"/>
                <a:ea typeface="Gill Sans"/>
                <a:cs typeface="Gill Sans"/>
                <a:sym typeface="Gill Sans"/>
              </a:defRPr>
            </a:lvl1pPr>
            <a:lvl2pPr>
              <a:spcBef>
                <a:spcPts val="1406"/>
              </a:spcBef>
              <a:buChar char="-"/>
              <a:defRPr sz="2812">
                <a:latin typeface="Gill Sans"/>
                <a:ea typeface="Gill Sans"/>
                <a:cs typeface="Gill Sans"/>
                <a:sym typeface="Gill Sans"/>
              </a:defRPr>
            </a:lvl2pPr>
            <a:lvl3pPr>
              <a:spcBef>
                <a:spcPts val="1477"/>
              </a:spcBef>
              <a:defRPr>
                <a:latin typeface="Gill Sans"/>
                <a:ea typeface="Gill Sans"/>
                <a:cs typeface="Gill Sans"/>
                <a:sym typeface="Gill Sans"/>
              </a:defRPr>
            </a:lvl3pPr>
            <a:lvl4pPr>
              <a:spcBef>
                <a:spcPts val="1477"/>
              </a:spcBef>
              <a:defRPr>
                <a:latin typeface="Gill Sans"/>
                <a:ea typeface="Gill Sans"/>
                <a:cs typeface="Gill Sans"/>
                <a:sym typeface="Gill Sans"/>
              </a:defRPr>
            </a:lvl4pPr>
            <a:lvl5pPr>
              <a:spcBef>
                <a:spcPts val="1477"/>
              </a:spcBef>
              <a:defRPr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823077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FB09-A1CB-4504-9325-B533DB234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4EBD3-4FB1-4DC5-B95E-3E811254A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C4C84-ABF6-4541-94C8-82530BD4F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FB8-06B6-4703-9D02-1515624EC3C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04A32-6896-4AAB-9F35-C84203F30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05B49-CF6A-474B-975E-DAFD9A4F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6265-057B-4C43-9661-A8F500AC6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7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C45B-FD15-47E7-A995-BFD56A3F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1A511-862D-4964-B9ED-61DB0606A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3D933-BC12-40CF-BE4D-539546953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32C61-F3DB-4275-99A2-0B97C898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FB8-06B6-4703-9D02-1515624EC3C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3E496-6917-4A75-9E98-8D0689D70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148D0-8AF3-44B6-A224-402AD519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6265-057B-4C43-9661-A8F500AC6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3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D4EB-924F-47BF-9C99-74711ED64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0DAD8-98A6-4265-9DCB-5B3FBCCBB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7D734-3945-4E81-89C8-0A7153A5B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09E96F-63E7-4E6F-A832-9F4FA12C9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522E5A-2C69-41EB-9E1F-99A520F1A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10E8D-E1DF-4E4E-A8B7-BDD2A662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FB8-06B6-4703-9D02-1515624EC3C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364AE0-81D6-4912-B37D-EE22E279B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E2BEA7-9F36-4E1D-A46D-BDC83F97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6265-057B-4C43-9661-A8F500AC6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4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00A7-D88D-4FBA-8CBF-D9D735EE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5ED3AD-CF9D-4B0C-9AD6-62603327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FB8-06B6-4703-9D02-1515624EC3C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64AAEC-0FB5-4A42-84F0-0EF45B9C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1F2F5-ACCE-4A57-A3CB-A8D5C77E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6265-057B-4C43-9661-A8F500AC6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C5365B-CD56-48A1-8F6A-E1903066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FB8-06B6-4703-9D02-1515624EC3C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E8C36-60D4-4302-87EC-D2110E36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5D826-C60E-476A-B278-07DA9B7E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6265-057B-4C43-9661-A8F500AC6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6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1CAB7-29FE-4631-B95C-B98E3058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8493F-79BD-4C1B-84AD-BB2854BCF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DD455-A318-4679-BD0D-9F216D9D3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4E128-3100-409F-8C6F-5A7A494D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FB8-06B6-4703-9D02-1515624EC3C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428A5-6E8F-4636-981D-7A076F8A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9A718-EB16-4B17-8615-9F7E383D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6265-057B-4C43-9661-A8F500AC6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2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E6EB-C47C-4269-8576-25805553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DCF303-52E9-4B68-A680-EE7462FB5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C2234-239E-4BB9-AEB6-D2DF2E507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2203C-6307-4A62-A5F9-987335F6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FB8-06B6-4703-9D02-1515624EC3C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79EF3-953A-4B9D-BAFC-CEC839374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A37B7-28FB-4FD0-85D3-3490354E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6265-057B-4C43-9661-A8F500AC6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5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11C211-3E6E-45CD-9769-2A17C95E2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2AA57-9B0F-4C42-8338-07D7C0034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2D766-66A2-4F04-B95B-F7463BB57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5DFB8-06B6-4703-9D02-1515624EC3C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BE9C4-E8FD-4440-8BC1-189050B7B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4C01D-DAEB-4B0B-B24E-C8CB3E406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E6265-057B-4C43-9661-A8F500AC6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551792"/>
          </a:xfrm>
          <a:prstGeom prst="rect">
            <a:avLst/>
          </a:prstGeom>
          <a:noFill/>
        </p:spPr>
        <p:txBody>
          <a:bodyPr vert="horz" lIns="720000" tIns="180000" rIns="720000" bIns="1800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A2BB2-3764-F946-B2F2-42C2C88D01A5}" type="datetime1">
              <a:rPr lang="en-CA" smtClean="0"/>
              <a:t>2023-10-12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9480" y="6097523"/>
            <a:ext cx="1078770" cy="6239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16D6CE68-A2D0-4148-AD8B-3294DC4CB7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0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C00000"/>
          </a:solidFill>
          <a:latin typeface="Gill Sans SemiBold" panose="020B0502020104020203" pitchFamily="34" charset="-79"/>
          <a:ea typeface="+mj-ea"/>
          <a:cs typeface="Gill Sans SemiBold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800" b="0" i="0" kern="1200">
          <a:solidFill>
            <a:schemeClr val="tx1"/>
          </a:solidFill>
          <a:latin typeface="Gill Sans" panose="020B0502020104020203" pitchFamily="34" charset="-79"/>
          <a:ea typeface="+mn-ea"/>
          <a:cs typeface="Gill Sans" panose="020B0502020104020203" pitchFamily="34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400" b="0" i="0" kern="1200">
          <a:solidFill>
            <a:schemeClr val="tx1"/>
          </a:solidFill>
          <a:latin typeface="Gill Sans" panose="020B0502020104020203" pitchFamily="34" charset="-79"/>
          <a:ea typeface="+mn-ea"/>
          <a:cs typeface="Gill Sans" panose="020B0502020104020203" pitchFamily="34" charset="-79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b="0" i="0" kern="1200">
          <a:solidFill>
            <a:schemeClr val="tx1"/>
          </a:solidFill>
          <a:latin typeface="Gill Sans" panose="020B0502020104020203" pitchFamily="34" charset="-79"/>
          <a:ea typeface="+mn-ea"/>
          <a:cs typeface="Gill Sans" panose="020B0502020104020203" pitchFamily="34" charset="-79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b="0" i="0" kern="1200">
          <a:solidFill>
            <a:schemeClr val="tx1"/>
          </a:solidFill>
          <a:latin typeface="Gill Sans" panose="020B0502020104020203" pitchFamily="34" charset="-79"/>
          <a:ea typeface="+mn-ea"/>
          <a:cs typeface="Gill Sans" panose="020B0502020104020203" pitchFamily="34" charset="-79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b="0" i="0" kern="1200">
          <a:solidFill>
            <a:schemeClr val="tx1"/>
          </a:solidFill>
          <a:latin typeface="Gill Sans" panose="020B0502020104020203" pitchFamily="34" charset="-79"/>
          <a:ea typeface="+mn-ea"/>
          <a:cs typeface="Gill Sans" panose="020B05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revisited.blogspot.com/2021/05/java-classloader-interview.html" TargetMode="External"/><Relationship Id="rId2" Type="http://schemas.openxmlformats.org/officeDocument/2006/relationships/hyperlink" Target="https://medium.com/javarevisited/7-best-courses-to-learn-jvm-garbage-collection-and-performance-tuning-for-experienced-java-33170518068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software-engineering-control-flow-graph-cfg/" TargetMode="External"/><Relationship Id="rId3" Type="http://schemas.openxmlformats.org/officeDocument/2006/relationships/hyperlink" Target="https://en.wikipedia.org/wiki/Computer_science" TargetMode="External"/><Relationship Id="rId7" Type="http://schemas.openxmlformats.org/officeDocument/2006/relationships/hyperlink" Target="https://en.wikipedia.org/wiki/Execution_(computing)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mputer_program" TargetMode="External"/><Relationship Id="rId5" Type="http://schemas.openxmlformats.org/officeDocument/2006/relationships/hyperlink" Target="https://en.wikipedia.org/wiki/Graph_(discrete_mathematics)" TargetMode="External"/><Relationship Id="rId10" Type="http://schemas.openxmlformats.org/officeDocument/2006/relationships/image" Target="../media/image16.png"/><Relationship Id="rId4" Type="http://schemas.openxmlformats.org/officeDocument/2006/relationships/hyperlink" Target="https://en.wikipedia.org/wiki/Depiction" TargetMode="External"/><Relationship Id="rId9" Type="http://schemas.openxmlformats.org/officeDocument/2006/relationships/customXml" Target="../ink/ink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.xml"/><Relationship Id="rId21" Type="http://schemas.openxmlformats.org/officeDocument/2006/relationships/image" Target="NULL"/><Relationship Id="rId42" Type="http://schemas.openxmlformats.org/officeDocument/2006/relationships/customXml" Target="../ink/ink25.xml"/><Relationship Id="rId47" Type="http://schemas.openxmlformats.org/officeDocument/2006/relationships/image" Target="NULL"/><Relationship Id="rId63" Type="http://schemas.openxmlformats.org/officeDocument/2006/relationships/image" Target="NULL"/><Relationship Id="rId68" Type="http://schemas.openxmlformats.org/officeDocument/2006/relationships/customXml" Target="../ink/ink38.xml"/><Relationship Id="rId84" Type="http://schemas.openxmlformats.org/officeDocument/2006/relationships/customXml" Target="../ink/ink46.xml"/><Relationship Id="rId89" Type="http://schemas.openxmlformats.org/officeDocument/2006/relationships/image" Target="NULL"/><Relationship Id="rId16" Type="http://schemas.openxmlformats.org/officeDocument/2006/relationships/customXml" Target="../ink/ink12.xml"/><Relationship Id="rId11" Type="http://schemas.openxmlformats.org/officeDocument/2006/relationships/image" Target="NULL"/><Relationship Id="rId32" Type="http://schemas.openxmlformats.org/officeDocument/2006/relationships/customXml" Target="../ink/ink20.xml"/><Relationship Id="rId37" Type="http://schemas.openxmlformats.org/officeDocument/2006/relationships/image" Target="NULL"/><Relationship Id="rId53" Type="http://schemas.openxmlformats.org/officeDocument/2006/relationships/image" Target="NULL"/><Relationship Id="rId58" Type="http://schemas.openxmlformats.org/officeDocument/2006/relationships/customXml" Target="../ink/ink33.xml"/><Relationship Id="rId74" Type="http://schemas.openxmlformats.org/officeDocument/2006/relationships/customXml" Target="../ink/ink41.xml"/><Relationship Id="rId79" Type="http://schemas.openxmlformats.org/officeDocument/2006/relationships/image" Target="NULL"/><Relationship Id="rId5" Type="http://schemas.openxmlformats.org/officeDocument/2006/relationships/image" Target="NULL"/><Relationship Id="rId90" Type="http://schemas.openxmlformats.org/officeDocument/2006/relationships/customXml" Target="../ink/ink49.xml"/><Relationship Id="rId95" Type="http://schemas.openxmlformats.org/officeDocument/2006/relationships/image" Target="NULL"/><Relationship Id="rId22" Type="http://schemas.openxmlformats.org/officeDocument/2006/relationships/customXml" Target="../ink/ink15.xml"/><Relationship Id="rId27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customXml" Target="../ink/ink28.xml"/><Relationship Id="rId64" Type="http://schemas.openxmlformats.org/officeDocument/2006/relationships/customXml" Target="../ink/ink36.xml"/><Relationship Id="rId69" Type="http://schemas.openxmlformats.org/officeDocument/2006/relationships/image" Target="NULL"/><Relationship Id="rId80" Type="http://schemas.openxmlformats.org/officeDocument/2006/relationships/customXml" Target="../ink/ink44.xml"/><Relationship Id="rId85" Type="http://schemas.openxmlformats.org/officeDocument/2006/relationships/image" Target="NULL"/><Relationship Id="rId3" Type="http://schemas.openxmlformats.org/officeDocument/2006/relationships/image" Target="../media/image10.tiff"/><Relationship Id="rId12" Type="http://schemas.openxmlformats.org/officeDocument/2006/relationships/customXml" Target="../ink/ink10.xm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customXml" Target="../ink/ink23.xml"/><Relationship Id="rId46" Type="http://schemas.openxmlformats.org/officeDocument/2006/relationships/customXml" Target="../ink/ink27.xml"/><Relationship Id="rId59" Type="http://schemas.openxmlformats.org/officeDocument/2006/relationships/image" Target="NULL"/><Relationship Id="rId67" Type="http://schemas.openxmlformats.org/officeDocument/2006/relationships/image" Target="NULL"/><Relationship Id="rId20" Type="http://schemas.openxmlformats.org/officeDocument/2006/relationships/customXml" Target="../ink/ink14.xml"/><Relationship Id="rId41" Type="http://schemas.openxmlformats.org/officeDocument/2006/relationships/image" Target="NULL"/><Relationship Id="rId54" Type="http://schemas.openxmlformats.org/officeDocument/2006/relationships/customXml" Target="../ink/ink31.xml"/><Relationship Id="rId62" Type="http://schemas.openxmlformats.org/officeDocument/2006/relationships/customXml" Target="../ink/ink35.xml"/><Relationship Id="rId70" Type="http://schemas.openxmlformats.org/officeDocument/2006/relationships/customXml" Target="../ink/ink39.xml"/><Relationship Id="rId75" Type="http://schemas.openxmlformats.org/officeDocument/2006/relationships/image" Target="NULL"/><Relationship Id="rId83" Type="http://schemas.openxmlformats.org/officeDocument/2006/relationships/image" Target="NULL"/><Relationship Id="rId88" Type="http://schemas.openxmlformats.org/officeDocument/2006/relationships/customXml" Target="../ink/ink48.xml"/><Relationship Id="rId91" Type="http://schemas.openxmlformats.org/officeDocument/2006/relationships/image" Target="NULL"/><Relationship Id="rId96" Type="http://schemas.openxmlformats.org/officeDocument/2006/relationships/customXml" Target="../ink/ink5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customXml" Target="../ink/ink18.xml"/><Relationship Id="rId36" Type="http://schemas.openxmlformats.org/officeDocument/2006/relationships/customXml" Target="../ink/ink22.xml"/><Relationship Id="rId49" Type="http://schemas.openxmlformats.org/officeDocument/2006/relationships/image" Target="NULL"/><Relationship Id="rId57" Type="http://schemas.openxmlformats.org/officeDocument/2006/relationships/image" Target="NULL"/><Relationship Id="rId10" Type="http://schemas.openxmlformats.org/officeDocument/2006/relationships/customXml" Target="../ink/ink9.xml"/><Relationship Id="rId31" Type="http://schemas.openxmlformats.org/officeDocument/2006/relationships/image" Target="NULL"/><Relationship Id="rId44" Type="http://schemas.openxmlformats.org/officeDocument/2006/relationships/customXml" Target="../ink/ink26.xml"/><Relationship Id="rId52" Type="http://schemas.openxmlformats.org/officeDocument/2006/relationships/customXml" Target="../ink/ink30.xml"/><Relationship Id="rId60" Type="http://schemas.openxmlformats.org/officeDocument/2006/relationships/customXml" Target="../ink/ink34.xml"/><Relationship Id="rId65" Type="http://schemas.openxmlformats.org/officeDocument/2006/relationships/image" Target="NULL"/><Relationship Id="rId73" Type="http://schemas.openxmlformats.org/officeDocument/2006/relationships/image" Target="NULL"/><Relationship Id="rId78" Type="http://schemas.openxmlformats.org/officeDocument/2006/relationships/customXml" Target="../ink/ink43.xml"/><Relationship Id="rId81" Type="http://schemas.openxmlformats.org/officeDocument/2006/relationships/image" Target="NULL"/><Relationship Id="rId86" Type="http://schemas.openxmlformats.org/officeDocument/2006/relationships/customXml" Target="../ink/ink47.xml"/><Relationship Id="rId94" Type="http://schemas.openxmlformats.org/officeDocument/2006/relationships/customXml" Target="../ink/ink51.xml"/><Relationship Id="rId4" Type="http://schemas.openxmlformats.org/officeDocument/2006/relationships/customXml" Target="../ink/ink6.xm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13.xml"/><Relationship Id="rId39" Type="http://schemas.openxmlformats.org/officeDocument/2006/relationships/image" Target="NULL"/><Relationship Id="rId34" Type="http://schemas.openxmlformats.org/officeDocument/2006/relationships/customXml" Target="../ink/ink21.xml"/><Relationship Id="rId50" Type="http://schemas.openxmlformats.org/officeDocument/2006/relationships/customXml" Target="../ink/ink29.xml"/><Relationship Id="rId55" Type="http://schemas.openxmlformats.org/officeDocument/2006/relationships/image" Target="NULL"/><Relationship Id="rId76" Type="http://schemas.openxmlformats.org/officeDocument/2006/relationships/customXml" Target="../ink/ink42.xml"/><Relationship Id="rId97" Type="http://schemas.openxmlformats.org/officeDocument/2006/relationships/image" Target="NULL"/><Relationship Id="rId7" Type="http://schemas.openxmlformats.org/officeDocument/2006/relationships/image" Target="NULL"/><Relationship Id="rId71" Type="http://schemas.openxmlformats.org/officeDocument/2006/relationships/image" Target="NULL"/><Relationship Id="rId92" Type="http://schemas.openxmlformats.org/officeDocument/2006/relationships/customXml" Target="../ink/ink50.xml"/><Relationship Id="rId2" Type="http://schemas.openxmlformats.org/officeDocument/2006/relationships/notesSlide" Target="../notesSlides/notesSlide9.xml"/><Relationship Id="rId29" Type="http://schemas.openxmlformats.org/officeDocument/2006/relationships/image" Target="NULL"/><Relationship Id="rId24" Type="http://schemas.openxmlformats.org/officeDocument/2006/relationships/customXml" Target="../ink/ink16.xml"/><Relationship Id="rId40" Type="http://schemas.openxmlformats.org/officeDocument/2006/relationships/customXml" Target="../ink/ink24.xml"/><Relationship Id="rId45" Type="http://schemas.openxmlformats.org/officeDocument/2006/relationships/image" Target="NULL"/><Relationship Id="rId66" Type="http://schemas.openxmlformats.org/officeDocument/2006/relationships/customXml" Target="../ink/ink37.xml"/><Relationship Id="rId87" Type="http://schemas.openxmlformats.org/officeDocument/2006/relationships/image" Target="NULL"/><Relationship Id="rId61" Type="http://schemas.openxmlformats.org/officeDocument/2006/relationships/image" Target="NULL"/><Relationship Id="rId82" Type="http://schemas.openxmlformats.org/officeDocument/2006/relationships/customXml" Target="../ink/ink45.xml"/><Relationship Id="rId19" Type="http://schemas.openxmlformats.org/officeDocument/2006/relationships/image" Target="NULL"/><Relationship Id="rId14" Type="http://schemas.openxmlformats.org/officeDocument/2006/relationships/customXml" Target="../ink/ink11.xml"/><Relationship Id="rId30" Type="http://schemas.openxmlformats.org/officeDocument/2006/relationships/customXml" Target="../ink/ink19.xml"/><Relationship Id="rId35" Type="http://schemas.openxmlformats.org/officeDocument/2006/relationships/image" Target="NULL"/><Relationship Id="rId56" Type="http://schemas.openxmlformats.org/officeDocument/2006/relationships/customXml" Target="../ink/ink32.xml"/><Relationship Id="rId77" Type="http://schemas.openxmlformats.org/officeDocument/2006/relationships/image" Target="NULL"/><Relationship Id="rId8" Type="http://schemas.openxmlformats.org/officeDocument/2006/relationships/customXml" Target="../ink/ink8.xml"/><Relationship Id="rId51" Type="http://schemas.openxmlformats.org/officeDocument/2006/relationships/image" Target="NULL"/><Relationship Id="rId72" Type="http://schemas.openxmlformats.org/officeDocument/2006/relationships/customXml" Target="../ink/ink40.xml"/><Relationship Id="rId93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customXml" Target="../ink/ink60.xml"/><Relationship Id="rId26" Type="http://schemas.openxmlformats.org/officeDocument/2006/relationships/customXml" Target="../ink/ink64.xml"/><Relationship Id="rId3" Type="http://schemas.openxmlformats.org/officeDocument/2006/relationships/image" Target="../media/image10.tiff"/><Relationship Id="rId21" Type="http://schemas.openxmlformats.org/officeDocument/2006/relationships/image" Target="NULL"/><Relationship Id="rId34" Type="http://schemas.openxmlformats.org/officeDocument/2006/relationships/customXml" Target="../ink/ink68.xml"/><Relationship Id="rId7" Type="http://schemas.openxmlformats.org/officeDocument/2006/relationships/image" Target="NULL"/><Relationship Id="rId12" Type="http://schemas.openxmlformats.org/officeDocument/2006/relationships/customXml" Target="../ink/ink57.xm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2" Type="http://schemas.openxmlformats.org/officeDocument/2006/relationships/notesSlide" Target="../notesSlides/notesSlide10.xml"/><Relationship Id="rId16" Type="http://schemas.openxmlformats.org/officeDocument/2006/relationships/customXml" Target="../ink/ink59.xml"/><Relationship Id="rId20" Type="http://schemas.openxmlformats.org/officeDocument/2006/relationships/customXml" Target="../ink/ink61.xml"/><Relationship Id="rId29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4.xml"/><Relationship Id="rId11" Type="http://schemas.openxmlformats.org/officeDocument/2006/relationships/image" Target="NULL"/><Relationship Id="rId24" Type="http://schemas.openxmlformats.org/officeDocument/2006/relationships/customXml" Target="../ink/ink63.xml"/><Relationship Id="rId32" Type="http://schemas.openxmlformats.org/officeDocument/2006/relationships/customXml" Target="../ink/ink67.xm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customXml" Target="../ink/ink65.xml"/><Relationship Id="rId10" Type="http://schemas.openxmlformats.org/officeDocument/2006/relationships/customXml" Target="../ink/ink56.xml"/><Relationship Id="rId19" Type="http://schemas.openxmlformats.org/officeDocument/2006/relationships/image" Target="NULL"/><Relationship Id="rId31" Type="http://schemas.openxmlformats.org/officeDocument/2006/relationships/image" Target="NULL"/><Relationship Id="rId4" Type="http://schemas.openxmlformats.org/officeDocument/2006/relationships/customXml" Target="../ink/ink53.xml"/><Relationship Id="rId9" Type="http://schemas.openxmlformats.org/officeDocument/2006/relationships/image" Target="NULL"/><Relationship Id="rId14" Type="http://schemas.openxmlformats.org/officeDocument/2006/relationships/customXml" Target="../ink/ink58.xml"/><Relationship Id="rId22" Type="http://schemas.openxmlformats.org/officeDocument/2006/relationships/customXml" Target="../ink/ink62.xml"/><Relationship Id="rId27" Type="http://schemas.openxmlformats.org/officeDocument/2006/relationships/image" Target="NULL"/><Relationship Id="rId30" Type="http://schemas.openxmlformats.org/officeDocument/2006/relationships/customXml" Target="../ink/ink66.xml"/><Relationship Id="rId35" Type="http://schemas.openxmlformats.org/officeDocument/2006/relationships/image" Target="../media/image19.png"/><Relationship Id="rId8" Type="http://schemas.openxmlformats.org/officeDocument/2006/relationships/customXml" Target="../ink/ink5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1.xml"/><Relationship Id="rId13" Type="http://schemas.openxmlformats.org/officeDocument/2006/relationships/image" Target="NULL"/><Relationship Id="rId18" Type="http://schemas.openxmlformats.org/officeDocument/2006/relationships/customXml" Target="../ink/ink76.xml"/><Relationship Id="rId3" Type="http://schemas.openxmlformats.org/officeDocument/2006/relationships/image" Target="../media/image10.tiff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customXml" Target="../ink/ink73.xml"/><Relationship Id="rId17" Type="http://schemas.openxmlformats.org/officeDocument/2006/relationships/image" Target="NULL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6" Type="http://schemas.openxmlformats.org/officeDocument/2006/relationships/customXml" Target="../ink/ink75.xml"/><Relationship Id="rId20" Type="http://schemas.openxmlformats.org/officeDocument/2006/relationships/customXml" Target="../ink/ink7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0.xml"/><Relationship Id="rId11" Type="http://schemas.openxmlformats.org/officeDocument/2006/relationships/image" Target="NULL"/><Relationship Id="rId24" Type="http://schemas.openxmlformats.org/officeDocument/2006/relationships/customXml" Target="../ink/ink79.xm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customXml" Target="../ink/ink72.xml"/><Relationship Id="rId19" Type="http://schemas.openxmlformats.org/officeDocument/2006/relationships/image" Target="NULL"/><Relationship Id="rId4" Type="http://schemas.openxmlformats.org/officeDocument/2006/relationships/customXml" Target="../ink/ink69.xml"/><Relationship Id="rId9" Type="http://schemas.openxmlformats.org/officeDocument/2006/relationships/image" Target="NULL"/><Relationship Id="rId14" Type="http://schemas.openxmlformats.org/officeDocument/2006/relationships/customXml" Target="../ink/ink74.xml"/><Relationship Id="rId22" Type="http://schemas.openxmlformats.org/officeDocument/2006/relationships/customXml" Target="../ink/ink78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1.xml"/><Relationship Id="rId21" Type="http://schemas.openxmlformats.org/officeDocument/2006/relationships/image" Target="NULL"/><Relationship Id="rId42" Type="http://schemas.openxmlformats.org/officeDocument/2006/relationships/customXml" Target="../ink/ink99.xml"/><Relationship Id="rId47" Type="http://schemas.openxmlformats.org/officeDocument/2006/relationships/image" Target="NULL"/><Relationship Id="rId63" Type="http://schemas.openxmlformats.org/officeDocument/2006/relationships/image" Target="NULL"/><Relationship Id="rId68" Type="http://schemas.openxmlformats.org/officeDocument/2006/relationships/customXml" Target="../ink/ink112.xml"/><Relationship Id="rId2" Type="http://schemas.openxmlformats.org/officeDocument/2006/relationships/notesSlide" Target="../notesSlides/notesSlide12.xml"/><Relationship Id="rId16" Type="http://schemas.openxmlformats.org/officeDocument/2006/relationships/customXml" Target="../ink/ink86.xml"/><Relationship Id="rId29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customXml" Target="../ink/ink90.xml"/><Relationship Id="rId32" Type="http://schemas.openxmlformats.org/officeDocument/2006/relationships/customXml" Target="../ink/ink94.xml"/><Relationship Id="rId37" Type="http://schemas.openxmlformats.org/officeDocument/2006/relationships/image" Target="NULL"/><Relationship Id="rId40" Type="http://schemas.openxmlformats.org/officeDocument/2006/relationships/customXml" Target="../ink/ink98.xml"/><Relationship Id="rId45" Type="http://schemas.openxmlformats.org/officeDocument/2006/relationships/image" Target="NULL"/><Relationship Id="rId53" Type="http://schemas.openxmlformats.org/officeDocument/2006/relationships/image" Target="NULL"/><Relationship Id="rId58" Type="http://schemas.openxmlformats.org/officeDocument/2006/relationships/customXml" Target="../ink/ink107.xml"/><Relationship Id="rId66" Type="http://schemas.openxmlformats.org/officeDocument/2006/relationships/customXml" Target="../ink/ink111.xml"/><Relationship Id="rId5" Type="http://schemas.openxmlformats.org/officeDocument/2006/relationships/image" Target="NULL"/><Relationship Id="rId61" Type="http://schemas.openxmlformats.org/officeDocument/2006/relationships/image" Target="NULL"/><Relationship Id="rId19" Type="http://schemas.openxmlformats.org/officeDocument/2006/relationships/image" Target="NULL"/><Relationship Id="rId14" Type="http://schemas.openxmlformats.org/officeDocument/2006/relationships/customXml" Target="../ink/ink85.xml"/><Relationship Id="rId22" Type="http://schemas.openxmlformats.org/officeDocument/2006/relationships/customXml" Target="../ink/ink89.xml"/><Relationship Id="rId27" Type="http://schemas.openxmlformats.org/officeDocument/2006/relationships/image" Target="NULL"/><Relationship Id="rId30" Type="http://schemas.openxmlformats.org/officeDocument/2006/relationships/customXml" Target="../ink/ink93.xml"/><Relationship Id="rId35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customXml" Target="../ink/ink102.xml"/><Relationship Id="rId56" Type="http://schemas.openxmlformats.org/officeDocument/2006/relationships/customXml" Target="../ink/ink106.xml"/><Relationship Id="rId64" Type="http://schemas.openxmlformats.org/officeDocument/2006/relationships/customXml" Target="../ink/ink110.xml"/><Relationship Id="rId69" Type="http://schemas.openxmlformats.org/officeDocument/2006/relationships/image" Target="NULL"/><Relationship Id="rId8" Type="http://schemas.openxmlformats.org/officeDocument/2006/relationships/customXml" Target="../ink/ink82.xml"/><Relationship Id="rId51" Type="http://schemas.openxmlformats.org/officeDocument/2006/relationships/image" Target="NULL"/><Relationship Id="rId72" Type="http://schemas.openxmlformats.org/officeDocument/2006/relationships/customXml" Target="../ink/ink114.xml"/><Relationship Id="rId3" Type="http://schemas.openxmlformats.org/officeDocument/2006/relationships/image" Target="../media/image10.tiff"/><Relationship Id="rId12" Type="http://schemas.openxmlformats.org/officeDocument/2006/relationships/customXml" Target="../ink/ink84.xm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customXml" Target="../ink/ink97.xml"/><Relationship Id="rId46" Type="http://schemas.openxmlformats.org/officeDocument/2006/relationships/customXml" Target="../ink/ink101.xml"/><Relationship Id="rId59" Type="http://schemas.openxmlformats.org/officeDocument/2006/relationships/image" Target="NULL"/><Relationship Id="rId67" Type="http://schemas.openxmlformats.org/officeDocument/2006/relationships/image" Target="NULL"/><Relationship Id="rId20" Type="http://schemas.openxmlformats.org/officeDocument/2006/relationships/customXml" Target="../ink/ink88.xml"/><Relationship Id="rId41" Type="http://schemas.openxmlformats.org/officeDocument/2006/relationships/image" Target="NULL"/><Relationship Id="rId54" Type="http://schemas.openxmlformats.org/officeDocument/2006/relationships/customXml" Target="../ink/ink105.xml"/><Relationship Id="rId62" Type="http://schemas.openxmlformats.org/officeDocument/2006/relationships/customXml" Target="../ink/ink109.xml"/><Relationship Id="rId70" Type="http://schemas.openxmlformats.org/officeDocument/2006/relationships/customXml" Target="../ink/ink1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1.xm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customXml" Target="../ink/ink92.xml"/><Relationship Id="rId36" Type="http://schemas.openxmlformats.org/officeDocument/2006/relationships/customXml" Target="../ink/ink96.xml"/><Relationship Id="rId49" Type="http://schemas.openxmlformats.org/officeDocument/2006/relationships/image" Target="NULL"/><Relationship Id="rId57" Type="http://schemas.openxmlformats.org/officeDocument/2006/relationships/image" Target="NULL"/><Relationship Id="rId10" Type="http://schemas.openxmlformats.org/officeDocument/2006/relationships/customXml" Target="../ink/ink83.xml"/><Relationship Id="rId31" Type="http://schemas.openxmlformats.org/officeDocument/2006/relationships/image" Target="NULL"/><Relationship Id="rId44" Type="http://schemas.openxmlformats.org/officeDocument/2006/relationships/customXml" Target="../ink/ink100.xml"/><Relationship Id="rId52" Type="http://schemas.openxmlformats.org/officeDocument/2006/relationships/customXml" Target="../ink/ink104.xml"/><Relationship Id="rId60" Type="http://schemas.openxmlformats.org/officeDocument/2006/relationships/customXml" Target="../ink/ink108.xml"/><Relationship Id="rId65" Type="http://schemas.openxmlformats.org/officeDocument/2006/relationships/image" Target="NULL"/><Relationship Id="rId73" Type="http://schemas.openxmlformats.org/officeDocument/2006/relationships/image" Target="NULL"/><Relationship Id="rId4" Type="http://schemas.openxmlformats.org/officeDocument/2006/relationships/customXml" Target="../ink/ink80.xm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87.xml"/><Relationship Id="rId39" Type="http://schemas.openxmlformats.org/officeDocument/2006/relationships/image" Target="NULL"/><Relationship Id="rId34" Type="http://schemas.openxmlformats.org/officeDocument/2006/relationships/customXml" Target="../ink/ink95.xml"/><Relationship Id="rId50" Type="http://schemas.openxmlformats.org/officeDocument/2006/relationships/customXml" Target="../ink/ink103.xml"/><Relationship Id="rId55" Type="http://schemas.openxmlformats.org/officeDocument/2006/relationships/image" Target="NULL"/><Relationship Id="rId7" Type="http://schemas.openxmlformats.org/officeDocument/2006/relationships/image" Target="NULL"/><Relationship Id="rId71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7.xml"/><Relationship Id="rId42" Type="http://schemas.openxmlformats.org/officeDocument/2006/relationships/customXml" Target="../ink/ink125.xml"/><Relationship Id="rId47" Type="http://schemas.openxmlformats.org/officeDocument/2006/relationships/image" Target="NULL"/><Relationship Id="rId63" Type="http://schemas.openxmlformats.org/officeDocument/2006/relationships/image" Target="NULL"/><Relationship Id="rId68" Type="http://schemas.openxmlformats.org/officeDocument/2006/relationships/customXml" Target="../ink/ink138.xml"/><Relationship Id="rId84" Type="http://schemas.openxmlformats.org/officeDocument/2006/relationships/customXml" Target="../ink/ink148.xml"/><Relationship Id="rId89" Type="http://schemas.openxmlformats.org/officeDocument/2006/relationships/image" Target="../media/image22.png"/><Relationship Id="rId2" Type="http://schemas.openxmlformats.org/officeDocument/2006/relationships/image" Target="../media/image10.tiff"/><Relationship Id="rId29" Type="http://schemas.openxmlformats.org/officeDocument/2006/relationships/image" Target="NULL"/><Relationship Id="rId24" Type="http://schemas.openxmlformats.org/officeDocument/2006/relationships/customXml" Target="../ink/ink116.xml"/><Relationship Id="rId32" Type="http://schemas.openxmlformats.org/officeDocument/2006/relationships/customXml" Target="../ink/ink120.xml"/><Relationship Id="rId37" Type="http://schemas.openxmlformats.org/officeDocument/2006/relationships/image" Target="NULL"/><Relationship Id="rId40" Type="http://schemas.openxmlformats.org/officeDocument/2006/relationships/customXml" Target="../ink/ink124.xml"/><Relationship Id="rId45" Type="http://schemas.openxmlformats.org/officeDocument/2006/relationships/image" Target="NULL"/><Relationship Id="rId53" Type="http://schemas.openxmlformats.org/officeDocument/2006/relationships/image" Target="NULL"/><Relationship Id="rId58" Type="http://schemas.openxmlformats.org/officeDocument/2006/relationships/customXml" Target="../ink/ink133.xml"/><Relationship Id="rId66" Type="http://schemas.openxmlformats.org/officeDocument/2006/relationships/customXml" Target="../ink/ink137.xml"/><Relationship Id="rId74" Type="http://schemas.openxmlformats.org/officeDocument/2006/relationships/customXml" Target="../ink/ink141.xml"/><Relationship Id="rId79" Type="http://schemas.openxmlformats.org/officeDocument/2006/relationships/image" Target="NULL"/><Relationship Id="rId87" Type="http://schemas.openxmlformats.org/officeDocument/2006/relationships/image" Target="NULL"/><Relationship Id="rId61" Type="http://schemas.openxmlformats.org/officeDocument/2006/relationships/image" Target="NULL"/><Relationship Id="rId5" Type="http://schemas.openxmlformats.org/officeDocument/2006/relationships/image" Target="NULL"/><Relationship Id="rId82" Type="http://schemas.openxmlformats.org/officeDocument/2006/relationships/customXml" Target="../ink/ink147.xml"/><Relationship Id="rId27" Type="http://schemas.openxmlformats.org/officeDocument/2006/relationships/image" Target="NULL"/><Relationship Id="rId30" Type="http://schemas.openxmlformats.org/officeDocument/2006/relationships/customXml" Target="../ink/ink119.xml"/><Relationship Id="rId35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customXml" Target="../ink/ink128.xml"/><Relationship Id="rId56" Type="http://schemas.openxmlformats.org/officeDocument/2006/relationships/customXml" Target="../ink/ink132.xml"/><Relationship Id="rId64" Type="http://schemas.openxmlformats.org/officeDocument/2006/relationships/customXml" Target="../ink/ink136.xml"/><Relationship Id="rId69" Type="http://schemas.openxmlformats.org/officeDocument/2006/relationships/image" Target="NULL"/><Relationship Id="rId77" Type="http://schemas.openxmlformats.org/officeDocument/2006/relationships/image" Target="NULL"/><Relationship Id="rId51" Type="http://schemas.openxmlformats.org/officeDocument/2006/relationships/image" Target="NULL"/><Relationship Id="rId72" Type="http://schemas.openxmlformats.org/officeDocument/2006/relationships/customXml" Target="../ink/ink140.xml"/><Relationship Id="rId80" Type="http://schemas.openxmlformats.org/officeDocument/2006/relationships/customXml" Target="../ink/ink145.xml"/><Relationship Id="rId85" Type="http://schemas.openxmlformats.org/officeDocument/2006/relationships/image" Target="NULL"/><Relationship Id="rId3" Type="http://schemas.openxmlformats.org/officeDocument/2006/relationships/customXml" Target="../ink/ink115.xml"/><Relationship Id="rId25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customXml" Target="../ink/ink123.xml"/><Relationship Id="rId46" Type="http://schemas.openxmlformats.org/officeDocument/2006/relationships/customXml" Target="../ink/ink127.xml"/><Relationship Id="rId59" Type="http://schemas.openxmlformats.org/officeDocument/2006/relationships/image" Target="NULL"/><Relationship Id="rId67" Type="http://schemas.openxmlformats.org/officeDocument/2006/relationships/image" Target="NULL"/><Relationship Id="rId41" Type="http://schemas.openxmlformats.org/officeDocument/2006/relationships/image" Target="NULL"/><Relationship Id="rId54" Type="http://schemas.openxmlformats.org/officeDocument/2006/relationships/customXml" Target="../ink/ink131.xml"/><Relationship Id="rId62" Type="http://schemas.openxmlformats.org/officeDocument/2006/relationships/customXml" Target="../ink/ink135.xml"/><Relationship Id="rId70" Type="http://schemas.openxmlformats.org/officeDocument/2006/relationships/customXml" Target="../ink/ink139.xml"/><Relationship Id="rId75" Type="http://schemas.openxmlformats.org/officeDocument/2006/relationships/customXml" Target="../ink/ink142.xml"/><Relationship Id="rId83" Type="http://schemas.openxmlformats.org/officeDocument/2006/relationships/image" Target="NULL"/><Relationship Id="rId88" Type="http://schemas.openxmlformats.org/officeDocument/2006/relationships/customXml" Target="../ink/ink150.xml"/><Relationship Id="rId1" Type="http://schemas.openxmlformats.org/officeDocument/2006/relationships/slideLayout" Target="../slideLayouts/slideLayout2.xml"/><Relationship Id="rId23" Type="http://schemas.openxmlformats.org/officeDocument/2006/relationships/image" Target="NULL"/><Relationship Id="rId28" Type="http://schemas.openxmlformats.org/officeDocument/2006/relationships/customXml" Target="../ink/ink118.xml"/><Relationship Id="rId36" Type="http://schemas.openxmlformats.org/officeDocument/2006/relationships/customXml" Target="../ink/ink122.xml"/><Relationship Id="rId49" Type="http://schemas.openxmlformats.org/officeDocument/2006/relationships/image" Target="NULL"/><Relationship Id="rId57" Type="http://schemas.openxmlformats.org/officeDocument/2006/relationships/image" Target="NULL"/><Relationship Id="rId15" Type="http://schemas.openxmlformats.org/officeDocument/2006/relationships/image" Target="NULL"/><Relationship Id="rId31" Type="http://schemas.openxmlformats.org/officeDocument/2006/relationships/image" Target="NULL"/><Relationship Id="rId44" Type="http://schemas.openxmlformats.org/officeDocument/2006/relationships/customXml" Target="../ink/ink126.xml"/><Relationship Id="rId52" Type="http://schemas.openxmlformats.org/officeDocument/2006/relationships/customXml" Target="../ink/ink130.xml"/><Relationship Id="rId60" Type="http://schemas.openxmlformats.org/officeDocument/2006/relationships/customXml" Target="../ink/ink134.xml"/><Relationship Id="rId65" Type="http://schemas.openxmlformats.org/officeDocument/2006/relationships/image" Target="NULL"/><Relationship Id="rId73" Type="http://schemas.openxmlformats.org/officeDocument/2006/relationships/image" Target="NULL"/><Relationship Id="rId78" Type="http://schemas.openxmlformats.org/officeDocument/2006/relationships/customXml" Target="../ink/ink144.xml"/><Relationship Id="rId81" Type="http://schemas.openxmlformats.org/officeDocument/2006/relationships/customXml" Target="../ink/ink146.xml"/><Relationship Id="rId86" Type="http://schemas.openxmlformats.org/officeDocument/2006/relationships/customXml" Target="../ink/ink149.xml"/><Relationship Id="rId39" Type="http://schemas.openxmlformats.org/officeDocument/2006/relationships/image" Target="NULL"/><Relationship Id="rId13" Type="http://schemas.openxmlformats.org/officeDocument/2006/relationships/image" Target="NULL"/><Relationship Id="rId34" Type="http://schemas.openxmlformats.org/officeDocument/2006/relationships/customXml" Target="../ink/ink121.xml"/><Relationship Id="rId50" Type="http://schemas.openxmlformats.org/officeDocument/2006/relationships/customXml" Target="../ink/ink129.xml"/><Relationship Id="rId55" Type="http://schemas.openxmlformats.org/officeDocument/2006/relationships/image" Target="NULL"/><Relationship Id="rId76" Type="http://schemas.openxmlformats.org/officeDocument/2006/relationships/customXml" Target="../ink/ink143.xml"/><Relationship Id="rId71" Type="http://schemas.openxmlformats.org/officeDocument/2006/relationships/image" Target="NULL"/><Relationship Id="rId7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image" Target="NULL"/><Relationship Id="rId117" Type="http://schemas.openxmlformats.org/officeDocument/2006/relationships/customXml" Target="../ink/ink208.xml"/><Relationship Id="rId21" Type="http://schemas.openxmlformats.org/officeDocument/2006/relationships/customXml" Target="../ink/ink160.xml"/><Relationship Id="rId42" Type="http://schemas.openxmlformats.org/officeDocument/2006/relationships/image" Target="NULL"/><Relationship Id="rId47" Type="http://schemas.openxmlformats.org/officeDocument/2006/relationships/customXml" Target="../ink/ink173.xml"/><Relationship Id="rId63" Type="http://schemas.openxmlformats.org/officeDocument/2006/relationships/customXml" Target="../ink/ink181.xml"/><Relationship Id="rId68" Type="http://schemas.openxmlformats.org/officeDocument/2006/relationships/image" Target="NULL"/><Relationship Id="rId84" Type="http://schemas.openxmlformats.org/officeDocument/2006/relationships/image" Target="NULL"/><Relationship Id="rId89" Type="http://schemas.openxmlformats.org/officeDocument/2006/relationships/customXml" Target="../ink/ink194.xml"/><Relationship Id="rId112" Type="http://schemas.openxmlformats.org/officeDocument/2006/relationships/image" Target="NULL"/><Relationship Id="rId16" Type="http://schemas.openxmlformats.org/officeDocument/2006/relationships/image" Target="NULL"/><Relationship Id="rId107" Type="http://schemas.openxmlformats.org/officeDocument/2006/relationships/customXml" Target="../ink/ink203.xml"/><Relationship Id="rId11" Type="http://schemas.openxmlformats.org/officeDocument/2006/relationships/customXml" Target="../ink/ink155.xml"/><Relationship Id="rId32" Type="http://schemas.openxmlformats.org/officeDocument/2006/relationships/image" Target="NULL"/><Relationship Id="rId37" Type="http://schemas.openxmlformats.org/officeDocument/2006/relationships/customXml" Target="../ink/ink168.xml"/><Relationship Id="rId53" Type="http://schemas.openxmlformats.org/officeDocument/2006/relationships/customXml" Target="../ink/ink176.xml"/><Relationship Id="rId58" Type="http://schemas.openxmlformats.org/officeDocument/2006/relationships/image" Target="NULL"/><Relationship Id="rId74" Type="http://schemas.openxmlformats.org/officeDocument/2006/relationships/image" Target="NULL"/><Relationship Id="rId79" Type="http://schemas.openxmlformats.org/officeDocument/2006/relationships/customXml" Target="../ink/ink189.xml"/><Relationship Id="rId102" Type="http://schemas.openxmlformats.org/officeDocument/2006/relationships/image" Target="NULL"/><Relationship Id="rId5" Type="http://schemas.openxmlformats.org/officeDocument/2006/relationships/customXml" Target="../ink/ink152.xml"/><Relationship Id="rId90" Type="http://schemas.openxmlformats.org/officeDocument/2006/relationships/image" Target="NULL"/><Relationship Id="rId95" Type="http://schemas.openxmlformats.org/officeDocument/2006/relationships/customXml" Target="../ink/ink197.xml"/><Relationship Id="rId22" Type="http://schemas.openxmlformats.org/officeDocument/2006/relationships/image" Target="NULL"/><Relationship Id="rId27" Type="http://schemas.openxmlformats.org/officeDocument/2006/relationships/customXml" Target="../ink/ink163.xml"/><Relationship Id="rId43" Type="http://schemas.openxmlformats.org/officeDocument/2006/relationships/customXml" Target="../ink/ink171.xml"/><Relationship Id="rId48" Type="http://schemas.openxmlformats.org/officeDocument/2006/relationships/image" Target="NULL"/><Relationship Id="rId64" Type="http://schemas.openxmlformats.org/officeDocument/2006/relationships/image" Target="NULL"/><Relationship Id="rId69" Type="http://schemas.openxmlformats.org/officeDocument/2006/relationships/customXml" Target="../ink/ink184.xml"/><Relationship Id="rId113" Type="http://schemas.openxmlformats.org/officeDocument/2006/relationships/customXml" Target="../ink/ink206.xml"/><Relationship Id="rId118" Type="http://schemas.openxmlformats.org/officeDocument/2006/relationships/image" Target="NULL"/><Relationship Id="rId80" Type="http://schemas.openxmlformats.org/officeDocument/2006/relationships/image" Target="NULL"/><Relationship Id="rId85" Type="http://schemas.openxmlformats.org/officeDocument/2006/relationships/customXml" Target="../ink/ink192.xml"/><Relationship Id="rId12" Type="http://schemas.openxmlformats.org/officeDocument/2006/relationships/image" Target="NULL"/><Relationship Id="rId17" Type="http://schemas.openxmlformats.org/officeDocument/2006/relationships/customXml" Target="../ink/ink158.xml"/><Relationship Id="rId33" Type="http://schemas.openxmlformats.org/officeDocument/2006/relationships/customXml" Target="../ink/ink166.xml"/><Relationship Id="rId38" Type="http://schemas.openxmlformats.org/officeDocument/2006/relationships/image" Target="NULL"/><Relationship Id="rId59" Type="http://schemas.openxmlformats.org/officeDocument/2006/relationships/customXml" Target="../ink/ink179.xml"/><Relationship Id="rId103" Type="http://schemas.openxmlformats.org/officeDocument/2006/relationships/customXml" Target="../ink/ink201.xml"/><Relationship Id="rId108" Type="http://schemas.openxmlformats.org/officeDocument/2006/relationships/image" Target="NULL"/><Relationship Id="rId54" Type="http://schemas.openxmlformats.org/officeDocument/2006/relationships/image" Target="NULL"/><Relationship Id="rId70" Type="http://schemas.openxmlformats.org/officeDocument/2006/relationships/image" Target="NULL"/><Relationship Id="rId75" Type="http://schemas.openxmlformats.org/officeDocument/2006/relationships/customXml" Target="../ink/ink187.xml"/><Relationship Id="rId91" Type="http://schemas.openxmlformats.org/officeDocument/2006/relationships/customXml" Target="../ink/ink195.xml"/><Relationship Id="rId9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23" Type="http://schemas.openxmlformats.org/officeDocument/2006/relationships/customXml" Target="../ink/ink161.xml"/><Relationship Id="rId28" Type="http://schemas.openxmlformats.org/officeDocument/2006/relationships/image" Target="NULL"/><Relationship Id="rId49" Type="http://schemas.openxmlformats.org/officeDocument/2006/relationships/customXml" Target="../ink/ink174.xml"/><Relationship Id="rId114" Type="http://schemas.openxmlformats.org/officeDocument/2006/relationships/image" Target="NULL"/><Relationship Id="rId119" Type="http://schemas.openxmlformats.org/officeDocument/2006/relationships/customXml" Target="../ink/ink209.xml"/><Relationship Id="rId44" Type="http://schemas.openxmlformats.org/officeDocument/2006/relationships/image" Target="NULL"/><Relationship Id="rId60" Type="http://schemas.openxmlformats.org/officeDocument/2006/relationships/image" Target="NULL"/><Relationship Id="rId65" Type="http://schemas.openxmlformats.org/officeDocument/2006/relationships/customXml" Target="../ink/ink182.xml"/><Relationship Id="rId81" Type="http://schemas.openxmlformats.org/officeDocument/2006/relationships/customXml" Target="../ink/ink190.xml"/><Relationship Id="rId86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customXml" Target="../ink/ink154.xml"/><Relationship Id="rId13" Type="http://schemas.openxmlformats.org/officeDocument/2006/relationships/customXml" Target="../ink/ink156.xml"/><Relationship Id="rId18" Type="http://schemas.openxmlformats.org/officeDocument/2006/relationships/image" Target="NULL"/><Relationship Id="rId39" Type="http://schemas.openxmlformats.org/officeDocument/2006/relationships/customXml" Target="../ink/ink169.xml"/><Relationship Id="rId109" Type="http://schemas.openxmlformats.org/officeDocument/2006/relationships/customXml" Target="../ink/ink204.xml"/><Relationship Id="rId34" Type="http://schemas.openxmlformats.org/officeDocument/2006/relationships/image" Target="NULL"/><Relationship Id="rId50" Type="http://schemas.openxmlformats.org/officeDocument/2006/relationships/image" Target="NULL"/><Relationship Id="rId55" Type="http://schemas.openxmlformats.org/officeDocument/2006/relationships/customXml" Target="../ink/ink177.xml"/><Relationship Id="rId76" Type="http://schemas.openxmlformats.org/officeDocument/2006/relationships/image" Target="NULL"/><Relationship Id="rId97" Type="http://schemas.openxmlformats.org/officeDocument/2006/relationships/customXml" Target="../ink/ink198.xml"/><Relationship Id="rId104" Type="http://schemas.openxmlformats.org/officeDocument/2006/relationships/image" Target="NULL"/><Relationship Id="rId120" Type="http://schemas.openxmlformats.org/officeDocument/2006/relationships/image" Target="NULL"/><Relationship Id="rId7" Type="http://schemas.openxmlformats.org/officeDocument/2006/relationships/customXml" Target="../ink/ink153.xml"/><Relationship Id="rId71" Type="http://schemas.openxmlformats.org/officeDocument/2006/relationships/customXml" Target="../ink/ink185.xml"/><Relationship Id="rId92" Type="http://schemas.openxmlformats.org/officeDocument/2006/relationships/image" Target="NULL"/><Relationship Id="rId2" Type="http://schemas.openxmlformats.org/officeDocument/2006/relationships/notesSlide" Target="../notesSlides/notesSlide14.xml"/><Relationship Id="rId29" Type="http://schemas.openxmlformats.org/officeDocument/2006/relationships/customXml" Target="../ink/ink164.xml"/><Relationship Id="rId24" Type="http://schemas.openxmlformats.org/officeDocument/2006/relationships/image" Target="NULL"/><Relationship Id="rId40" Type="http://schemas.openxmlformats.org/officeDocument/2006/relationships/image" Target="NULL"/><Relationship Id="rId45" Type="http://schemas.openxmlformats.org/officeDocument/2006/relationships/customXml" Target="../ink/ink172.xml"/><Relationship Id="rId66" Type="http://schemas.openxmlformats.org/officeDocument/2006/relationships/image" Target="NULL"/><Relationship Id="rId87" Type="http://schemas.openxmlformats.org/officeDocument/2006/relationships/customXml" Target="../ink/ink193.xml"/><Relationship Id="rId110" Type="http://schemas.openxmlformats.org/officeDocument/2006/relationships/image" Target="NULL"/><Relationship Id="rId115" Type="http://schemas.openxmlformats.org/officeDocument/2006/relationships/customXml" Target="../ink/ink207.xml"/><Relationship Id="rId61" Type="http://schemas.openxmlformats.org/officeDocument/2006/relationships/customXml" Target="../ink/ink180.xml"/><Relationship Id="rId82" Type="http://schemas.openxmlformats.org/officeDocument/2006/relationships/image" Target="NULL"/><Relationship Id="rId19" Type="http://schemas.openxmlformats.org/officeDocument/2006/relationships/customXml" Target="../ink/ink159.xml"/><Relationship Id="rId14" Type="http://schemas.openxmlformats.org/officeDocument/2006/relationships/image" Target="NULL"/><Relationship Id="rId30" Type="http://schemas.openxmlformats.org/officeDocument/2006/relationships/image" Target="NULL"/><Relationship Id="rId35" Type="http://schemas.openxmlformats.org/officeDocument/2006/relationships/customXml" Target="../ink/ink167.xml"/><Relationship Id="rId56" Type="http://schemas.openxmlformats.org/officeDocument/2006/relationships/image" Target="NULL"/><Relationship Id="rId77" Type="http://schemas.openxmlformats.org/officeDocument/2006/relationships/customXml" Target="../ink/ink188.xml"/><Relationship Id="rId100" Type="http://schemas.openxmlformats.org/officeDocument/2006/relationships/image" Target="NULL"/><Relationship Id="rId105" Type="http://schemas.openxmlformats.org/officeDocument/2006/relationships/customXml" Target="../ink/ink202.xml"/><Relationship Id="rId8" Type="http://schemas.openxmlformats.org/officeDocument/2006/relationships/image" Target="NULL"/><Relationship Id="rId51" Type="http://schemas.openxmlformats.org/officeDocument/2006/relationships/customXml" Target="../ink/ink175.xml"/><Relationship Id="rId72" Type="http://schemas.openxmlformats.org/officeDocument/2006/relationships/image" Target="NULL"/><Relationship Id="rId93" Type="http://schemas.openxmlformats.org/officeDocument/2006/relationships/customXml" Target="../ink/ink196.xml"/><Relationship Id="rId98" Type="http://schemas.openxmlformats.org/officeDocument/2006/relationships/image" Target="NULL"/><Relationship Id="rId121" Type="http://schemas.openxmlformats.org/officeDocument/2006/relationships/customXml" Target="../ink/ink210.xml"/><Relationship Id="rId3" Type="http://schemas.openxmlformats.org/officeDocument/2006/relationships/customXml" Target="../ink/ink151.xml"/><Relationship Id="rId25" Type="http://schemas.openxmlformats.org/officeDocument/2006/relationships/customXml" Target="../ink/ink162.xml"/><Relationship Id="rId46" Type="http://schemas.openxmlformats.org/officeDocument/2006/relationships/image" Target="NULL"/><Relationship Id="rId67" Type="http://schemas.openxmlformats.org/officeDocument/2006/relationships/customXml" Target="../ink/ink183.xml"/><Relationship Id="rId116" Type="http://schemas.openxmlformats.org/officeDocument/2006/relationships/image" Target="NULL"/><Relationship Id="rId20" Type="http://schemas.openxmlformats.org/officeDocument/2006/relationships/image" Target="NULL"/><Relationship Id="rId41" Type="http://schemas.openxmlformats.org/officeDocument/2006/relationships/customXml" Target="../ink/ink170.xml"/><Relationship Id="rId62" Type="http://schemas.openxmlformats.org/officeDocument/2006/relationships/image" Target="NULL"/><Relationship Id="rId83" Type="http://schemas.openxmlformats.org/officeDocument/2006/relationships/customXml" Target="../ink/ink191.xml"/><Relationship Id="rId88" Type="http://schemas.openxmlformats.org/officeDocument/2006/relationships/image" Target="NULL"/><Relationship Id="rId111" Type="http://schemas.openxmlformats.org/officeDocument/2006/relationships/customXml" Target="../ink/ink205.xml"/><Relationship Id="rId15" Type="http://schemas.openxmlformats.org/officeDocument/2006/relationships/customXml" Target="../ink/ink157.xml"/><Relationship Id="rId36" Type="http://schemas.openxmlformats.org/officeDocument/2006/relationships/image" Target="NULL"/><Relationship Id="rId57" Type="http://schemas.openxmlformats.org/officeDocument/2006/relationships/customXml" Target="../ink/ink178.xml"/><Relationship Id="rId106" Type="http://schemas.openxmlformats.org/officeDocument/2006/relationships/image" Target="NULL"/><Relationship Id="rId10" Type="http://schemas.openxmlformats.org/officeDocument/2006/relationships/image" Target="NULL"/><Relationship Id="rId31" Type="http://schemas.openxmlformats.org/officeDocument/2006/relationships/customXml" Target="../ink/ink165.xml"/><Relationship Id="rId52" Type="http://schemas.openxmlformats.org/officeDocument/2006/relationships/image" Target="NULL"/><Relationship Id="rId73" Type="http://schemas.openxmlformats.org/officeDocument/2006/relationships/customXml" Target="../ink/ink186.xml"/><Relationship Id="rId78" Type="http://schemas.openxmlformats.org/officeDocument/2006/relationships/image" Target="NULL"/><Relationship Id="rId94" Type="http://schemas.openxmlformats.org/officeDocument/2006/relationships/image" Target="NULL"/><Relationship Id="rId99" Type="http://schemas.openxmlformats.org/officeDocument/2006/relationships/customXml" Target="../ink/ink199.xml"/><Relationship Id="rId101" Type="http://schemas.openxmlformats.org/officeDocument/2006/relationships/customXml" Target="../ink/ink200.xml"/><Relationship Id="rId122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customXml" Target="../ink/ink218.xml"/><Relationship Id="rId26" Type="http://schemas.openxmlformats.org/officeDocument/2006/relationships/customXml" Target="../ink/ink222.xml"/><Relationship Id="rId39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customXml" Target="../ink/ink226.xml"/><Relationship Id="rId42" Type="http://schemas.openxmlformats.org/officeDocument/2006/relationships/customXml" Target="../ink/ink230.xml"/><Relationship Id="rId7" Type="http://schemas.openxmlformats.org/officeDocument/2006/relationships/image" Target="NULL"/><Relationship Id="rId2" Type="http://schemas.openxmlformats.org/officeDocument/2006/relationships/image" Target="../media/image10.tiff"/><Relationship Id="rId16" Type="http://schemas.openxmlformats.org/officeDocument/2006/relationships/customXml" Target="../ink/ink217.xml"/><Relationship Id="rId20" Type="http://schemas.openxmlformats.org/officeDocument/2006/relationships/customXml" Target="../ink/ink219.xml"/><Relationship Id="rId29" Type="http://schemas.openxmlformats.org/officeDocument/2006/relationships/image" Target="NULL"/><Relationship Id="rId41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2.xml"/><Relationship Id="rId11" Type="http://schemas.openxmlformats.org/officeDocument/2006/relationships/image" Target="NULL"/><Relationship Id="rId24" Type="http://schemas.openxmlformats.org/officeDocument/2006/relationships/customXml" Target="../ink/ink221.xml"/><Relationship Id="rId32" Type="http://schemas.openxmlformats.org/officeDocument/2006/relationships/customXml" Target="../ink/ink225.xml"/><Relationship Id="rId37" Type="http://schemas.openxmlformats.org/officeDocument/2006/relationships/image" Target="NULL"/><Relationship Id="rId40" Type="http://schemas.openxmlformats.org/officeDocument/2006/relationships/customXml" Target="../ink/ink229.xml"/><Relationship Id="rId45" Type="http://schemas.openxmlformats.org/officeDocument/2006/relationships/image" Target="../media/image25.png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customXml" Target="../ink/ink223.xml"/><Relationship Id="rId36" Type="http://schemas.openxmlformats.org/officeDocument/2006/relationships/customXml" Target="../ink/ink227.xml"/><Relationship Id="rId10" Type="http://schemas.openxmlformats.org/officeDocument/2006/relationships/customXml" Target="../ink/ink214.xml"/><Relationship Id="rId19" Type="http://schemas.openxmlformats.org/officeDocument/2006/relationships/image" Target="NULL"/><Relationship Id="rId31" Type="http://schemas.openxmlformats.org/officeDocument/2006/relationships/image" Target="NULL"/><Relationship Id="rId44" Type="http://schemas.openxmlformats.org/officeDocument/2006/relationships/customXml" Target="../ink/ink231.xml"/><Relationship Id="rId9" Type="http://schemas.openxmlformats.org/officeDocument/2006/relationships/image" Target="NULL"/><Relationship Id="rId14" Type="http://schemas.openxmlformats.org/officeDocument/2006/relationships/customXml" Target="../ink/ink216.xml"/><Relationship Id="rId22" Type="http://schemas.openxmlformats.org/officeDocument/2006/relationships/customXml" Target="../ink/ink220.xml"/><Relationship Id="rId27" Type="http://schemas.openxmlformats.org/officeDocument/2006/relationships/image" Target="NULL"/><Relationship Id="rId30" Type="http://schemas.openxmlformats.org/officeDocument/2006/relationships/customXml" Target="../ink/ink224.xml"/><Relationship Id="rId35" Type="http://schemas.openxmlformats.org/officeDocument/2006/relationships/image" Target="NULL"/><Relationship Id="rId43" Type="http://schemas.openxmlformats.org/officeDocument/2006/relationships/image" Target="NULL"/><Relationship Id="rId8" Type="http://schemas.openxmlformats.org/officeDocument/2006/relationships/customXml" Target="../ink/ink213.xml"/><Relationship Id="rId3" Type="http://schemas.openxmlformats.org/officeDocument/2006/relationships/customXml" Target="../ink/ink211.xml"/><Relationship Id="rId12" Type="http://schemas.openxmlformats.org/officeDocument/2006/relationships/customXml" Target="../ink/ink215.xm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customXml" Target="../ink/ink228.xml"/></Relationships>
</file>

<file path=ppt/slides/_rels/slide28.xml.rels><?xml version="1.0" encoding="UTF-8" standalone="yes"?>
<Relationships xmlns="http://schemas.openxmlformats.org/package/2006/relationships"><Relationship Id="rId85" Type="http://schemas.openxmlformats.org/officeDocument/2006/relationships/image" Target="NULL"/><Relationship Id="rId93" Type="http://schemas.openxmlformats.org/officeDocument/2006/relationships/image" Target="NULL"/><Relationship Id="rId98" Type="http://schemas.openxmlformats.org/officeDocument/2006/relationships/customXml" Target="../ink/ink240.xml"/><Relationship Id="rId3" Type="http://schemas.openxmlformats.org/officeDocument/2006/relationships/customXml" Target="../ink/ink232.xml"/><Relationship Id="rId84" Type="http://schemas.openxmlformats.org/officeDocument/2006/relationships/customXml" Target="../ink/ink233.xml"/><Relationship Id="rId89" Type="http://schemas.openxmlformats.org/officeDocument/2006/relationships/image" Target="NULL"/><Relationship Id="rId97" Type="http://schemas.openxmlformats.org/officeDocument/2006/relationships/image" Target="NULL"/><Relationship Id="rId104" Type="http://schemas.openxmlformats.org/officeDocument/2006/relationships/customXml" Target="../ink/ink243.xml"/><Relationship Id="rId92" Type="http://schemas.openxmlformats.org/officeDocument/2006/relationships/customXml" Target="../ink/ink237.xml"/><Relationship Id="rId103" Type="http://schemas.openxmlformats.org/officeDocument/2006/relationships/image" Target="NULL"/><Relationship Id="rId2" Type="http://schemas.openxmlformats.org/officeDocument/2006/relationships/image" Target="../media/image10.tiff"/><Relationship Id="rId83" Type="http://schemas.openxmlformats.org/officeDocument/2006/relationships/image" Target="NULL"/><Relationship Id="rId88" Type="http://schemas.openxmlformats.org/officeDocument/2006/relationships/customXml" Target="../ink/ink235.xml"/><Relationship Id="rId91" Type="http://schemas.openxmlformats.org/officeDocument/2006/relationships/image" Target="NULL"/><Relationship Id="rId96" Type="http://schemas.openxmlformats.org/officeDocument/2006/relationships/customXml" Target="../ink/ink239.xml"/><Relationship Id="rId107" Type="http://schemas.openxmlformats.org/officeDocument/2006/relationships/image" Target="NULL"/><Relationship Id="rId1" Type="http://schemas.openxmlformats.org/officeDocument/2006/relationships/slideLayout" Target="../slideLayouts/slideLayout2.xml"/><Relationship Id="rId87" Type="http://schemas.openxmlformats.org/officeDocument/2006/relationships/image" Target="NULL"/><Relationship Id="rId102" Type="http://schemas.openxmlformats.org/officeDocument/2006/relationships/customXml" Target="../ink/ink242.xml"/><Relationship Id="rId90" Type="http://schemas.openxmlformats.org/officeDocument/2006/relationships/customXml" Target="../ink/ink236.xml"/><Relationship Id="rId95" Type="http://schemas.openxmlformats.org/officeDocument/2006/relationships/image" Target="NULL"/><Relationship Id="rId106" Type="http://schemas.openxmlformats.org/officeDocument/2006/relationships/customXml" Target="../ink/ink244.xml"/><Relationship Id="rId86" Type="http://schemas.openxmlformats.org/officeDocument/2006/relationships/customXml" Target="../ink/ink234.xml"/><Relationship Id="rId94" Type="http://schemas.openxmlformats.org/officeDocument/2006/relationships/customXml" Target="../ink/ink238.xml"/><Relationship Id="rId99" Type="http://schemas.openxmlformats.org/officeDocument/2006/relationships/image" Target="NULL"/><Relationship Id="rId101" Type="http://schemas.openxmlformats.org/officeDocument/2006/relationships/image" Target="NULL"/><Relationship Id="rId100" Type="http://schemas.openxmlformats.org/officeDocument/2006/relationships/customXml" Target="../ink/ink241.xml"/><Relationship Id="rId105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85" Type="http://schemas.openxmlformats.org/officeDocument/2006/relationships/image" Target="NULL"/><Relationship Id="rId93" Type="http://schemas.openxmlformats.org/officeDocument/2006/relationships/image" Target="NULL"/><Relationship Id="rId98" Type="http://schemas.openxmlformats.org/officeDocument/2006/relationships/customXml" Target="../ink/ink253.xml"/><Relationship Id="rId109" Type="http://schemas.openxmlformats.org/officeDocument/2006/relationships/image" Target="../media/image26.png"/><Relationship Id="rId3" Type="http://schemas.openxmlformats.org/officeDocument/2006/relationships/customXml" Target="../ink/ink245.xml"/><Relationship Id="rId84" Type="http://schemas.openxmlformats.org/officeDocument/2006/relationships/customXml" Target="../ink/ink246.xml"/><Relationship Id="rId89" Type="http://schemas.openxmlformats.org/officeDocument/2006/relationships/image" Target="NULL"/><Relationship Id="rId97" Type="http://schemas.openxmlformats.org/officeDocument/2006/relationships/image" Target="NULL"/><Relationship Id="rId104" Type="http://schemas.openxmlformats.org/officeDocument/2006/relationships/customXml" Target="../ink/ink256.xml"/><Relationship Id="rId92" Type="http://schemas.openxmlformats.org/officeDocument/2006/relationships/customXml" Target="../ink/ink250.xml"/><Relationship Id="rId103" Type="http://schemas.openxmlformats.org/officeDocument/2006/relationships/image" Target="NULL"/><Relationship Id="rId108" Type="http://schemas.openxmlformats.org/officeDocument/2006/relationships/customXml" Target="../ink/ink258.xml"/><Relationship Id="rId2" Type="http://schemas.openxmlformats.org/officeDocument/2006/relationships/image" Target="../media/image10.tiff"/><Relationship Id="rId83" Type="http://schemas.openxmlformats.org/officeDocument/2006/relationships/image" Target="NULL"/><Relationship Id="rId88" Type="http://schemas.openxmlformats.org/officeDocument/2006/relationships/customXml" Target="../ink/ink248.xml"/><Relationship Id="rId91" Type="http://schemas.openxmlformats.org/officeDocument/2006/relationships/image" Target="NULL"/><Relationship Id="rId96" Type="http://schemas.openxmlformats.org/officeDocument/2006/relationships/customXml" Target="../ink/ink252.xml"/><Relationship Id="rId107" Type="http://schemas.openxmlformats.org/officeDocument/2006/relationships/image" Target="NULL"/><Relationship Id="rId1" Type="http://schemas.openxmlformats.org/officeDocument/2006/relationships/slideLayout" Target="../slideLayouts/slideLayout2.xml"/><Relationship Id="rId87" Type="http://schemas.openxmlformats.org/officeDocument/2006/relationships/image" Target="NULL"/><Relationship Id="rId102" Type="http://schemas.openxmlformats.org/officeDocument/2006/relationships/customXml" Target="../ink/ink255.xml"/><Relationship Id="rId90" Type="http://schemas.openxmlformats.org/officeDocument/2006/relationships/customXml" Target="../ink/ink249.xml"/><Relationship Id="rId95" Type="http://schemas.openxmlformats.org/officeDocument/2006/relationships/image" Target="NULL"/><Relationship Id="rId106" Type="http://schemas.openxmlformats.org/officeDocument/2006/relationships/customXml" Target="../ink/ink257.xml"/><Relationship Id="rId86" Type="http://schemas.openxmlformats.org/officeDocument/2006/relationships/customXml" Target="../ink/ink247.xml"/><Relationship Id="rId94" Type="http://schemas.openxmlformats.org/officeDocument/2006/relationships/customXml" Target="../ink/ink251.xml"/><Relationship Id="rId99" Type="http://schemas.openxmlformats.org/officeDocument/2006/relationships/image" Target="NULL"/><Relationship Id="rId101" Type="http://schemas.openxmlformats.org/officeDocument/2006/relationships/image" Target="NULL"/><Relationship Id="rId100" Type="http://schemas.openxmlformats.org/officeDocument/2006/relationships/customXml" Target="../ink/ink254.xml"/><Relationship Id="rId105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64.xml"/><Relationship Id="rId18" Type="http://schemas.openxmlformats.org/officeDocument/2006/relationships/image" Target="../media/image156.png"/><Relationship Id="rId26" Type="http://schemas.openxmlformats.org/officeDocument/2006/relationships/image" Target="../media/image161.png"/><Relationship Id="rId39" Type="http://schemas.openxmlformats.org/officeDocument/2006/relationships/customXml" Target="../ink/ink277.xml"/><Relationship Id="rId21" Type="http://schemas.openxmlformats.org/officeDocument/2006/relationships/customXml" Target="../ink/ink268.xml"/><Relationship Id="rId34" Type="http://schemas.openxmlformats.org/officeDocument/2006/relationships/image" Target="../media/image165.png"/><Relationship Id="rId42" Type="http://schemas.openxmlformats.org/officeDocument/2006/relationships/image" Target="../media/image169.png"/><Relationship Id="rId47" Type="http://schemas.openxmlformats.org/officeDocument/2006/relationships/customXml" Target="../ink/ink281.xml"/><Relationship Id="rId50" Type="http://schemas.openxmlformats.org/officeDocument/2006/relationships/image" Target="../media/image174.png"/><Relationship Id="rId7" Type="http://schemas.openxmlformats.org/officeDocument/2006/relationships/customXml" Target="../ink/ink261.xm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55.png"/><Relationship Id="rId29" Type="http://schemas.openxmlformats.org/officeDocument/2006/relationships/customXml" Target="../ink/ink272.xml"/><Relationship Id="rId11" Type="http://schemas.openxmlformats.org/officeDocument/2006/relationships/customXml" Target="../ink/ink263.xml"/><Relationship Id="rId24" Type="http://schemas.openxmlformats.org/officeDocument/2006/relationships/image" Target="../media/image159.png"/><Relationship Id="rId32" Type="http://schemas.openxmlformats.org/officeDocument/2006/relationships/image" Target="../media/image164.png"/><Relationship Id="rId37" Type="http://schemas.openxmlformats.org/officeDocument/2006/relationships/customXml" Target="../ink/ink276.xml"/><Relationship Id="rId40" Type="http://schemas.openxmlformats.org/officeDocument/2006/relationships/image" Target="../media/image168.png"/><Relationship Id="rId45" Type="http://schemas.openxmlformats.org/officeDocument/2006/relationships/customXml" Target="../ink/ink280.xml"/><Relationship Id="rId53" Type="http://schemas.openxmlformats.org/officeDocument/2006/relationships/customXml" Target="../ink/ink284.xml"/><Relationship Id="rId5" Type="http://schemas.openxmlformats.org/officeDocument/2006/relationships/customXml" Target="../ink/ink260.xml"/><Relationship Id="rId10" Type="http://schemas.openxmlformats.org/officeDocument/2006/relationships/image" Target="../media/image152.png"/><Relationship Id="rId19" Type="http://schemas.openxmlformats.org/officeDocument/2006/relationships/customXml" Target="../ink/ink267.xml"/><Relationship Id="rId31" Type="http://schemas.openxmlformats.org/officeDocument/2006/relationships/customXml" Target="../ink/ink273.xml"/><Relationship Id="rId44" Type="http://schemas.openxmlformats.org/officeDocument/2006/relationships/image" Target="../media/image171.png"/><Relationship Id="rId52" Type="http://schemas.openxmlformats.org/officeDocument/2006/relationships/image" Target="../media/image175.png"/><Relationship Id="rId4" Type="http://schemas.openxmlformats.org/officeDocument/2006/relationships/image" Target="../media/image148.png"/><Relationship Id="rId9" Type="http://schemas.openxmlformats.org/officeDocument/2006/relationships/customXml" Target="../ink/ink262.xml"/><Relationship Id="rId14" Type="http://schemas.openxmlformats.org/officeDocument/2006/relationships/image" Target="../media/image154.png"/><Relationship Id="rId22" Type="http://schemas.openxmlformats.org/officeDocument/2006/relationships/image" Target="../media/image158.png"/><Relationship Id="rId27" Type="http://schemas.openxmlformats.org/officeDocument/2006/relationships/customXml" Target="../ink/ink271.xml"/><Relationship Id="rId30" Type="http://schemas.openxmlformats.org/officeDocument/2006/relationships/image" Target="../media/image163.png"/><Relationship Id="rId35" Type="http://schemas.openxmlformats.org/officeDocument/2006/relationships/customXml" Target="../ink/ink275.xml"/><Relationship Id="rId43" Type="http://schemas.openxmlformats.org/officeDocument/2006/relationships/customXml" Target="../ink/ink279.xml"/><Relationship Id="rId48" Type="http://schemas.openxmlformats.org/officeDocument/2006/relationships/image" Target="../media/image173.png"/><Relationship Id="rId8" Type="http://schemas.openxmlformats.org/officeDocument/2006/relationships/image" Target="../media/image151.png"/><Relationship Id="rId51" Type="http://schemas.openxmlformats.org/officeDocument/2006/relationships/customXml" Target="../ink/ink283.xml"/><Relationship Id="rId3" Type="http://schemas.openxmlformats.org/officeDocument/2006/relationships/customXml" Target="../ink/ink259.xml"/><Relationship Id="rId12" Type="http://schemas.openxmlformats.org/officeDocument/2006/relationships/image" Target="../media/image153.png"/><Relationship Id="rId17" Type="http://schemas.openxmlformats.org/officeDocument/2006/relationships/customXml" Target="../ink/ink266.xml"/><Relationship Id="rId25" Type="http://schemas.openxmlformats.org/officeDocument/2006/relationships/customXml" Target="../ink/ink270.xml"/><Relationship Id="rId33" Type="http://schemas.openxmlformats.org/officeDocument/2006/relationships/customXml" Target="../ink/ink274.xml"/><Relationship Id="rId38" Type="http://schemas.openxmlformats.org/officeDocument/2006/relationships/image" Target="../media/image167.png"/><Relationship Id="rId46" Type="http://schemas.openxmlformats.org/officeDocument/2006/relationships/image" Target="../media/image172.png"/><Relationship Id="rId20" Type="http://schemas.openxmlformats.org/officeDocument/2006/relationships/image" Target="../media/image157.png"/><Relationship Id="rId41" Type="http://schemas.openxmlformats.org/officeDocument/2006/relationships/customXml" Target="../ink/ink278.xml"/><Relationship Id="rId54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15" Type="http://schemas.openxmlformats.org/officeDocument/2006/relationships/customXml" Target="../ink/ink265.xml"/><Relationship Id="rId23" Type="http://schemas.openxmlformats.org/officeDocument/2006/relationships/customXml" Target="../ink/ink269.xml"/><Relationship Id="rId28" Type="http://schemas.openxmlformats.org/officeDocument/2006/relationships/image" Target="../media/image162.png"/><Relationship Id="rId36" Type="http://schemas.openxmlformats.org/officeDocument/2006/relationships/image" Target="../media/image166.png"/><Relationship Id="rId49" Type="http://schemas.openxmlformats.org/officeDocument/2006/relationships/customXml" Target="../ink/ink28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96.xml"/><Relationship Id="rId21" Type="http://schemas.openxmlformats.org/officeDocument/2006/relationships/image" Target="../media/image280.png"/><Relationship Id="rId42" Type="http://schemas.openxmlformats.org/officeDocument/2006/relationships/customXml" Target="../ink/ink304.xml"/><Relationship Id="rId47" Type="http://schemas.openxmlformats.org/officeDocument/2006/relationships/image" Target="../media/image41.png"/><Relationship Id="rId63" Type="http://schemas.openxmlformats.org/officeDocument/2006/relationships/image" Target="../media/image49.png"/><Relationship Id="rId68" Type="http://schemas.openxmlformats.org/officeDocument/2006/relationships/customXml" Target="../ink/ink317.xml"/><Relationship Id="rId84" Type="http://schemas.openxmlformats.org/officeDocument/2006/relationships/customXml" Target="../ink/ink325.xml"/><Relationship Id="rId89" Type="http://schemas.openxmlformats.org/officeDocument/2006/relationships/image" Target="../media/image62.png"/><Relationship Id="rId16" Type="http://schemas.openxmlformats.org/officeDocument/2006/relationships/customXml" Target="../ink/ink291.xml"/><Relationship Id="rId11" Type="http://schemas.openxmlformats.org/officeDocument/2006/relationships/image" Target="../media/image230.png"/><Relationship Id="rId32" Type="http://schemas.openxmlformats.org/officeDocument/2006/relationships/customXml" Target="../ink/ink299.xml"/><Relationship Id="rId37" Type="http://schemas.openxmlformats.org/officeDocument/2006/relationships/image" Target="../media/image360.png"/><Relationship Id="rId53" Type="http://schemas.openxmlformats.org/officeDocument/2006/relationships/image" Target="../media/image44.png"/><Relationship Id="rId58" Type="http://schemas.openxmlformats.org/officeDocument/2006/relationships/customXml" Target="../ink/ink312.xml"/><Relationship Id="rId74" Type="http://schemas.openxmlformats.org/officeDocument/2006/relationships/customXml" Target="../ink/ink320.xml"/><Relationship Id="rId79" Type="http://schemas.openxmlformats.org/officeDocument/2006/relationships/image" Target="../media/image57.png"/><Relationship Id="rId5" Type="http://schemas.openxmlformats.org/officeDocument/2006/relationships/image" Target="../media/image200.png"/><Relationship Id="rId90" Type="http://schemas.openxmlformats.org/officeDocument/2006/relationships/customXml" Target="../ink/ink328.xml"/><Relationship Id="rId95" Type="http://schemas.openxmlformats.org/officeDocument/2006/relationships/image" Target="../media/image65.png"/><Relationship Id="rId22" Type="http://schemas.openxmlformats.org/officeDocument/2006/relationships/customXml" Target="../ink/ink294.xml"/><Relationship Id="rId27" Type="http://schemas.openxmlformats.org/officeDocument/2006/relationships/image" Target="../media/image310.png"/><Relationship Id="rId43" Type="http://schemas.openxmlformats.org/officeDocument/2006/relationships/image" Target="../media/image39.png"/><Relationship Id="rId48" Type="http://schemas.openxmlformats.org/officeDocument/2006/relationships/customXml" Target="../ink/ink307.xml"/><Relationship Id="rId64" Type="http://schemas.openxmlformats.org/officeDocument/2006/relationships/customXml" Target="../ink/ink315.xml"/><Relationship Id="rId69" Type="http://schemas.openxmlformats.org/officeDocument/2006/relationships/image" Target="../media/image52.png"/><Relationship Id="rId8" Type="http://schemas.openxmlformats.org/officeDocument/2006/relationships/customXml" Target="../ink/ink287.xml"/><Relationship Id="rId51" Type="http://schemas.openxmlformats.org/officeDocument/2006/relationships/image" Target="../media/image43.png"/><Relationship Id="rId72" Type="http://schemas.openxmlformats.org/officeDocument/2006/relationships/customXml" Target="../ink/ink319.xml"/><Relationship Id="rId80" Type="http://schemas.openxmlformats.org/officeDocument/2006/relationships/customXml" Target="../ink/ink323.xml"/><Relationship Id="rId85" Type="http://schemas.openxmlformats.org/officeDocument/2006/relationships/image" Target="../media/image60.png"/><Relationship Id="rId93" Type="http://schemas.openxmlformats.org/officeDocument/2006/relationships/image" Target="../media/image64.png"/><Relationship Id="rId3" Type="http://schemas.openxmlformats.org/officeDocument/2006/relationships/image" Target="../media/image28.png"/><Relationship Id="rId12" Type="http://schemas.openxmlformats.org/officeDocument/2006/relationships/customXml" Target="../ink/ink289.xml"/><Relationship Id="rId17" Type="http://schemas.openxmlformats.org/officeDocument/2006/relationships/image" Target="../media/image260.png"/><Relationship Id="rId25" Type="http://schemas.openxmlformats.org/officeDocument/2006/relationships/image" Target="../media/image300.png"/><Relationship Id="rId33" Type="http://schemas.openxmlformats.org/officeDocument/2006/relationships/image" Target="../media/image340.png"/><Relationship Id="rId38" Type="http://schemas.openxmlformats.org/officeDocument/2006/relationships/customXml" Target="../ink/ink302.xml"/><Relationship Id="rId46" Type="http://schemas.openxmlformats.org/officeDocument/2006/relationships/customXml" Target="../ink/ink306.xml"/><Relationship Id="rId59" Type="http://schemas.openxmlformats.org/officeDocument/2006/relationships/image" Target="../media/image47.png"/><Relationship Id="rId67" Type="http://schemas.openxmlformats.org/officeDocument/2006/relationships/image" Target="../media/image51.png"/><Relationship Id="rId20" Type="http://schemas.openxmlformats.org/officeDocument/2006/relationships/customXml" Target="../ink/ink293.xml"/><Relationship Id="rId41" Type="http://schemas.openxmlformats.org/officeDocument/2006/relationships/image" Target="../media/image380.png"/><Relationship Id="rId54" Type="http://schemas.openxmlformats.org/officeDocument/2006/relationships/customXml" Target="../ink/ink310.xml"/><Relationship Id="rId62" Type="http://schemas.openxmlformats.org/officeDocument/2006/relationships/customXml" Target="../ink/ink314.xml"/><Relationship Id="rId70" Type="http://schemas.openxmlformats.org/officeDocument/2006/relationships/customXml" Target="../ink/ink318.xml"/><Relationship Id="rId75" Type="http://schemas.openxmlformats.org/officeDocument/2006/relationships/image" Target="../media/image55.png"/><Relationship Id="rId83" Type="http://schemas.openxmlformats.org/officeDocument/2006/relationships/image" Target="../media/image59.png"/><Relationship Id="rId88" Type="http://schemas.openxmlformats.org/officeDocument/2006/relationships/customXml" Target="../ink/ink327.xml"/><Relationship Id="rId91" Type="http://schemas.openxmlformats.org/officeDocument/2006/relationships/image" Target="../media/image63.png"/><Relationship Id="rId1" Type="http://schemas.openxmlformats.org/officeDocument/2006/relationships/slideLayout" Target="../slideLayouts/slideLayout24.xml"/><Relationship Id="rId6" Type="http://schemas.openxmlformats.org/officeDocument/2006/relationships/customXml" Target="../ink/ink286.xml"/><Relationship Id="rId15" Type="http://schemas.openxmlformats.org/officeDocument/2006/relationships/image" Target="../media/image250.png"/><Relationship Id="rId23" Type="http://schemas.openxmlformats.org/officeDocument/2006/relationships/image" Target="../media/image290.png"/><Relationship Id="rId28" Type="http://schemas.openxmlformats.org/officeDocument/2006/relationships/customXml" Target="../ink/ink297.xml"/><Relationship Id="rId36" Type="http://schemas.openxmlformats.org/officeDocument/2006/relationships/customXml" Target="../ink/ink301.xml"/><Relationship Id="rId49" Type="http://schemas.openxmlformats.org/officeDocument/2006/relationships/image" Target="../media/image42.png"/><Relationship Id="rId57" Type="http://schemas.openxmlformats.org/officeDocument/2006/relationships/image" Target="../media/image46.png"/><Relationship Id="rId10" Type="http://schemas.openxmlformats.org/officeDocument/2006/relationships/customXml" Target="../ink/ink288.xml"/><Relationship Id="rId31" Type="http://schemas.openxmlformats.org/officeDocument/2006/relationships/image" Target="../media/image330.png"/><Relationship Id="rId44" Type="http://schemas.openxmlformats.org/officeDocument/2006/relationships/customXml" Target="../ink/ink305.xml"/><Relationship Id="rId52" Type="http://schemas.openxmlformats.org/officeDocument/2006/relationships/customXml" Target="../ink/ink309.xml"/><Relationship Id="rId60" Type="http://schemas.openxmlformats.org/officeDocument/2006/relationships/customXml" Target="../ink/ink313.xml"/><Relationship Id="rId65" Type="http://schemas.openxmlformats.org/officeDocument/2006/relationships/image" Target="../media/image50.png"/><Relationship Id="rId73" Type="http://schemas.openxmlformats.org/officeDocument/2006/relationships/image" Target="../media/image54.png"/><Relationship Id="rId78" Type="http://schemas.openxmlformats.org/officeDocument/2006/relationships/customXml" Target="../ink/ink322.xml"/><Relationship Id="rId81" Type="http://schemas.openxmlformats.org/officeDocument/2006/relationships/image" Target="../media/image58.png"/><Relationship Id="rId86" Type="http://schemas.openxmlformats.org/officeDocument/2006/relationships/customXml" Target="../ink/ink326.xml"/><Relationship Id="rId94" Type="http://schemas.openxmlformats.org/officeDocument/2006/relationships/customXml" Target="../ink/ink330.xml"/><Relationship Id="rId4" Type="http://schemas.openxmlformats.org/officeDocument/2006/relationships/customXml" Target="../ink/ink285.xml"/><Relationship Id="rId9" Type="http://schemas.openxmlformats.org/officeDocument/2006/relationships/image" Target="../media/image220.png"/><Relationship Id="rId13" Type="http://schemas.openxmlformats.org/officeDocument/2006/relationships/image" Target="../media/image240.png"/><Relationship Id="rId18" Type="http://schemas.openxmlformats.org/officeDocument/2006/relationships/customXml" Target="../ink/ink292.xml"/><Relationship Id="rId39" Type="http://schemas.openxmlformats.org/officeDocument/2006/relationships/image" Target="../media/image370.png"/><Relationship Id="rId34" Type="http://schemas.openxmlformats.org/officeDocument/2006/relationships/customXml" Target="../ink/ink300.xml"/><Relationship Id="rId50" Type="http://schemas.openxmlformats.org/officeDocument/2006/relationships/customXml" Target="../ink/ink308.xml"/><Relationship Id="rId55" Type="http://schemas.openxmlformats.org/officeDocument/2006/relationships/image" Target="../media/image45.png"/><Relationship Id="rId76" Type="http://schemas.openxmlformats.org/officeDocument/2006/relationships/customXml" Target="../ink/ink321.xml"/><Relationship Id="rId7" Type="http://schemas.openxmlformats.org/officeDocument/2006/relationships/image" Target="../media/image210.png"/><Relationship Id="rId71" Type="http://schemas.openxmlformats.org/officeDocument/2006/relationships/image" Target="../media/image53.png"/><Relationship Id="rId92" Type="http://schemas.openxmlformats.org/officeDocument/2006/relationships/customXml" Target="../ink/ink329.xml"/><Relationship Id="rId2" Type="http://schemas.openxmlformats.org/officeDocument/2006/relationships/image" Target="../media/image18.png"/><Relationship Id="rId29" Type="http://schemas.openxmlformats.org/officeDocument/2006/relationships/image" Target="../media/image320.png"/><Relationship Id="rId24" Type="http://schemas.openxmlformats.org/officeDocument/2006/relationships/customXml" Target="../ink/ink295.xml"/><Relationship Id="rId40" Type="http://schemas.openxmlformats.org/officeDocument/2006/relationships/customXml" Target="../ink/ink303.xml"/><Relationship Id="rId45" Type="http://schemas.openxmlformats.org/officeDocument/2006/relationships/image" Target="../media/image40.png"/><Relationship Id="rId66" Type="http://schemas.openxmlformats.org/officeDocument/2006/relationships/customXml" Target="../ink/ink316.xml"/><Relationship Id="rId87" Type="http://schemas.openxmlformats.org/officeDocument/2006/relationships/image" Target="../media/image61.png"/><Relationship Id="rId61" Type="http://schemas.openxmlformats.org/officeDocument/2006/relationships/image" Target="../media/image48.png"/><Relationship Id="rId82" Type="http://schemas.openxmlformats.org/officeDocument/2006/relationships/customXml" Target="../ink/ink324.xml"/><Relationship Id="rId19" Type="http://schemas.openxmlformats.org/officeDocument/2006/relationships/image" Target="../media/image270.png"/><Relationship Id="rId14" Type="http://schemas.openxmlformats.org/officeDocument/2006/relationships/customXml" Target="../ink/ink290.xml"/><Relationship Id="rId30" Type="http://schemas.openxmlformats.org/officeDocument/2006/relationships/customXml" Target="../ink/ink298.xml"/><Relationship Id="rId35" Type="http://schemas.openxmlformats.org/officeDocument/2006/relationships/image" Target="../media/image350.png"/><Relationship Id="rId56" Type="http://schemas.openxmlformats.org/officeDocument/2006/relationships/customXml" Target="../ink/ink311.xml"/><Relationship Id="rId77" Type="http://schemas.openxmlformats.org/officeDocument/2006/relationships/image" Target="../media/image5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8.png"/><Relationship Id="rId5" Type="http://schemas.openxmlformats.org/officeDocument/2006/relationships/customXml" Target="../ink/ink331.xml"/><Relationship Id="rId4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uzzingbook.org/" TargetMode="External"/><Relationship Id="rId2" Type="http://schemas.openxmlformats.org/officeDocument/2006/relationships/hyperlink" Target="https://www.synopsys.com/content/dam/synopsys/sig-assets/whitepapers/what-is-fuzzing.pdf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guru99.com/mutation-testing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2BCE8B09-DC61-41D6-A436-BA5A8EE5115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85825" y="1967534"/>
            <a:ext cx="7372350" cy="183056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/>
              <a:t>Comp 4350</a:t>
            </a:r>
            <a:br>
              <a:rPr lang="en-US" sz="3600" dirty="0"/>
            </a:br>
            <a:r>
              <a:rPr lang="en-US" sz="3600" dirty="0"/>
              <a:t>Software Engineering </a:t>
            </a:r>
            <a:r>
              <a:rPr lang="en-US" altLang="zh-CN" sz="3600" dirty="0"/>
              <a:t>II</a:t>
            </a:r>
            <a:br>
              <a:rPr lang="en-US" sz="3600" dirty="0"/>
            </a:br>
            <a:r>
              <a:rPr lang="en-US" sz="3600">
                <a:cs typeface="Arial" panose="020B0604020202020204" pitchFamily="34" charset="0"/>
              </a:rPr>
              <a:t>Lecture</a:t>
            </a:r>
            <a:r>
              <a:rPr lang="en-US" altLang="en-US" sz="3600">
                <a:ea typeface="Futura Medium" panose="020B0602020204020303" pitchFamily="34" charset="-79"/>
                <a:cs typeface="Arial" panose="020B0604020202020204" pitchFamily="34" charset="0"/>
              </a:rPr>
              <a:t> 8</a:t>
            </a:r>
            <a:endParaRPr lang="en-US" altLang="en-US" sz="3600" dirty="0">
              <a:ea typeface="Futura Medium" panose="020B0602020204020303" pitchFamily="34" charset="-79"/>
              <a:cs typeface="Arial" panose="020B0604020202020204" pitchFamily="34" charset="0"/>
            </a:endParaRPr>
          </a:p>
        </p:txBody>
      </p:sp>
      <p:sp>
        <p:nvSpPr>
          <p:cNvPr id="4099" name="Rectangle 1">
            <a:extLst>
              <a:ext uri="{FF2B5EF4-FFF2-40B4-BE49-F238E27FC236}">
                <a16:creationId xmlns:a16="http://schemas.microsoft.com/office/drawing/2014/main" id="{55B2CFF8-0D60-40D7-8D8C-F2DA5A62A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434" y="4303645"/>
            <a:ext cx="31491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 dirty="0"/>
              <a:t>Dr. Shaowei Wang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4A12-FB35-4DE9-9439-1EF82EC7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How to measure the coverage?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80C97-F95E-4CF9-A0D5-8DF1F45B5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1) </a:t>
            </a:r>
            <a:r>
              <a:rPr lang="en-US" altLang="zh-CN" u="sng" dirty="0"/>
              <a:t>run test case, </a:t>
            </a:r>
            <a:r>
              <a:rPr lang="en-US" u="sng" dirty="0"/>
              <a:t>collect the execution information, e.g., which statements are executed?</a:t>
            </a:r>
          </a:p>
          <a:p>
            <a:r>
              <a:rPr lang="en-US" dirty="0"/>
              <a:t>2) program analysis – how many branches/paths in the program in theory?</a:t>
            </a:r>
          </a:p>
          <a:p>
            <a:r>
              <a:rPr lang="en-US" dirty="0"/>
              <a:t>3) calculate the coverage</a:t>
            </a:r>
          </a:p>
        </p:txBody>
      </p:sp>
    </p:spTree>
    <p:extLst>
      <p:ext uri="{BB962C8B-B14F-4D97-AF65-F5344CB8AC3E}">
        <p14:creationId xmlns:p14="http://schemas.microsoft.com/office/powerpoint/2010/main" val="2507341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C8C588-C0F1-4C6F-B2F4-D93B0C3A742A}"/>
              </a:ext>
            </a:extLst>
          </p:cNvPr>
          <p:cNvSpPr txBox="1"/>
          <p:nvPr/>
        </p:nvSpPr>
        <p:spPr>
          <a:xfrm>
            <a:off x="591015" y="1996068"/>
            <a:ext cx="13706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Void Main(){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  O.Func1();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O.Func2();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CD86DD-31EE-41FA-9487-4048DA36C8CB}"/>
              </a:ext>
            </a:extLst>
          </p:cNvPr>
          <p:cNvSpPr txBox="1"/>
          <p:nvPr/>
        </p:nvSpPr>
        <p:spPr>
          <a:xfrm>
            <a:off x="4657493" y="1996067"/>
            <a:ext cx="341619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Void Main(){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  O.Func1();</a:t>
            </a:r>
          </a:p>
          <a:p>
            <a:r>
              <a:rPr lang="en-US" dirty="0"/>
              <a:t>    log.info(“O.Func1 is executed”);</a:t>
            </a:r>
          </a:p>
          <a:p>
            <a:r>
              <a:rPr lang="en-US" dirty="0"/>
              <a:t>    O.Func2();</a:t>
            </a:r>
          </a:p>
          <a:p>
            <a:r>
              <a:rPr lang="en-US" dirty="0"/>
              <a:t>     log.info(“O.Func2 is executed”);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DD1ECBB-9F7F-48A3-A54C-85247EED7435}"/>
              </a:ext>
            </a:extLst>
          </p:cNvPr>
          <p:cNvSpPr/>
          <p:nvPr/>
        </p:nvSpPr>
        <p:spPr>
          <a:xfrm>
            <a:off x="2983086" y="2653990"/>
            <a:ext cx="1237785" cy="512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27E427-DFEB-4110-976D-93DE0D7181B2}"/>
              </a:ext>
            </a:extLst>
          </p:cNvPr>
          <p:cNvSpPr txBox="1"/>
          <p:nvPr/>
        </p:nvSpPr>
        <p:spPr>
          <a:xfrm>
            <a:off x="2751424" y="2397512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instrumentation</a:t>
            </a:r>
          </a:p>
        </p:txBody>
      </p:sp>
    </p:spTree>
    <p:extLst>
      <p:ext uri="{BB962C8B-B14F-4D97-AF65-F5344CB8AC3E}">
        <p14:creationId xmlns:p14="http://schemas.microsoft.com/office/powerpoint/2010/main" val="3239597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execution info - instrumentation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Instrument at compile time</a:t>
            </a:r>
          </a:p>
          <a:p>
            <a:pPr lvl="1"/>
            <a:r>
              <a:rPr lang="en-US" sz="2400" dirty="0">
                <a:latin typeface="+mn-lt"/>
              </a:rPr>
              <a:t>e.g., logging, AspectJ </a:t>
            </a:r>
          </a:p>
          <a:p>
            <a:r>
              <a:rPr lang="en-US" sz="2800" dirty="0">
                <a:latin typeface="+mn-lt"/>
              </a:rPr>
              <a:t>Instrument or monitor at runtime</a:t>
            </a:r>
          </a:p>
          <a:p>
            <a:pPr lvl="1"/>
            <a:r>
              <a:rPr lang="en-US" sz="2400" dirty="0">
                <a:latin typeface="+mn-lt"/>
              </a:rPr>
              <a:t>Also requires a special VM</a:t>
            </a:r>
          </a:p>
          <a:p>
            <a:pPr lvl="1"/>
            <a:r>
              <a:rPr lang="en-US" sz="2400" dirty="0" err="1">
                <a:latin typeface="+mn-lt"/>
              </a:rPr>
              <a:t>E.gVisualVM</a:t>
            </a:r>
            <a:r>
              <a:rPr lang="en-US" sz="2400" dirty="0">
                <a:latin typeface="+mn-lt"/>
              </a:rPr>
              <a:t> (hooks into JVM using debug symbols to profile/monitor)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99241A-5FA5-4240-90B8-CE3893349020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2015 (c) C. Le Goues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67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18211-722F-49EF-A6B8-4E7E7520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95A96-C1C8-4ACB-9EB9-145F136DA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E05F7-40CB-4C2D-98A1-A65B61BA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BA65DE-8EA3-4C05-839A-995644E452A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A340E6-BCB5-4820-8040-B5184736F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62" y="0"/>
            <a:ext cx="765127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47314B2-5C6D-4557-9609-0F6700FBD46D}"/>
                  </a:ext>
                </a:extLst>
              </p14:cNvPr>
              <p14:cNvContentPartPr/>
              <p14:nvPr/>
            </p14:nvContentPartPr>
            <p14:xfrm>
              <a:off x="1903680" y="1224360"/>
              <a:ext cx="3772080" cy="2800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47314B2-5C6D-4557-9609-0F6700FBD4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94320" y="1215000"/>
                <a:ext cx="3790800" cy="281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3347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9218-1AC7-4B6F-AA41-63D36926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D112-4E98-4AFC-8ABF-C1B52B792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7E59E-9420-44A4-9C42-5A1516CC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BA65DE-8EA3-4C05-839A-995644E452A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994463-CB4C-4478-BE69-A3CB72F08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0"/>
            <a:ext cx="7772401" cy="59128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5BAC13-E889-41BD-B7AC-D37EF7F2E8C2}"/>
              </a:ext>
            </a:extLst>
          </p:cNvPr>
          <p:cNvSpPr/>
          <p:nvPr/>
        </p:nvSpPr>
        <p:spPr>
          <a:xfrm>
            <a:off x="855919" y="6307723"/>
            <a:ext cx="72797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https://www.javatpoint.com/spring-aop-aspectj-annotation-example</a:t>
            </a:r>
          </a:p>
        </p:txBody>
      </p:sp>
    </p:spTree>
    <p:extLst>
      <p:ext uri="{BB962C8B-B14F-4D97-AF65-F5344CB8AC3E}">
        <p14:creationId xmlns:p14="http://schemas.microsoft.com/office/powerpoint/2010/main" val="4151299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0CBF-BBA5-427A-95A1-D21D6181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FAFB8-5215-4136-A42E-A49F8410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BA65DE-8EA3-4C05-839A-995644E452A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A19960-8B4E-4500-8BDA-E02C71238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7849"/>
            <a:ext cx="8943975" cy="49815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EECFF5F-F768-4B0D-BDE7-6D2269E6A5C1}"/>
              </a:ext>
            </a:extLst>
          </p:cNvPr>
          <p:cNvSpPr/>
          <p:nvPr/>
        </p:nvSpPr>
        <p:spPr>
          <a:xfrm>
            <a:off x="685800" y="5894457"/>
            <a:ext cx="81819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https://stackoverflow.com/questions/48470588/placing-log-information-inside-a-method-using-aspectj-spring</a:t>
            </a:r>
          </a:p>
        </p:txBody>
      </p:sp>
    </p:spTree>
    <p:extLst>
      <p:ext uri="{BB962C8B-B14F-4D97-AF65-F5344CB8AC3E}">
        <p14:creationId xmlns:p14="http://schemas.microsoft.com/office/powerpoint/2010/main" val="3189463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execution info - instrumentation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Instrument at compile time</a:t>
            </a:r>
          </a:p>
          <a:p>
            <a:pPr lvl="1"/>
            <a:r>
              <a:rPr lang="en-US" sz="2400" dirty="0">
                <a:latin typeface="+mn-lt"/>
              </a:rPr>
              <a:t>e.g., logging, AspectJ </a:t>
            </a:r>
          </a:p>
          <a:p>
            <a:r>
              <a:rPr lang="en-US" sz="2800" dirty="0">
                <a:latin typeface="+mn-lt"/>
              </a:rPr>
              <a:t>Instrument or monitor at runtime</a:t>
            </a:r>
          </a:p>
          <a:p>
            <a:pPr lvl="1"/>
            <a:r>
              <a:rPr lang="en-US" sz="2400" dirty="0">
                <a:latin typeface="+mn-lt"/>
              </a:rPr>
              <a:t>Also requires a special VM</a:t>
            </a:r>
          </a:p>
          <a:p>
            <a:pPr lvl="1"/>
            <a:r>
              <a:rPr lang="en-US" sz="2400" dirty="0" err="1">
                <a:latin typeface="+mn-lt"/>
              </a:rPr>
              <a:t>E.g</a:t>
            </a:r>
            <a:r>
              <a:rPr lang="en-US" sz="2400" dirty="0">
                <a:latin typeface="+mn-lt"/>
              </a:rPr>
              <a:t>, </a:t>
            </a:r>
            <a:r>
              <a:rPr lang="en-US" sz="2400" b="0" i="0" dirty="0" err="1">
                <a:solidFill>
                  <a:srgbClr val="3C3C3C"/>
                </a:solidFill>
                <a:effectLst/>
                <a:latin typeface="BentonSansBook"/>
              </a:rPr>
              <a:t>Javassist</a:t>
            </a:r>
            <a:r>
              <a:rPr lang="en-US" sz="2400" b="0" i="0" dirty="0">
                <a:solidFill>
                  <a:srgbClr val="3C3C3C"/>
                </a:solidFill>
                <a:effectLst/>
                <a:latin typeface="BentonSansBook"/>
              </a:rPr>
              <a:t>, </a:t>
            </a:r>
            <a:r>
              <a:rPr lang="en-US" sz="2400" dirty="0" err="1">
                <a:latin typeface="+mn-lt"/>
              </a:rPr>
              <a:t>VisualVM</a:t>
            </a:r>
            <a:r>
              <a:rPr lang="en-US" sz="2400" dirty="0">
                <a:latin typeface="+mn-lt"/>
              </a:rPr>
              <a:t> (hooks into JVM using debug symbols to profile/monitor)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99241A-5FA5-4240-90B8-CE3893349020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2015 (c) C. Le Goues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32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8824632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908EB-DF66-FD5C-B48F-9EDF2882C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80" y="587489"/>
            <a:ext cx="3183443" cy="1219203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BentonSansRegular"/>
              </a:rPr>
              <a:t>Java Bytecode Instrumentation 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25EED-C7E4-E186-E574-6B8F2E9B4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612" y="2231313"/>
            <a:ext cx="2969582" cy="3917773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source-serif-pro"/>
              </a:rPr>
              <a:t>W</a:t>
            </a:r>
            <a:r>
              <a:rPr lang="en-US" sz="1700" b="0" i="0" dirty="0">
                <a:effectLst/>
                <a:latin typeface="source-serif-pro"/>
              </a:rPr>
              <a:t>e know that when we run our Java programs it gets converted to bytecode. </a:t>
            </a:r>
          </a:p>
          <a:p>
            <a:endParaRPr lang="en-US" sz="1700" b="0" i="0" dirty="0">
              <a:effectLst/>
              <a:latin typeface="source-serif-pro"/>
            </a:endParaRPr>
          </a:p>
          <a:p>
            <a:r>
              <a:rPr lang="en-US" sz="1700" b="0" i="0" dirty="0">
                <a:effectLst/>
                <a:latin typeface="source-serif-pro"/>
              </a:rPr>
              <a:t>These are then loaded to </a:t>
            </a:r>
            <a:r>
              <a:rPr lang="en-US" sz="1700" b="0" i="0" u="sng" dirty="0">
                <a:effectLst/>
                <a:latin typeface="source-serif-pro"/>
                <a:hlinkClick r:id="rId2"/>
              </a:rPr>
              <a:t>JVM </a:t>
            </a:r>
            <a:r>
              <a:rPr lang="en-US" sz="1700" b="0" i="0" dirty="0">
                <a:effectLst/>
                <a:latin typeface="source-serif-pro"/>
              </a:rPr>
              <a:t>using </a:t>
            </a:r>
            <a:r>
              <a:rPr lang="en-US" sz="1700" b="0" i="0" u="sng" dirty="0" err="1">
                <a:effectLst/>
                <a:latin typeface="source-serif-pro"/>
                <a:hlinkClick r:id="rId3"/>
              </a:rPr>
              <a:t>classloaders</a:t>
            </a:r>
            <a:r>
              <a:rPr lang="en-US" sz="1700" b="0" i="0" dirty="0">
                <a:effectLst/>
                <a:latin typeface="source-serif-pro"/>
              </a:rPr>
              <a:t>.</a:t>
            </a:r>
            <a:endParaRPr lang="en-US" sz="1700" dirty="0">
              <a:latin typeface="source-serif-pro"/>
            </a:endParaRPr>
          </a:p>
          <a:p>
            <a:endParaRPr lang="en-US" sz="1700" b="0" i="0" dirty="0">
              <a:effectLst/>
              <a:latin typeface="source-serif-pro"/>
            </a:endParaRPr>
          </a:p>
          <a:p>
            <a:r>
              <a:rPr lang="en-US" sz="1700" b="0" i="0" dirty="0">
                <a:effectLst/>
                <a:latin typeface="source-serif-pro"/>
              </a:rPr>
              <a:t>Bytecode instrumentation use Instrumentation APIs (</a:t>
            </a:r>
            <a:r>
              <a:rPr lang="en-US" sz="1700" b="0" i="0" dirty="0" err="1">
                <a:effectLst/>
                <a:latin typeface="BentonSansBook"/>
              </a:rPr>
              <a:t>Javassist</a:t>
            </a:r>
            <a:r>
              <a:rPr lang="en-US" sz="1700" b="0" i="0" dirty="0">
                <a:effectLst/>
                <a:latin typeface="source-serif-pro"/>
              </a:rPr>
              <a:t>) to modify the bytecodes of these programs at runtime.</a:t>
            </a:r>
            <a:endParaRPr lang="LID4096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145200-0A30-4DBA-5CBD-A6F6A7877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557" y="32478"/>
            <a:ext cx="5626443" cy="6467176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6209414"/>
            <a:ext cx="5107781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90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4A12-FB35-4DE9-9439-1EF82EC7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How to measure the coverage?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80C97-F95E-4CF9-A0D5-8DF1F45B5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collect the execution information, e.g., which statements/branches are executed?</a:t>
            </a:r>
          </a:p>
          <a:p>
            <a:r>
              <a:rPr lang="en-US" u="sng" dirty="0"/>
              <a:t>2) program analysis – how many statements/branches in the program?</a:t>
            </a:r>
          </a:p>
          <a:p>
            <a:r>
              <a:rPr lang="en-US" u="sng" dirty="0"/>
              <a:t>3) calculate the coverage</a:t>
            </a:r>
          </a:p>
        </p:txBody>
      </p:sp>
    </p:spTree>
    <p:extLst>
      <p:ext uri="{BB962C8B-B14F-4D97-AF65-F5344CB8AC3E}">
        <p14:creationId xmlns:p14="http://schemas.microsoft.com/office/powerpoint/2010/main" val="1980117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</a:pPr>
            <a:fld id="{AC65DE30-579F-504E-9997-16FD9A98DCEE}" type="slidenum">
              <a:rPr lang="en-US" altLang="fr-FR" sz="1400" b="0"/>
              <a:pPr>
                <a:spcBef>
                  <a:spcPct val="0"/>
                </a:spcBef>
              </a:pPr>
              <a:t>19</a:t>
            </a:fld>
            <a:endParaRPr lang="en-US" altLang="fr-FR" sz="1400" b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Control f</a:t>
            </a:r>
            <a:r>
              <a:rPr lang="en-US" altLang="fr-FR" sz="4000" b="1" dirty="0">
                <a:solidFill>
                  <a:srgbClr val="C00000"/>
                </a:solidFill>
              </a:rPr>
              <a:t>low graph</a:t>
            </a:r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/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Computer science"/>
              </a:rPr>
              <a:t>computer science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 </a:t>
            </a:r>
            <a:r>
              <a:rPr 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control-flow graph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CFG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is a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Depiction"/>
              </a:rPr>
              <a:t>representation</a:t>
            </a:r>
            <a:r>
              <a:rPr lang="en-US" sz="2400" u="none" strike="noStrike" dirty="0">
                <a:solidFill>
                  <a:srgbClr val="202122"/>
                </a:solidFill>
                <a:latin typeface="Arial" panose="020B0604020202020204" pitchFamily="34" charset="0"/>
              </a:rPr>
              <a:t>, u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sing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Graph (discrete mathematics)"/>
              </a:rPr>
              <a:t>graph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notation, of all paths that might be traversed through a </a:t>
            </a:r>
            <a:r>
              <a:rPr lang="en-US" sz="2400" b="0" i="0" u="sng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/>
              </a:rPr>
              <a:t>program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during its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Execution (computing)"/>
              </a:rPr>
              <a:t>execution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endParaRPr lang="en-GB" altLang="fr-FR" sz="2400" dirty="0">
              <a:ea typeface="Times" charset="0"/>
              <a:cs typeface="Times" charset="0"/>
            </a:endParaRPr>
          </a:p>
          <a:p>
            <a:pPr lvl="1"/>
            <a:r>
              <a:rPr lang="en-GB" altLang="fr-FR" dirty="0">
                <a:ea typeface="Times" charset="0"/>
                <a:cs typeface="Times" charset="0"/>
              </a:rPr>
              <a:t>Entry</a:t>
            </a:r>
          </a:p>
          <a:p>
            <a:pPr lvl="1"/>
            <a:r>
              <a:rPr lang="en-GB" altLang="fr-FR" dirty="0">
                <a:ea typeface="Times" charset="0"/>
                <a:cs typeface="Times" charset="0"/>
              </a:rPr>
              <a:t>Exit</a:t>
            </a:r>
          </a:p>
          <a:p>
            <a:pPr lvl="1"/>
            <a:r>
              <a:rPr lang="en-GB" altLang="fr-FR" dirty="0">
                <a:ea typeface="Times" charset="0"/>
                <a:cs typeface="Times" charset="0"/>
              </a:rPr>
              <a:t>Control node: Each branch in the code (such as if and while statements) creates a branch in the graph</a:t>
            </a:r>
          </a:p>
          <a:p>
            <a:pPr lvl="1"/>
            <a:r>
              <a:rPr lang="en-GB" altLang="fr-FR" dirty="0">
                <a:ea typeface="Times" charset="0"/>
                <a:cs typeface="Times" charset="0"/>
              </a:rPr>
              <a:t>Basic block: </a:t>
            </a:r>
            <a:r>
              <a:rPr lang="en-US" dirty="0"/>
              <a:t>a straight-line code sequence with no branches in except to the entry and no branches out except at the exit.</a:t>
            </a:r>
            <a:endParaRPr lang="en-GB" altLang="fr-FR" dirty="0">
              <a:ea typeface="Times" charset="0"/>
              <a:cs typeface="Times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1FFA97-CD50-4AA8-9B3B-FD3AC81804E7}"/>
              </a:ext>
            </a:extLst>
          </p:cNvPr>
          <p:cNvSpPr/>
          <p:nvPr/>
        </p:nvSpPr>
        <p:spPr>
          <a:xfrm>
            <a:off x="628650" y="5833717"/>
            <a:ext cx="7753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8"/>
              </a:rPr>
              <a:t>https://www.geeksforgeeks.org/software-engineering-control-flow-graph-cfg/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0F26280-0ED9-4DEF-8F46-655FC26208B0}"/>
                  </a:ext>
                </a:extLst>
              </p14:cNvPr>
              <p14:cNvContentPartPr/>
              <p14:nvPr/>
            </p14:nvContentPartPr>
            <p14:xfrm>
              <a:off x="1319760" y="3324240"/>
              <a:ext cx="937440" cy="740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0F26280-0ED9-4DEF-8F46-655FC26208B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10400" y="3314880"/>
                <a:ext cx="956160" cy="75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33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DF3C0-9890-4402-929B-0BB2E8F65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testing</a:t>
            </a:r>
            <a:endParaRPr lang="LID4096" dirty="0"/>
          </a:p>
        </p:txBody>
      </p:sp>
      <p:pic>
        <p:nvPicPr>
          <p:cNvPr id="1028" name="Picture 4" descr="Software Testing and Methodologies | by Miktad Öztürk | The Startup | Medium">
            <a:extLst>
              <a:ext uri="{FF2B5EF4-FFF2-40B4-BE49-F238E27FC236}">
                <a16:creationId xmlns:a16="http://schemas.microsoft.com/office/drawing/2014/main" id="{F93D1FC0-A9B6-46BE-9717-6129A708E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16" y="500062"/>
            <a:ext cx="8017934" cy="451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497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</a:pPr>
            <a:fld id="{AC65DE30-579F-504E-9997-16FD9A98DCEE}" type="slidenum">
              <a:rPr lang="en-US" altLang="fr-FR" sz="1400" b="0"/>
              <a:pPr>
                <a:spcBef>
                  <a:spcPct val="0"/>
                </a:spcBef>
              </a:pPr>
              <a:t>20</a:t>
            </a:fld>
            <a:endParaRPr lang="en-US" altLang="fr-FR" sz="1400" b="0"/>
          </a:p>
        </p:txBody>
      </p:sp>
      <p:sp>
        <p:nvSpPr>
          <p:cNvPr id="2" name="Rectangle 1"/>
          <p:cNvSpPr/>
          <p:nvPr/>
        </p:nvSpPr>
        <p:spPr>
          <a:xfrm>
            <a:off x="145915" y="2073800"/>
            <a:ext cx="33041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Read P </a:t>
            </a:r>
          </a:p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Read Q </a:t>
            </a:r>
          </a:p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IF P+Q &gt; 10 THEN </a:t>
            </a:r>
          </a:p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	Print “Large” </a:t>
            </a:r>
          </a:p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ENDIF </a:t>
            </a:r>
          </a:p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If P &gt; 50 THEN </a:t>
            </a:r>
          </a:p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	Print “P Large” </a:t>
            </a:r>
          </a:p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ENDIF</a:t>
            </a:r>
            <a:endParaRPr lang="en-US" b="0" i="0" dirty="0">
              <a:solidFill>
                <a:srgbClr val="444444"/>
              </a:solidFill>
              <a:effectLst/>
              <a:latin typeface="georg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423" y="347812"/>
            <a:ext cx="4195661" cy="6162376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3659323" y="3073266"/>
            <a:ext cx="933855" cy="46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763ED4-4664-4059-B11D-4EBDF260F902}"/>
              </a:ext>
            </a:extLst>
          </p:cNvPr>
          <p:cNvGrpSpPr/>
          <p:nvPr/>
        </p:nvGrpSpPr>
        <p:grpSpPr>
          <a:xfrm>
            <a:off x="6343130" y="18320"/>
            <a:ext cx="226440" cy="426140"/>
            <a:chOff x="6343130" y="18320"/>
            <a:chExt cx="226440" cy="4261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DBE5C2E-81CD-494D-B327-31E66E743B9C}"/>
                    </a:ext>
                  </a:extLst>
                </p14:cNvPr>
                <p14:cNvContentPartPr/>
                <p14:nvPr/>
              </p14:nvContentPartPr>
              <p14:xfrm>
                <a:off x="6406490" y="18320"/>
                <a:ext cx="38520" cy="414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DBE5C2E-81CD-494D-B327-31E66E743B9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88490" y="320"/>
                  <a:ext cx="7416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67772EE-D04A-4313-8698-9B9B9B51D970}"/>
                    </a:ext>
                  </a:extLst>
                </p14:cNvPr>
                <p14:cNvContentPartPr/>
                <p14:nvPr/>
              </p14:nvContentPartPr>
              <p14:xfrm>
                <a:off x="6343130" y="290740"/>
                <a:ext cx="226440" cy="153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67772EE-D04A-4313-8698-9B9B9B51D97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25130" y="273100"/>
                  <a:ext cx="26208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E8166C-1097-49EE-9CF6-31D3C9572A89}"/>
              </a:ext>
            </a:extLst>
          </p:cNvPr>
          <p:cNvGrpSpPr/>
          <p:nvPr/>
        </p:nvGrpSpPr>
        <p:grpSpPr>
          <a:xfrm>
            <a:off x="6343130" y="6209860"/>
            <a:ext cx="379080" cy="432360"/>
            <a:chOff x="6343130" y="6209860"/>
            <a:chExt cx="379080" cy="43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D452A7B-5166-402F-8134-7E08FDFFDECA}"/>
                    </a:ext>
                  </a:extLst>
                </p14:cNvPr>
                <p14:cNvContentPartPr/>
                <p14:nvPr/>
              </p14:nvContentPartPr>
              <p14:xfrm>
                <a:off x="6374450" y="6209860"/>
                <a:ext cx="23760" cy="401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D452A7B-5166-402F-8134-7E08FDFFDEC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56810" y="6191860"/>
                  <a:ext cx="5940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0DA6611-695C-415B-8DFC-6EA5E0B76336}"/>
                    </a:ext>
                  </a:extLst>
                </p14:cNvPr>
                <p14:cNvContentPartPr/>
                <p14:nvPr/>
              </p14:nvContentPartPr>
              <p14:xfrm>
                <a:off x="6343130" y="6397060"/>
                <a:ext cx="379080" cy="245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0DA6611-695C-415B-8DFC-6EA5E0B7633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25130" y="6379060"/>
                  <a:ext cx="414720" cy="28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125F054-D734-4F09-B4B4-D9D217E8BF62}"/>
              </a:ext>
            </a:extLst>
          </p:cNvPr>
          <p:cNvGrpSpPr/>
          <p:nvPr/>
        </p:nvGrpSpPr>
        <p:grpSpPr>
          <a:xfrm>
            <a:off x="6802850" y="6315340"/>
            <a:ext cx="739080" cy="471600"/>
            <a:chOff x="6802850" y="6315340"/>
            <a:chExt cx="739080" cy="47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9ACA1BE-4A20-4873-B4FB-0A4266117514}"/>
                    </a:ext>
                  </a:extLst>
                </p14:cNvPr>
                <p14:cNvContentPartPr/>
                <p14:nvPr/>
              </p14:nvContentPartPr>
              <p14:xfrm>
                <a:off x="6802850" y="6322540"/>
                <a:ext cx="229680" cy="464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9ACA1BE-4A20-4873-B4FB-0A426611751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85210" y="6304900"/>
                  <a:ext cx="26532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2E8EB2B-E089-4E09-A25B-291DEE49BBB9}"/>
                    </a:ext>
                  </a:extLst>
                </p14:cNvPr>
                <p14:cNvContentPartPr/>
                <p14:nvPr/>
              </p14:nvContentPartPr>
              <p14:xfrm>
                <a:off x="6914090" y="6545380"/>
                <a:ext cx="74520" cy="13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2E8EB2B-E089-4E09-A25B-291DEE49BB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96450" y="6527380"/>
                  <a:ext cx="1101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B91278C-52E1-46C8-9C20-E590E9C2114F}"/>
                    </a:ext>
                  </a:extLst>
                </p14:cNvPr>
                <p14:cNvContentPartPr/>
                <p14:nvPr/>
              </p14:nvContentPartPr>
              <p14:xfrm>
                <a:off x="6895370" y="6315340"/>
                <a:ext cx="142920" cy="61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B91278C-52E1-46C8-9C20-E590E9C2114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77370" y="6297340"/>
                  <a:ext cx="178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FAD9CDB-77F3-4D58-B582-6B9937A54FCD}"/>
                    </a:ext>
                  </a:extLst>
                </p14:cNvPr>
                <p14:cNvContentPartPr/>
                <p14:nvPr/>
              </p14:nvContentPartPr>
              <p14:xfrm>
                <a:off x="7116770" y="6512980"/>
                <a:ext cx="154080" cy="174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FAD9CDB-77F3-4D58-B582-6B9937A54FC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99130" y="6495340"/>
                  <a:ext cx="1897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30CE4ED-765E-4269-91D4-E57ADE4BFDD0}"/>
                    </a:ext>
                  </a:extLst>
                </p14:cNvPr>
                <p14:cNvContentPartPr/>
                <p14:nvPr/>
              </p14:nvContentPartPr>
              <p14:xfrm>
                <a:off x="7149890" y="6471220"/>
                <a:ext cx="190440" cy="242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30CE4ED-765E-4269-91D4-E57ADE4BFDD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32250" y="6453580"/>
                  <a:ext cx="2260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534F387-9643-4772-93A7-1C98C3DE44A1}"/>
                    </a:ext>
                  </a:extLst>
                </p14:cNvPr>
                <p14:cNvContentPartPr/>
                <p14:nvPr/>
              </p14:nvContentPartPr>
              <p14:xfrm>
                <a:off x="7301450" y="6457900"/>
                <a:ext cx="225720" cy="109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534F387-9643-4772-93A7-1C98C3DE44A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83450" y="6439900"/>
                  <a:ext cx="2613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24CB0F7-70F9-43DA-A2E5-7875FA839359}"/>
                    </a:ext>
                  </a:extLst>
                </p14:cNvPr>
                <p14:cNvContentPartPr/>
                <p14:nvPr/>
              </p14:nvContentPartPr>
              <p14:xfrm>
                <a:off x="7490450" y="6514780"/>
                <a:ext cx="51480" cy="264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24CB0F7-70F9-43DA-A2E5-7875FA83935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72810" y="6496780"/>
                  <a:ext cx="87120" cy="30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FBBC770-45C7-414D-ABF9-7448DF848657}"/>
                  </a:ext>
                </a:extLst>
              </p14:cNvPr>
              <p14:cNvContentPartPr/>
              <p14:nvPr/>
            </p14:nvContentPartPr>
            <p14:xfrm>
              <a:off x="6841730" y="158620"/>
              <a:ext cx="153360" cy="500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FBBC770-45C7-414D-ABF9-7448DF84865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823730" y="140980"/>
                <a:ext cx="189000" cy="8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53E93BBA-D6F3-4613-B990-1FA0BFDF7C31}"/>
              </a:ext>
            </a:extLst>
          </p:cNvPr>
          <p:cNvGrpSpPr/>
          <p:nvPr/>
        </p:nvGrpSpPr>
        <p:grpSpPr>
          <a:xfrm>
            <a:off x="6733730" y="179860"/>
            <a:ext cx="1040760" cy="488880"/>
            <a:chOff x="6733730" y="179860"/>
            <a:chExt cx="1040760" cy="48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55F2B76-6DDB-4F3A-A68E-E0111EC03192}"/>
                    </a:ext>
                  </a:extLst>
                </p14:cNvPr>
                <p14:cNvContentPartPr/>
                <p14:nvPr/>
              </p14:nvContentPartPr>
              <p14:xfrm>
                <a:off x="6885650" y="208300"/>
                <a:ext cx="88920" cy="89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55F2B76-6DDB-4F3A-A68E-E0111EC0319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67650" y="190300"/>
                  <a:ext cx="1245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E90592B-7F25-411B-826B-A4C9382F8812}"/>
                    </a:ext>
                  </a:extLst>
                </p14:cNvPr>
                <p14:cNvContentPartPr/>
                <p14:nvPr/>
              </p14:nvContentPartPr>
              <p14:xfrm>
                <a:off x="6733730" y="222700"/>
                <a:ext cx="290520" cy="258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E90592B-7F25-411B-826B-A4C9382F881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16090" y="204700"/>
                  <a:ext cx="3261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ECCDCFA-CD3A-433A-87DD-26F3849E2FB2}"/>
                    </a:ext>
                  </a:extLst>
                </p14:cNvPr>
                <p14:cNvContentPartPr/>
                <p14:nvPr/>
              </p14:nvContentPartPr>
              <p14:xfrm>
                <a:off x="6804650" y="269140"/>
                <a:ext cx="190440" cy="43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ECCDCFA-CD3A-433A-87DD-26F3849E2FB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87010" y="251140"/>
                  <a:ext cx="2260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3E91397-4722-4517-8F82-E5DD30F84AF7}"/>
                    </a:ext>
                  </a:extLst>
                </p14:cNvPr>
                <p14:cNvContentPartPr/>
                <p14:nvPr/>
              </p14:nvContentPartPr>
              <p14:xfrm>
                <a:off x="7071050" y="245740"/>
                <a:ext cx="135000" cy="205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3E91397-4722-4517-8F82-E5DD30F84AF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53410" y="227740"/>
                  <a:ext cx="1706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AD6CB82-C4AA-4ABD-9775-C6F0037BFEFC}"/>
                    </a:ext>
                  </a:extLst>
                </p14:cNvPr>
                <p14:cNvContentPartPr/>
                <p14:nvPr/>
              </p14:nvContentPartPr>
              <p14:xfrm>
                <a:off x="7239170" y="220900"/>
                <a:ext cx="140760" cy="42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AD6CB82-C4AA-4ABD-9775-C6F0037BFEF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21170" y="203260"/>
                  <a:ext cx="1764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98F4834-867F-4BA8-8AF8-874CCBAE1C8F}"/>
                    </a:ext>
                  </a:extLst>
                </p14:cNvPr>
                <p14:cNvContentPartPr/>
                <p14:nvPr/>
              </p14:nvContentPartPr>
              <p14:xfrm>
                <a:off x="7276970" y="200380"/>
                <a:ext cx="67320" cy="258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98F4834-867F-4BA8-8AF8-874CCBAE1C8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58970" y="182740"/>
                  <a:ext cx="1029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B515F0A-E344-4EDB-815D-125641C0166D}"/>
                    </a:ext>
                  </a:extLst>
                </p14:cNvPr>
                <p14:cNvContentPartPr/>
                <p14:nvPr/>
              </p14:nvContentPartPr>
              <p14:xfrm>
                <a:off x="7444730" y="179860"/>
                <a:ext cx="148680" cy="242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B515F0A-E344-4EDB-815D-125641C0166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27090" y="162220"/>
                  <a:ext cx="1843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A07BB56-AD20-4311-8EFE-44CF989CDC21}"/>
                    </a:ext>
                  </a:extLst>
                </p14:cNvPr>
                <p14:cNvContentPartPr/>
                <p14:nvPr/>
              </p14:nvContentPartPr>
              <p14:xfrm>
                <a:off x="7572530" y="195700"/>
                <a:ext cx="201960" cy="473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A07BB56-AD20-4311-8EFE-44CF989CDC2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54890" y="178060"/>
                  <a:ext cx="237600" cy="50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508F97F-BC87-4983-9D92-D3A8BE85C6ED}"/>
              </a:ext>
            </a:extLst>
          </p:cNvPr>
          <p:cNvGrpSpPr/>
          <p:nvPr/>
        </p:nvGrpSpPr>
        <p:grpSpPr>
          <a:xfrm>
            <a:off x="4906370" y="784660"/>
            <a:ext cx="727560" cy="389880"/>
            <a:chOff x="4906370" y="784660"/>
            <a:chExt cx="727560" cy="38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7C4633F-0DE2-4103-B43C-6FF0280A9DA3}"/>
                    </a:ext>
                  </a:extLst>
                </p14:cNvPr>
                <p14:cNvContentPartPr/>
                <p14:nvPr/>
              </p14:nvContentPartPr>
              <p14:xfrm>
                <a:off x="4906370" y="854140"/>
                <a:ext cx="590760" cy="320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7C4633F-0DE2-4103-B43C-6FF0280A9DA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888730" y="836140"/>
                  <a:ext cx="6264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111118A-7DF6-42E7-A5D1-DCAE5B6275F6}"/>
                    </a:ext>
                  </a:extLst>
                </p14:cNvPr>
                <p14:cNvContentPartPr/>
                <p14:nvPr/>
              </p14:nvContentPartPr>
              <p14:xfrm>
                <a:off x="5446370" y="784660"/>
                <a:ext cx="187560" cy="234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111118A-7DF6-42E7-A5D1-DCAE5B6275F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28730" y="767020"/>
                  <a:ext cx="223200" cy="27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DB1C465-B6DF-4AB2-995C-D1C1A080B551}"/>
              </a:ext>
            </a:extLst>
          </p:cNvPr>
          <p:cNvGrpSpPr/>
          <p:nvPr/>
        </p:nvGrpSpPr>
        <p:grpSpPr>
          <a:xfrm>
            <a:off x="3894050" y="519700"/>
            <a:ext cx="1050840" cy="997560"/>
            <a:chOff x="3894050" y="519700"/>
            <a:chExt cx="1050840" cy="99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D0A04C9-1EBA-4524-A949-A2719FD0795C}"/>
                    </a:ext>
                  </a:extLst>
                </p14:cNvPr>
                <p14:cNvContentPartPr/>
                <p14:nvPr/>
              </p14:nvContentPartPr>
              <p14:xfrm>
                <a:off x="3894050" y="925780"/>
                <a:ext cx="102600" cy="591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D0A04C9-1EBA-4524-A949-A2719FD0795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876410" y="907780"/>
                  <a:ext cx="138240" cy="62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AF23AB4-9C3A-4389-8074-D2BD6922978F}"/>
                    </a:ext>
                  </a:extLst>
                </p14:cNvPr>
                <p14:cNvContentPartPr/>
                <p14:nvPr/>
              </p14:nvContentPartPr>
              <p14:xfrm>
                <a:off x="3898010" y="839020"/>
                <a:ext cx="243000" cy="586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AF23AB4-9C3A-4389-8074-D2BD6922978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80370" y="821380"/>
                  <a:ext cx="278640" cy="6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CD9E79A-42BF-46D4-9521-9F0FE8A517E5}"/>
                    </a:ext>
                  </a:extLst>
                </p14:cNvPr>
                <p14:cNvContentPartPr/>
                <p14:nvPr/>
              </p14:nvContentPartPr>
              <p14:xfrm>
                <a:off x="4163690" y="783940"/>
                <a:ext cx="55440" cy="600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CD9E79A-42BF-46D4-9521-9F0FE8A517E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46050" y="765940"/>
                  <a:ext cx="9108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7260B8C-C67B-456F-AB72-C8B93769C7B0}"/>
                    </a:ext>
                  </a:extLst>
                </p14:cNvPr>
                <p14:cNvContentPartPr/>
                <p14:nvPr/>
              </p14:nvContentPartPr>
              <p14:xfrm>
                <a:off x="4304810" y="1071220"/>
                <a:ext cx="121680" cy="2595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7260B8C-C67B-456F-AB72-C8B93769C7B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87170" y="1053220"/>
                  <a:ext cx="1573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AE78C54-49B8-4788-BF75-D6187A108EB9}"/>
                    </a:ext>
                  </a:extLst>
                </p14:cNvPr>
                <p14:cNvContentPartPr/>
                <p14:nvPr/>
              </p14:nvContentPartPr>
              <p14:xfrm>
                <a:off x="4447730" y="1074820"/>
                <a:ext cx="99720" cy="250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AE78C54-49B8-4788-BF75-D6187A108EB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429730" y="1056820"/>
                  <a:ext cx="13536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B4D7924-6A4C-498D-9C01-B03EEBA41133}"/>
                    </a:ext>
                  </a:extLst>
                </p14:cNvPr>
                <p14:cNvContentPartPr/>
                <p14:nvPr/>
              </p14:nvContentPartPr>
              <p14:xfrm>
                <a:off x="4668050" y="519700"/>
                <a:ext cx="276840" cy="866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B4D7924-6A4C-498D-9C01-B03EEBA4113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50050" y="502060"/>
                  <a:ext cx="312480" cy="90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DB14F67-2823-4FFF-BBFA-2F740CE48F4B}"/>
              </a:ext>
            </a:extLst>
          </p:cNvPr>
          <p:cNvGrpSpPr/>
          <p:nvPr/>
        </p:nvGrpSpPr>
        <p:grpSpPr>
          <a:xfrm>
            <a:off x="5179250" y="1590340"/>
            <a:ext cx="1974600" cy="1215720"/>
            <a:chOff x="5179250" y="1590340"/>
            <a:chExt cx="1974600" cy="12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66BDAD9-AC1D-4660-9C80-FB97082C49F2}"/>
                    </a:ext>
                  </a:extLst>
                </p14:cNvPr>
                <p14:cNvContentPartPr/>
                <p14:nvPr/>
              </p14:nvContentPartPr>
              <p14:xfrm>
                <a:off x="5179250" y="1590340"/>
                <a:ext cx="1829160" cy="1113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66BDAD9-AC1D-4660-9C80-FB97082C49F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61250" y="1572340"/>
                  <a:ext cx="1864800" cy="11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51D4E98-FB46-4C95-BF57-A648C00B7ADC}"/>
                    </a:ext>
                  </a:extLst>
                </p14:cNvPr>
                <p14:cNvContentPartPr/>
                <p14:nvPr/>
              </p14:nvContentPartPr>
              <p14:xfrm>
                <a:off x="6845690" y="2506180"/>
                <a:ext cx="308160" cy="299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51D4E98-FB46-4C95-BF57-A648C00B7AD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827690" y="2488540"/>
                  <a:ext cx="343800" cy="33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41598A9-F184-465F-813D-37F80FC57D0A}"/>
              </a:ext>
            </a:extLst>
          </p:cNvPr>
          <p:cNvGrpSpPr/>
          <p:nvPr/>
        </p:nvGrpSpPr>
        <p:grpSpPr>
          <a:xfrm>
            <a:off x="2426330" y="939820"/>
            <a:ext cx="1044360" cy="579600"/>
            <a:chOff x="2426330" y="939820"/>
            <a:chExt cx="1044360" cy="57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FD04C9-B3B3-4C8C-BC06-6E154301BCC5}"/>
                    </a:ext>
                  </a:extLst>
                </p14:cNvPr>
                <p14:cNvContentPartPr/>
                <p14:nvPr/>
              </p14:nvContentPartPr>
              <p14:xfrm>
                <a:off x="2426330" y="1006780"/>
                <a:ext cx="75960" cy="512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FD04C9-B3B3-4C8C-BC06-6E154301BCC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408690" y="989140"/>
                  <a:ext cx="11160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5DBC9C5-ADA2-46E0-8BB2-BD8B2EFA3066}"/>
                    </a:ext>
                  </a:extLst>
                </p14:cNvPr>
                <p14:cNvContentPartPr/>
                <p14:nvPr/>
              </p14:nvContentPartPr>
              <p14:xfrm>
                <a:off x="2428130" y="939820"/>
                <a:ext cx="334440" cy="574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5DBC9C5-ADA2-46E0-8BB2-BD8B2EFA306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10130" y="921820"/>
                  <a:ext cx="37008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1511C73-1429-4C88-B516-37FD5A529814}"/>
                    </a:ext>
                  </a:extLst>
                </p14:cNvPr>
                <p14:cNvContentPartPr/>
                <p14:nvPr/>
              </p14:nvContentPartPr>
              <p14:xfrm>
                <a:off x="2758610" y="1248340"/>
                <a:ext cx="277560" cy="203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1511C73-1429-4C88-B516-37FD5A52981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740610" y="1230340"/>
                  <a:ext cx="3132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9355D04-D391-454F-A38E-930B678998D0}"/>
                    </a:ext>
                  </a:extLst>
                </p14:cNvPr>
                <p14:cNvContentPartPr/>
                <p14:nvPr/>
              </p14:nvContentPartPr>
              <p14:xfrm>
                <a:off x="3001250" y="1166980"/>
                <a:ext cx="144360" cy="329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9355D04-D391-454F-A38E-930B678998D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983250" y="1149340"/>
                  <a:ext cx="18000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1F58398-7483-4515-90F3-70E2F0471041}"/>
                    </a:ext>
                  </a:extLst>
                </p14:cNvPr>
                <p14:cNvContentPartPr/>
                <p14:nvPr/>
              </p14:nvContentPartPr>
              <p14:xfrm>
                <a:off x="3269090" y="1237180"/>
                <a:ext cx="9000" cy="167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1F58398-7483-4515-90F3-70E2F047104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251450" y="1219180"/>
                  <a:ext cx="446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284F5A2-343A-4CD1-B926-1E0A972C7BF6}"/>
                    </a:ext>
                  </a:extLst>
                </p14:cNvPr>
                <p14:cNvContentPartPr/>
                <p14:nvPr/>
              </p14:nvContentPartPr>
              <p14:xfrm>
                <a:off x="3212210" y="1107940"/>
                <a:ext cx="19440" cy="79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284F5A2-343A-4CD1-B926-1E0A972C7BF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94570" y="1089940"/>
                  <a:ext cx="55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441D367-98FA-4207-A708-84B7587567E7}"/>
                    </a:ext>
                  </a:extLst>
                </p14:cNvPr>
                <p14:cNvContentPartPr/>
                <p14:nvPr/>
              </p14:nvContentPartPr>
              <p14:xfrm>
                <a:off x="3367010" y="1137100"/>
                <a:ext cx="103680" cy="313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441D367-98FA-4207-A708-84B7587567E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49010" y="1119100"/>
                  <a:ext cx="139320" cy="34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E03E5E7-C73A-4281-8F50-7605367C34B8}"/>
              </a:ext>
            </a:extLst>
          </p:cNvPr>
          <p:cNvGrpSpPr/>
          <p:nvPr/>
        </p:nvGrpSpPr>
        <p:grpSpPr>
          <a:xfrm>
            <a:off x="4940210" y="1803460"/>
            <a:ext cx="1261800" cy="741600"/>
            <a:chOff x="4940210" y="1803460"/>
            <a:chExt cx="1261800" cy="74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5BBBE11-4CF7-419F-8B38-6FDCB644E15E}"/>
                    </a:ext>
                  </a:extLst>
                </p14:cNvPr>
                <p14:cNvContentPartPr/>
                <p14:nvPr/>
              </p14:nvContentPartPr>
              <p14:xfrm>
                <a:off x="4940210" y="2007940"/>
                <a:ext cx="910800" cy="537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5BBBE11-4CF7-419F-8B38-6FDCB644E15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922570" y="1990300"/>
                  <a:ext cx="94644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9FE9D3A-DDE5-4927-A08B-996F8DF13FFC}"/>
                    </a:ext>
                  </a:extLst>
                </p14:cNvPr>
                <p14:cNvContentPartPr/>
                <p14:nvPr/>
              </p14:nvContentPartPr>
              <p14:xfrm>
                <a:off x="5865050" y="1803460"/>
                <a:ext cx="336960" cy="254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9FE9D3A-DDE5-4927-A08B-996F8DF13FF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47050" y="1785460"/>
                  <a:ext cx="3726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EF3087A-E9F5-48AF-9576-19ED25A2327B}"/>
                    </a:ext>
                  </a:extLst>
                </p14:cNvPr>
                <p14:cNvContentPartPr/>
                <p14:nvPr/>
              </p14:nvContentPartPr>
              <p14:xfrm>
                <a:off x="5821490" y="1876540"/>
                <a:ext cx="254880" cy="160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EF3087A-E9F5-48AF-9576-19ED25A2327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03850" y="1858540"/>
                  <a:ext cx="29052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09" name="Group 25608">
            <a:extLst>
              <a:ext uri="{FF2B5EF4-FFF2-40B4-BE49-F238E27FC236}">
                <a16:creationId xmlns:a16="http://schemas.microsoft.com/office/drawing/2014/main" id="{DDE67B50-E915-465D-B2DF-8D5D53BF8A42}"/>
              </a:ext>
            </a:extLst>
          </p:cNvPr>
          <p:cNvGrpSpPr/>
          <p:nvPr/>
        </p:nvGrpSpPr>
        <p:grpSpPr>
          <a:xfrm>
            <a:off x="3539450" y="2219980"/>
            <a:ext cx="1330200" cy="671040"/>
            <a:chOff x="3539450" y="2219980"/>
            <a:chExt cx="1330200" cy="67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CFFEE3C-CD8C-4D03-BB68-EAECB85FDB61}"/>
                    </a:ext>
                  </a:extLst>
                </p14:cNvPr>
                <p14:cNvContentPartPr/>
                <p14:nvPr/>
              </p14:nvContentPartPr>
              <p14:xfrm>
                <a:off x="3539450" y="2295940"/>
                <a:ext cx="331560" cy="546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CFFEE3C-CD8C-4D03-BB68-EAECB85FDB6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521450" y="2278300"/>
                  <a:ext cx="36720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F656658-8F08-4A72-90B3-5806603F2E60}"/>
                    </a:ext>
                  </a:extLst>
                </p14:cNvPr>
                <p14:cNvContentPartPr/>
                <p14:nvPr/>
              </p14:nvContentPartPr>
              <p14:xfrm>
                <a:off x="3854810" y="2567020"/>
                <a:ext cx="124920" cy="219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F656658-8F08-4A72-90B3-5806603F2E6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37170" y="2549020"/>
                  <a:ext cx="1605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6AACEFC-506C-4DCC-9D8A-F82D7A34254C}"/>
                    </a:ext>
                  </a:extLst>
                </p14:cNvPr>
                <p14:cNvContentPartPr/>
                <p14:nvPr/>
              </p14:nvContentPartPr>
              <p14:xfrm>
                <a:off x="4063250" y="2552620"/>
                <a:ext cx="137880" cy="195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6AACEFC-506C-4DCC-9D8A-F82D7A34254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045610" y="2534980"/>
                  <a:ext cx="1735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5C7FECC-C046-491C-A36C-B91041441B3D}"/>
                    </a:ext>
                  </a:extLst>
                </p14:cNvPr>
                <p14:cNvContentPartPr/>
                <p14:nvPr/>
              </p14:nvContentPartPr>
              <p14:xfrm>
                <a:off x="4194650" y="2506180"/>
                <a:ext cx="156600" cy="41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5C7FECC-C046-491C-A36C-B91041441B3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176650" y="2488540"/>
                  <a:ext cx="1922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93B2651-B3A2-4790-ADEF-5F368A679761}"/>
                    </a:ext>
                  </a:extLst>
                </p14:cNvPr>
                <p14:cNvContentPartPr/>
                <p14:nvPr/>
              </p14:nvContentPartPr>
              <p14:xfrm>
                <a:off x="4315250" y="2442460"/>
                <a:ext cx="266760" cy="412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93B2651-B3A2-4790-ADEF-5F368A67976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297250" y="2424460"/>
                  <a:ext cx="30240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5600" name="Ink 25599">
                  <a:extLst>
                    <a:ext uri="{FF2B5EF4-FFF2-40B4-BE49-F238E27FC236}">
                      <a16:creationId xmlns:a16="http://schemas.microsoft.com/office/drawing/2014/main" id="{4AF9EF5A-F132-40CD-80AE-1EE08023C651}"/>
                    </a:ext>
                  </a:extLst>
                </p14:cNvPr>
                <p14:cNvContentPartPr/>
                <p14:nvPr/>
              </p14:nvContentPartPr>
              <p14:xfrm>
                <a:off x="4582370" y="2492500"/>
                <a:ext cx="129240" cy="210960"/>
              </p14:xfrm>
            </p:contentPart>
          </mc:Choice>
          <mc:Fallback xmlns="">
            <p:pic>
              <p:nvPicPr>
                <p:cNvPr id="25600" name="Ink 25599">
                  <a:extLst>
                    <a:ext uri="{FF2B5EF4-FFF2-40B4-BE49-F238E27FC236}">
                      <a16:creationId xmlns:a16="http://schemas.microsoft.com/office/drawing/2014/main" id="{4AF9EF5A-F132-40CD-80AE-1EE08023C65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564730" y="2474500"/>
                  <a:ext cx="1648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5601" name="Ink 25600">
                  <a:extLst>
                    <a:ext uri="{FF2B5EF4-FFF2-40B4-BE49-F238E27FC236}">
                      <a16:creationId xmlns:a16="http://schemas.microsoft.com/office/drawing/2014/main" id="{4DB28CE3-D629-469A-BD22-C3BB4DCA5F9E}"/>
                    </a:ext>
                  </a:extLst>
                </p14:cNvPr>
                <p14:cNvContentPartPr/>
                <p14:nvPr/>
              </p14:nvContentPartPr>
              <p14:xfrm>
                <a:off x="4824290" y="2219980"/>
                <a:ext cx="45360" cy="671040"/>
              </p14:xfrm>
            </p:contentPart>
          </mc:Choice>
          <mc:Fallback xmlns="">
            <p:pic>
              <p:nvPicPr>
                <p:cNvPr id="25601" name="Ink 25600">
                  <a:extLst>
                    <a:ext uri="{FF2B5EF4-FFF2-40B4-BE49-F238E27FC236}">
                      <a16:creationId xmlns:a16="http://schemas.microsoft.com/office/drawing/2014/main" id="{4DB28CE3-D629-469A-BD22-C3BB4DCA5F9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806650" y="2202340"/>
                  <a:ext cx="81000" cy="706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47179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</a:pPr>
            <a:fld id="{AC65DE30-579F-504E-9997-16FD9A98DCEE}" type="slidenum">
              <a:rPr lang="en-US" altLang="fr-FR" sz="1400" b="0"/>
              <a:pPr>
                <a:spcBef>
                  <a:spcPct val="0"/>
                </a:spcBef>
              </a:pPr>
              <a:t>21</a:t>
            </a:fld>
            <a:endParaRPr lang="en-US" altLang="fr-FR" sz="1400" b="0"/>
          </a:p>
        </p:txBody>
      </p:sp>
      <p:sp>
        <p:nvSpPr>
          <p:cNvPr id="2" name="Rectangle 1"/>
          <p:cNvSpPr/>
          <p:nvPr/>
        </p:nvSpPr>
        <p:spPr>
          <a:xfrm>
            <a:off x="145915" y="2073800"/>
            <a:ext cx="33041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Read P </a:t>
            </a:r>
          </a:p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Read Q </a:t>
            </a:r>
          </a:p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IF P+Q &gt; 10 THEN </a:t>
            </a:r>
          </a:p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	Print “Large” </a:t>
            </a:r>
          </a:p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ENDIF </a:t>
            </a:r>
          </a:p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If P &gt; 50 THEN </a:t>
            </a:r>
          </a:p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	Print “P Large” </a:t>
            </a:r>
          </a:p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ENDIF</a:t>
            </a:r>
            <a:endParaRPr lang="en-US" b="0" i="0" dirty="0">
              <a:solidFill>
                <a:srgbClr val="444444"/>
              </a:solidFill>
              <a:effectLst/>
              <a:latin typeface="georg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424" y="257109"/>
            <a:ext cx="4152676" cy="6099242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3659323" y="3073266"/>
            <a:ext cx="933855" cy="46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-139431" y="140600"/>
            <a:ext cx="541182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GB" altLang="fr-FR" sz="4000" dirty="0">
                <a:ea typeface="Times" charset="0"/>
                <a:cs typeface="Times" charset="0"/>
              </a:rPr>
              <a:t>Cover all possible statements?</a:t>
            </a:r>
          </a:p>
        </p:txBody>
      </p:sp>
      <p:sp>
        <p:nvSpPr>
          <p:cNvPr id="6" name="Rectangle 5"/>
          <p:cNvSpPr/>
          <p:nvPr/>
        </p:nvSpPr>
        <p:spPr>
          <a:xfrm>
            <a:off x="89034" y="4903820"/>
            <a:ext cx="34179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800" dirty="0">
                <a:solidFill>
                  <a:srgbClr val="444444"/>
                </a:solidFill>
                <a:latin typeface="georgia" charset="0"/>
              </a:rPr>
              <a:t> 1A-2C-3D-E-4G-5H</a:t>
            </a:r>
            <a:endParaRPr lang="en-CA" sz="28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DB7F437-988B-4563-A402-DDEFCFCDABE8}"/>
              </a:ext>
            </a:extLst>
          </p:cNvPr>
          <p:cNvGrpSpPr/>
          <p:nvPr/>
        </p:nvGrpSpPr>
        <p:grpSpPr>
          <a:xfrm>
            <a:off x="5811410" y="372920"/>
            <a:ext cx="3007440" cy="5985360"/>
            <a:chOff x="5811410" y="372920"/>
            <a:chExt cx="3007440" cy="598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BDAAD97-D3CB-477B-8FA8-0B7458F6759C}"/>
                    </a:ext>
                  </a:extLst>
                </p14:cNvPr>
                <p14:cNvContentPartPr/>
                <p14:nvPr/>
              </p14:nvContentPartPr>
              <p14:xfrm>
                <a:off x="5811410" y="4208720"/>
                <a:ext cx="801720" cy="410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BDAAD97-D3CB-477B-8FA8-0B7458F6759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93770" y="4190720"/>
                  <a:ext cx="83736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534C25E-C894-47B7-9BB6-62367C952E7B}"/>
                    </a:ext>
                  </a:extLst>
                </p14:cNvPr>
                <p14:cNvContentPartPr/>
                <p14:nvPr/>
              </p14:nvContentPartPr>
              <p14:xfrm>
                <a:off x="6761810" y="4842320"/>
                <a:ext cx="1865160" cy="759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534C25E-C894-47B7-9BB6-62367C952E7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43810" y="4824680"/>
                  <a:ext cx="1900800" cy="79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6B2E57-10B6-4A71-803B-4E3C437907AC}"/>
                    </a:ext>
                  </a:extLst>
                </p14:cNvPr>
                <p14:cNvContentPartPr/>
                <p14:nvPr/>
              </p14:nvContentPartPr>
              <p14:xfrm>
                <a:off x="6032090" y="372920"/>
                <a:ext cx="904680" cy="487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6B2E57-10B6-4A71-803B-4E3C437907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14090" y="355280"/>
                  <a:ext cx="94032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31F551C-E5CC-4067-9BEC-DD4E39AD294A}"/>
                    </a:ext>
                  </a:extLst>
                </p14:cNvPr>
                <p14:cNvContentPartPr/>
                <p14:nvPr/>
              </p14:nvContentPartPr>
              <p14:xfrm>
                <a:off x="6149090" y="1263200"/>
                <a:ext cx="560880" cy="574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31F551C-E5CC-4067-9BEC-DD4E39AD294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31450" y="1245200"/>
                  <a:ext cx="59652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7C356E6-8AF2-4B7E-B781-AC68F20F64E6}"/>
                    </a:ext>
                  </a:extLst>
                </p14:cNvPr>
                <p14:cNvContentPartPr/>
                <p14:nvPr/>
              </p14:nvContentPartPr>
              <p14:xfrm>
                <a:off x="7325570" y="2323400"/>
                <a:ext cx="1493280" cy="572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7C356E6-8AF2-4B7E-B781-AC68F20F64E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307930" y="2305400"/>
                  <a:ext cx="152892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A442CD8-D8CB-4674-8005-4BA3D29DAC23}"/>
                    </a:ext>
                  </a:extLst>
                </p14:cNvPr>
                <p14:cNvContentPartPr/>
                <p14:nvPr/>
              </p14:nvContentPartPr>
              <p14:xfrm>
                <a:off x="6394250" y="926240"/>
                <a:ext cx="7200" cy="258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A442CD8-D8CB-4674-8005-4BA3D29DAC2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76250" y="908240"/>
                  <a:ext cx="428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2591130-2B28-4C6E-9991-C513E12BF40C}"/>
                    </a:ext>
                  </a:extLst>
                </p14:cNvPr>
                <p14:cNvContentPartPr/>
                <p14:nvPr/>
              </p14:nvContentPartPr>
              <p14:xfrm>
                <a:off x="6356090" y="1089680"/>
                <a:ext cx="180360" cy="111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2591130-2B28-4C6E-9991-C513E12BF4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338090" y="1071680"/>
                  <a:ext cx="2160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4DA5EDB-C0B4-4954-8364-04FA07894A70}"/>
                    </a:ext>
                  </a:extLst>
                </p14:cNvPr>
                <p14:cNvContentPartPr/>
                <p14:nvPr/>
              </p14:nvContentPartPr>
              <p14:xfrm>
                <a:off x="6768650" y="1555520"/>
                <a:ext cx="1086840" cy="718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4DA5EDB-C0B4-4954-8364-04FA07894A7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50650" y="1537520"/>
                  <a:ext cx="1122480" cy="7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6E5A54E-B07E-42E0-8EC6-33D2A5E668D0}"/>
                    </a:ext>
                  </a:extLst>
                </p14:cNvPr>
                <p14:cNvContentPartPr/>
                <p14:nvPr/>
              </p14:nvContentPartPr>
              <p14:xfrm>
                <a:off x="7759370" y="2124320"/>
                <a:ext cx="236520" cy="123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6E5A54E-B07E-42E0-8EC6-33D2A5E668D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41370" y="2106680"/>
                  <a:ext cx="2721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90E2CA0-D663-4319-875B-5FB9BACC5595}"/>
                    </a:ext>
                  </a:extLst>
                </p14:cNvPr>
                <p14:cNvContentPartPr/>
                <p14:nvPr/>
              </p14:nvContentPartPr>
              <p14:xfrm>
                <a:off x="6217130" y="2914160"/>
                <a:ext cx="1599480" cy="1100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90E2CA0-D663-4319-875B-5FB9BACC559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99490" y="2896160"/>
                  <a:ext cx="1635120" cy="11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3688B1D-2119-442C-9D47-20D01A0CEFB7}"/>
                    </a:ext>
                  </a:extLst>
                </p14:cNvPr>
                <p14:cNvContentPartPr/>
                <p14:nvPr/>
              </p14:nvContentPartPr>
              <p14:xfrm>
                <a:off x="6298490" y="3786800"/>
                <a:ext cx="260640" cy="227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3688B1D-2119-442C-9D47-20D01A0CEFB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80490" y="3769160"/>
                  <a:ext cx="296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7F2FCCF-2139-4ABB-A3A1-36722CDF0E0F}"/>
                    </a:ext>
                  </a:extLst>
                </p14:cNvPr>
                <p14:cNvContentPartPr/>
                <p14:nvPr/>
              </p14:nvContentPartPr>
              <p14:xfrm>
                <a:off x="6495770" y="4322480"/>
                <a:ext cx="1244160" cy="433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7F2FCCF-2139-4ABB-A3A1-36722CDF0E0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77770" y="4304840"/>
                  <a:ext cx="127980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6CC561B-940A-4D99-A6CA-422410F985EB}"/>
                    </a:ext>
                  </a:extLst>
                </p14:cNvPr>
                <p14:cNvContentPartPr/>
                <p14:nvPr/>
              </p14:nvContentPartPr>
              <p14:xfrm>
                <a:off x="7518170" y="4578800"/>
                <a:ext cx="324000" cy="173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6CC561B-940A-4D99-A6CA-422410F985E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00170" y="4560800"/>
                  <a:ext cx="3596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6BB19E8-B143-47DD-9979-1F273D9D82C5}"/>
                    </a:ext>
                  </a:extLst>
                </p14:cNvPr>
                <p14:cNvContentPartPr/>
                <p14:nvPr/>
              </p14:nvContentPartPr>
              <p14:xfrm>
                <a:off x="6362930" y="5594000"/>
                <a:ext cx="1319760" cy="605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6BB19E8-B143-47DD-9979-1F273D9D82C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44930" y="5576000"/>
                  <a:ext cx="135540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8CFB69F-3120-4293-8C6E-6AED5C5BE0E4}"/>
                    </a:ext>
                  </a:extLst>
                </p14:cNvPr>
                <p14:cNvContentPartPr/>
                <p14:nvPr/>
              </p14:nvContentPartPr>
              <p14:xfrm>
                <a:off x="6369410" y="6063440"/>
                <a:ext cx="357840" cy="294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8CFB69F-3120-4293-8C6E-6AED5C5BE0E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51410" y="6045440"/>
                  <a:ext cx="393480" cy="330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CAA1118-F7E1-4026-A740-15D226702AE5}"/>
              </a:ext>
            </a:extLst>
          </p:cNvPr>
          <p:cNvSpPr txBox="1"/>
          <p:nvPr/>
        </p:nvSpPr>
        <p:spPr>
          <a:xfrm>
            <a:off x="145915" y="156324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Input: P=60, Q=10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7F7BEFB-0E1D-43B8-83D3-6C66124EDECF}"/>
                  </a:ext>
                </a:extLst>
              </p14:cNvPr>
              <p14:cNvContentPartPr/>
              <p14:nvPr/>
            </p14:nvContentPartPr>
            <p14:xfrm>
              <a:off x="235440" y="1674000"/>
              <a:ext cx="8353800" cy="2744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7F7BEFB-0E1D-43B8-83D3-6C66124EDEC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6080" y="1664640"/>
                <a:ext cx="8372520" cy="276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270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</a:pPr>
            <a:fld id="{AC65DE30-579F-504E-9997-16FD9A98DCEE}" type="slidenum">
              <a:rPr lang="en-US" altLang="fr-FR" sz="1400" b="0"/>
              <a:pPr>
                <a:spcBef>
                  <a:spcPct val="0"/>
                </a:spcBef>
              </a:pPr>
              <a:t>22</a:t>
            </a:fld>
            <a:endParaRPr lang="en-US" altLang="fr-FR" sz="1400" b="0"/>
          </a:p>
        </p:txBody>
      </p:sp>
      <p:sp>
        <p:nvSpPr>
          <p:cNvPr id="2" name="Rectangle 1"/>
          <p:cNvSpPr/>
          <p:nvPr/>
        </p:nvSpPr>
        <p:spPr>
          <a:xfrm>
            <a:off x="145915" y="2073800"/>
            <a:ext cx="33041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Read P </a:t>
            </a:r>
          </a:p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Read Q </a:t>
            </a:r>
          </a:p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IF P+Q &gt; 10 THEN </a:t>
            </a:r>
          </a:p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	Print “Large” </a:t>
            </a:r>
          </a:p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ENDIF </a:t>
            </a:r>
          </a:p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If P &gt; 50 THEN </a:t>
            </a:r>
          </a:p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	Print “P Large” </a:t>
            </a:r>
          </a:p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ENDIF</a:t>
            </a:r>
            <a:endParaRPr lang="en-US" b="0" i="0" dirty="0">
              <a:solidFill>
                <a:srgbClr val="444444"/>
              </a:solidFill>
              <a:effectLst/>
              <a:latin typeface="georg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424" y="257109"/>
            <a:ext cx="4152676" cy="6099242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3659323" y="3073266"/>
            <a:ext cx="933855" cy="46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-139431" y="140600"/>
            <a:ext cx="541182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GB" altLang="fr-FR" sz="4000" dirty="0">
                <a:ea typeface="Times" charset="0"/>
                <a:cs typeface="Times" charset="0"/>
              </a:rPr>
              <a:t>Cover all possible branches?</a:t>
            </a:r>
          </a:p>
        </p:txBody>
      </p:sp>
      <p:sp>
        <p:nvSpPr>
          <p:cNvPr id="6" name="Rectangle 5"/>
          <p:cNvSpPr/>
          <p:nvPr/>
        </p:nvSpPr>
        <p:spPr>
          <a:xfrm>
            <a:off x="439593" y="4627861"/>
            <a:ext cx="34179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800" dirty="0">
                <a:solidFill>
                  <a:srgbClr val="444444"/>
                </a:solidFill>
                <a:latin typeface="georgia" charset="0"/>
              </a:rPr>
              <a:t> 1A-2C-3D-E-4G-5H</a:t>
            </a:r>
            <a:endParaRPr lang="en-CA" sz="2800" dirty="0"/>
          </a:p>
        </p:txBody>
      </p:sp>
      <p:sp>
        <p:nvSpPr>
          <p:cNvPr id="7" name="Rectangle 6"/>
          <p:cNvSpPr/>
          <p:nvPr/>
        </p:nvSpPr>
        <p:spPr>
          <a:xfrm>
            <a:off x="573179" y="5208181"/>
            <a:ext cx="2069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>
                <a:solidFill>
                  <a:srgbClr val="444444"/>
                </a:solidFill>
                <a:latin typeface="georgia" charset="0"/>
              </a:rPr>
              <a:t>1A-2B-E-4F</a:t>
            </a:r>
            <a:endParaRPr lang="en-CA" sz="2800" dirty="0">
              <a:solidFill>
                <a:srgbClr val="444444"/>
              </a:solidFill>
              <a:latin typeface="georgia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E4BDEBB-997C-4875-BC99-0A4AF946DCB0}"/>
              </a:ext>
            </a:extLst>
          </p:cNvPr>
          <p:cNvGrpSpPr/>
          <p:nvPr/>
        </p:nvGrpSpPr>
        <p:grpSpPr>
          <a:xfrm>
            <a:off x="5418650" y="780800"/>
            <a:ext cx="2409480" cy="5420880"/>
            <a:chOff x="5418650" y="780800"/>
            <a:chExt cx="2409480" cy="542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C1B42A6-3086-4C98-9988-B14C641F2C98}"/>
                    </a:ext>
                  </a:extLst>
                </p14:cNvPr>
                <p14:cNvContentPartPr/>
                <p14:nvPr/>
              </p14:nvContentPartPr>
              <p14:xfrm>
                <a:off x="6330530" y="780800"/>
                <a:ext cx="1497600" cy="5321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C1B42A6-3086-4C98-9988-B14C641F2C9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12890" y="762800"/>
                  <a:ext cx="1533240" cy="535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E86FB61-4B49-4664-A13D-36ACA30DA3F3}"/>
                    </a:ext>
                  </a:extLst>
                </p14:cNvPr>
                <p14:cNvContentPartPr/>
                <p14:nvPr/>
              </p14:nvContentPartPr>
              <p14:xfrm>
                <a:off x="6739130" y="1447520"/>
                <a:ext cx="237600" cy="312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E86FB61-4B49-4664-A13D-36ACA30DA3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21490" y="1429520"/>
                  <a:ext cx="27324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C4E17B7-B542-4052-AEF0-D710C6672D86}"/>
                    </a:ext>
                  </a:extLst>
                </p14:cNvPr>
                <p14:cNvContentPartPr/>
                <p14:nvPr/>
              </p14:nvContentPartPr>
              <p14:xfrm>
                <a:off x="6978890" y="3358400"/>
                <a:ext cx="222120" cy="97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C4E17B7-B542-4052-AEF0-D710C6672D8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60890" y="3340400"/>
                  <a:ext cx="2577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18FF812-803E-49E0-8CBA-D24F8C3DBBE0}"/>
                    </a:ext>
                  </a:extLst>
                </p14:cNvPr>
                <p14:cNvContentPartPr/>
                <p14:nvPr/>
              </p14:nvContentPartPr>
              <p14:xfrm>
                <a:off x="6833450" y="4260560"/>
                <a:ext cx="315000" cy="554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18FF812-803E-49E0-8CBA-D24F8C3DBB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15810" y="4242560"/>
                  <a:ext cx="35064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1407C53-5642-4097-B60E-CAE577137498}"/>
                    </a:ext>
                  </a:extLst>
                </p14:cNvPr>
                <p14:cNvContentPartPr/>
                <p14:nvPr/>
              </p14:nvContentPartPr>
              <p14:xfrm>
                <a:off x="6818330" y="5898560"/>
                <a:ext cx="490680" cy="303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1407C53-5642-4097-B60E-CAE57713749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00330" y="5880560"/>
                  <a:ext cx="5263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28E3E9A-1C0C-49CE-A995-3D82C17287E8}"/>
                    </a:ext>
                  </a:extLst>
                </p14:cNvPr>
                <p14:cNvContentPartPr/>
                <p14:nvPr/>
              </p14:nvContentPartPr>
              <p14:xfrm>
                <a:off x="5418650" y="1535360"/>
                <a:ext cx="1003320" cy="2039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28E3E9A-1C0C-49CE-A995-3D82C17287E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00644" y="1517360"/>
                  <a:ext cx="1038973" cy="20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F247EAB-E88D-4A5B-846A-8FA5457C967D}"/>
                    </a:ext>
                  </a:extLst>
                </p14:cNvPr>
                <p14:cNvContentPartPr/>
                <p14:nvPr/>
              </p14:nvContentPartPr>
              <p14:xfrm>
                <a:off x="5857490" y="3358400"/>
                <a:ext cx="389160" cy="335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F247EAB-E88D-4A5B-846A-8FA5457C967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39850" y="3340400"/>
                  <a:ext cx="42480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6B8CA4D-4D97-42C5-A5E4-A834E3E3483E}"/>
                    </a:ext>
                  </a:extLst>
                </p14:cNvPr>
                <p14:cNvContentPartPr/>
                <p14:nvPr/>
              </p14:nvContentPartPr>
              <p14:xfrm>
                <a:off x="6286250" y="3687440"/>
                <a:ext cx="292680" cy="209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6B8CA4D-4D97-42C5-A5E4-A834E3E3483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68250" y="3669440"/>
                  <a:ext cx="328320" cy="24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8BA8ECF-22FC-49B5-A85D-CCC81A7F3578}"/>
              </a:ext>
            </a:extLst>
          </p:cNvPr>
          <p:cNvGrpSpPr/>
          <p:nvPr/>
        </p:nvGrpSpPr>
        <p:grpSpPr>
          <a:xfrm>
            <a:off x="5443850" y="4355600"/>
            <a:ext cx="823320" cy="1789200"/>
            <a:chOff x="5443850" y="4355600"/>
            <a:chExt cx="823320" cy="178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1080682-C591-4386-BAF5-93AD04020ABA}"/>
                    </a:ext>
                  </a:extLst>
                </p14:cNvPr>
                <p14:cNvContentPartPr/>
                <p14:nvPr/>
              </p14:nvContentPartPr>
              <p14:xfrm>
                <a:off x="5443850" y="4355600"/>
                <a:ext cx="823320" cy="1599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1080682-C591-4386-BAF5-93AD04020AB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25850" y="4337600"/>
                  <a:ext cx="858960" cy="16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40E6E7E-E9D6-42B9-AE5D-2A8D5581140A}"/>
                    </a:ext>
                  </a:extLst>
                </p14:cNvPr>
                <p14:cNvContentPartPr/>
                <p14:nvPr/>
              </p14:nvContentPartPr>
              <p14:xfrm>
                <a:off x="5669210" y="5803520"/>
                <a:ext cx="407880" cy="341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40E6E7E-E9D6-42B9-AE5D-2A8D5581140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51570" y="5785520"/>
                  <a:ext cx="443520" cy="376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CAFA6CB-6016-44A1-979E-CEF7D7F52E0F}"/>
              </a:ext>
            </a:extLst>
          </p:cNvPr>
          <p:cNvSpPr txBox="1"/>
          <p:nvPr/>
        </p:nvSpPr>
        <p:spPr>
          <a:xfrm>
            <a:off x="573179" y="6017014"/>
            <a:ext cx="1906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Input: P=60, Q=10</a:t>
            </a:r>
          </a:p>
          <a:p>
            <a:r>
              <a:rPr lang="en-US" b="1" dirty="0"/>
              <a:t>Input: P=1,Q=1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0AE0D50-FF28-4ECA-8DA7-6AFA16CEA9DD}"/>
                  </a:ext>
                </a:extLst>
              </p14:cNvPr>
              <p14:cNvContentPartPr/>
              <p14:nvPr/>
            </p14:nvContentPartPr>
            <p14:xfrm>
              <a:off x="462240" y="2458440"/>
              <a:ext cx="4995360" cy="4370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0AE0D50-FF28-4ECA-8DA7-6AFA16CEA9D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2880" y="2449080"/>
                <a:ext cx="5014080" cy="438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293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</a:pPr>
            <a:fld id="{AC65DE30-579F-504E-9997-16FD9A98DCEE}" type="slidenum">
              <a:rPr lang="en-US" altLang="fr-FR" sz="1400" b="0"/>
              <a:pPr>
                <a:spcBef>
                  <a:spcPct val="0"/>
                </a:spcBef>
              </a:pPr>
              <a:t>23</a:t>
            </a:fld>
            <a:endParaRPr lang="en-US" altLang="fr-FR" sz="1400" b="0"/>
          </a:p>
        </p:txBody>
      </p:sp>
      <p:sp>
        <p:nvSpPr>
          <p:cNvPr id="2" name="Rectangle 1"/>
          <p:cNvSpPr/>
          <p:nvPr/>
        </p:nvSpPr>
        <p:spPr>
          <a:xfrm>
            <a:off x="145915" y="2073800"/>
            <a:ext cx="33041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Read P </a:t>
            </a:r>
          </a:p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Read Q </a:t>
            </a:r>
          </a:p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IF P+Q &gt; 10 THEN </a:t>
            </a:r>
          </a:p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	Print “Large” </a:t>
            </a:r>
          </a:p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ENDIF </a:t>
            </a:r>
          </a:p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If P &gt; 50 THEN </a:t>
            </a:r>
          </a:p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	Print “P Large” </a:t>
            </a:r>
          </a:p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ENDIF</a:t>
            </a:r>
            <a:endParaRPr lang="en-US" b="0" i="0" dirty="0">
              <a:solidFill>
                <a:srgbClr val="444444"/>
              </a:solidFill>
              <a:effectLst/>
              <a:latin typeface="georg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424" y="257109"/>
            <a:ext cx="4152676" cy="6099242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3659323" y="3073266"/>
            <a:ext cx="933855" cy="46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-139431" y="140600"/>
            <a:ext cx="541182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GB" altLang="fr-FR" sz="4000" dirty="0">
                <a:ea typeface="Times" charset="0"/>
                <a:cs typeface="Times" charset="0"/>
              </a:rPr>
              <a:t>Cover all possible paths?</a:t>
            </a:r>
          </a:p>
        </p:txBody>
      </p:sp>
      <p:sp>
        <p:nvSpPr>
          <p:cNvPr id="8" name="Rectangle 7"/>
          <p:cNvSpPr/>
          <p:nvPr/>
        </p:nvSpPr>
        <p:spPr>
          <a:xfrm>
            <a:off x="2023397" y="4515779"/>
            <a:ext cx="333136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>
                <a:solidFill>
                  <a:srgbClr val="444444"/>
                </a:solidFill>
                <a:latin typeface="georgia" charset="0"/>
              </a:rPr>
              <a:t>1A-2B-E-4F</a:t>
            </a:r>
          </a:p>
          <a:p>
            <a:r>
              <a:rPr lang="de-DE" sz="2800" dirty="0">
                <a:solidFill>
                  <a:srgbClr val="444444"/>
                </a:solidFill>
                <a:latin typeface="georgia" charset="0"/>
              </a:rPr>
              <a:t>1A-2B-E-4G-5H</a:t>
            </a:r>
          </a:p>
          <a:p>
            <a:r>
              <a:rPr lang="de-DE" sz="2800" dirty="0">
                <a:solidFill>
                  <a:srgbClr val="444444"/>
                </a:solidFill>
                <a:latin typeface="georgia" charset="0"/>
              </a:rPr>
              <a:t>1A-2C-3D-E-4G-5H</a:t>
            </a:r>
          </a:p>
          <a:p>
            <a:r>
              <a:rPr lang="de-DE" sz="2800" dirty="0">
                <a:solidFill>
                  <a:srgbClr val="444444"/>
                </a:solidFill>
                <a:latin typeface="georgia" charset="0"/>
              </a:rPr>
              <a:t>1A-2C-3D-E-4F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9EEE340-E08F-4F38-81B1-A34C38444C48}"/>
              </a:ext>
            </a:extLst>
          </p:cNvPr>
          <p:cNvGrpSpPr/>
          <p:nvPr/>
        </p:nvGrpSpPr>
        <p:grpSpPr>
          <a:xfrm>
            <a:off x="5068730" y="2304320"/>
            <a:ext cx="586080" cy="593640"/>
            <a:chOff x="5068730" y="2304320"/>
            <a:chExt cx="586080" cy="59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6D2EA40-161F-442E-80D8-B1926A4B4784}"/>
                    </a:ext>
                  </a:extLst>
                </p14:cNvPr>
                <p14:cNvContentPartPr/>
                <p14:nvPr/>
              </p14:nvContentPartPr>
              <p14:xfrm>
                <a:off x="5068730" y="2304320"/>
                <a:ext cx="586080" cy="593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6D2EA40-161F-442E-80D8-B1926A4B478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51090" y="2286320"/>
                  <a:ext cx="62172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214DE0A-7034-462F-95A4-97C26B200651}"/>
                    </a:ext>
                  </a:extLst>
                </p14:cNvPr>
                <p14:cNvContentPartPr/>
                <p14:nvPr/>
              </p14:nvContentPartPr>
              <p14:xfrm>
                <a:off x="5327210" y="2425280"/>
                <a:ext cx="72720" cy="354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214DE0A-7034-462F-95A4-97C26B20065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09210" y="2407280"/>
                  <a:ext cx="108360" cy="38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F0F4B7-F2DE-41F4-A4BF-F2B80609F4AC}"/>
              </a:ext>
            </a:extLst>
          </p:cNvPr>
          <p:cNvGrpSpPr/>
          <p:nvPr/>
        </p:nvGrpSpPr>
        <p:grpSpPr>
          <a:xfrm>
            <a:off x="7739210" y="2316200"/>
            <a:ext cx="442440" cy="500400"/>
            <a:chOff x="7739210" y="2316200"/>
            <a:chExt cx="442440" cy="50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60746A2-07CB-45E2-9A82-6A8361A55966}"/>
                    </a:ext>
                  </a:extLst>
                </p14:cNvPr>
                <p14:cNvContentPartPr/>
                <p14:nvPr/>
              </p14:nvContentPartPr>
              <p14:xfrm>
                <a:off x="7739210" y="2316200"/>
                <a:ext cx="442440" cy="500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60746A2-07CB-45E2-9A82-6A8361A5596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21210" y="2298560"/>
                  <a:ext cx="47808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74FE3BF-9068-41A1-972F-0B619549DC49}"/>
                    </a:ext>
                  </a:extLst>
                </p14:cNvPr>
                <p14:cNvContentPartPr/>
                <p14:nvPr/>
              </p14:nvContentPartPr>
              <p14:xfrm>
                <a:off x="7784930" y="2453000"/>
                <a:ext cx="230040" cy="244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74FE3BF-9068-41A1-972F-0B619549DC4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66930" y="2435360"/>
                  <a:ext cx="26568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51F2CA-1E51-43D5-A63B-E90E25C263AE}"/>
              </a:ext>
            </a:extLst>
          </p:cNvPr>
          <p:cNvGrpSpPr/>
          <p:nvPr/>
        </p:nvGrpSpPr>
        <p:grpSpPr>
          <a:xfrm>
            <a:off x="5183570" y="5042840"/>
            <a:ext cx="800640" cy="436680"/>
            <a:chOff x="5183570" y="5042840"/>
            <a:chExt cx="800640" cy="4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845B4C6-B5BD-4D55-9985-482F5EA11FA4}"/>
                    </a:ext>
                  </a:extLst>
                </p14:cNvPr>
                <p14:cNvContentPartPr/>
                <p14:nvPr/>
              </p14:nvContentPartPr>
              <p14:xfrm>
                <a:off x="5183570" y="5042840"/>
                <a:ext cx="800640" cy="436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845B4C6-B5BD-4D55-9985-482F5EA11FA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65930" y="5024840"/>
                  <a:ext cx="83628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FB5ED10-EF8C-4DB7-B4F6-B1DA4FF28D86}"/>
                    </a:ext>
                  </a:extLst>
                </p14:cNvPr>
                <p14:cNvContentPartPr/>
                <p14:nvPr/>
              </p14:nvContentPartPr>
              <p14:xfrm>
                <a:off x="5325770" y="5168480"/>
                <a:ext cx="322200" cy="255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FB5ED10-EF8C-4DB7-B4F6-B1DA4FF28D8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07770" y="5150480"/>
                  <a:ext cx="35784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CDA6ED-E79A-4503-BFF8-6DE5E6DD1700}"/>
              </a:ext>
            </a:extLst>
          </p:cNvPr>
          <p:cNvGrpSpPr/>
          <p:nvPr/>
        </p:nvGrpSpPr>
        <p:grpSpPr>
          <a:xfrm>
            <a:off x="8075810" y="5051120"/>
            <a:ext cx="593280" cy="546120"/>
            <a:chOff x="8075810" y="5051120"/>
            <a:chExt cx="593280" cy="54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D7734EF-061C-4FAF-A31F-E7FC148C293B}"/>
                    </a:ext>
                  </a:extLst>
                </p14:cNvPr>
                <p14:cNvContentPartPr/>
                <p14:nvPr/>
              </p14:nvContentPartPr>
              <p14:xfrm>
                <a:off x="8075810" y="5051120"/>
                <a:ext cx="593280" cy="546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D7734EF-061C-4FAF-A31F-E7FC148C293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57810" y="5033120"/>
                  <a:ext cx="62892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2484A15-5BF2-486D-BEAD-3E4CE407E9D2}"/>
                    </a:ext>
                  </a:extLst>
                </p14:cNvPr>
                <p14:cNvContentPartPr/>
                <p14:nvPr/>
              </p14:nvContentPartPr>
              <p14:xfrm>
                <a:off x="8229890" y="5181440"/>
                <a:ext cx="256320" cy="150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2484A15-5BF2-486D-BEAD-3E4CE407E9D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12250" y="5163440"/>
                  <a:ext cx="2919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97868C2-0A36-49DA-A409-0E2DC9DFA958}"/>
                    </a:ext>
                  </a:extLst>
                </p14:cNvPr>
                <p14:cNvContentPartPr/>
                <p14:nvPr/>
              </p14:nvContentPartPr>
              <p14:xfrm>
                <a:off x="8426090" y="5270000"/>
                <a:ext cx="19080" cy="298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97868C2-0A36-49DA-A409-0E2DC9DFA95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08090" y="5252000"/>
                  <a:ext cx="54720" cy="33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780C41C-E86E-419A-9BF4-332A11C5E6D2}"/>
              </a:ext>
            </a:extLst>
          </p:cNvPr>
          <p:cNvGrpSpPr/>
          <p:nvPr/>
        </p:nvGrpSpPr>
        <p:grpSpPr>
          <a:xfrm>
            <a:off x="401690" y="4473680"/>
            <a:ext cx="1522800" cy="1987920"/>
            <a:chOff x="401690" y="4473680"/>
            <a:chExt cx="1522800" cy="198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7B2DC7D-56C9-43AF-B4F8-3C8DE84284CE}"/>
                    </a:ext>
                  </a:extLst>
                </p14:cNvPr>
                <p14:cNvContentPartPr/>
                <p14:nvPr/>
              </p14:nvContentPartPr>
              <p14:xfrm>
                <a:off x="584570" y="4474760"/>
                <a:ext cx="347400" cy="423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7B2DC7D-56C9-43AF-B4F8-3C8DE84284C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6930" y="4456760"/>
                  <a:ext cx="38304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EB3CC04-49B9-49FE-B042-91E479CDC011}"/>
                    </a:ext>
                  </a:extLst>
                </p14:cNvPr>
                <p14:cNvContentPartPr/>
                <p14:nvPr/>
              </p14:nvContentPartPr>
              <p14:xfrm>
                <a:off x="721370" y="4583480"/>
                <a:ext cx="37440" cy="279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EB3CC04-49B9-49FE-B042-91E479CDC01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3370" y="4565480"/>
                  <a:ext cx="730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FA7255F-572B-414B-B321-50ECF0F27243}"/>
                    </a:ext>
                  </a:extLst>
                </p14:cNvPr>
                <p14:cNvContentPartPr/>
                <p14:nvPr/>
              </p14:nvContentPartPr>
              <p14:xfrm>
                <a:off x="969770" y="4667720"/>
                <a:ext cx="200520" cy="48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FA7255F-572B-414B-B321-50ECF0F2724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51770" y="4650080"/>
                  <a:ext cx="2361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35782D2-8F89-477C-8608-5812653E35BE}"/>
                    </a:ext>
                  </a:extLst>
                </p14:cNvPr>
                <p14:cNvContentPartPr/>
                <p14:nvPr/>
              </p14:nvContentPartPr>
              <p14:xfrm>
                <a:off x="1084250" y="4531640"/>
                <a:ext cx="36000" cy="304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35782D2-8F89-477C-8608-5812653E35B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66610" y="4514000"/>
                  <a:ext cx="716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097125B-852E-4C7A-BCA4-607DC56EABC7}"/>
                    </a:ext>
                  </a:extLst>
                </p14:cNvPr>
                <p14:cNvContentPartPr/>
                <p14:nvPr/>
              </p14:nvContentPartPr>
              <p14:xfrm>
                <a:off x="1232930" y="4473680"/>
                <a:ext cx="399240" cy="465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097125B-852E-4C7A-BCA4-607DC56EABC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15290" y="4456040"/>
                  <a:ext cx="43488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ADA5AB4-14BF-44D0-A6CD-1A04A0194B07}"/>
                    </a:ext>
                  </a:extLst>
                </p14:cNvPr>
                <p14:cNvContentPartPr/>
                <p14:nvPr/>
              </p14:nvContentPartPr>
              <p14:xfrm>
                <a:off x="1289810" y="4652960"/>
                <a:ext cx="203040" cy="279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ADA5AB4-14BF-44D0-A6CD-1A04A0194B0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71810" y="4634960"/>
                  <a:ext cx="238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93C261D-8615-4DED-83D7-5CB2C67985E6}"/>
                    </a:ext>
                  </a:extLst>
                </p14:cNvPr>
                <p14:cNvContentPartPr/>
                <p14:nvPr/>
              </p14:nvContentPartPr>
              <p14:xfrm>
                <a:off x="534170" y="5055440"/>
                <a:ext cx="374760" cy="382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93C261D-8615-4DED-83D7-5CB2C67985E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6530" y="5037800"/>
                  <a:ext cx="4104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18A6633-813F-4333-8800-9A32F8CEEF2C}"/>
                    </a:ext>
                  </a:extLst>
                </p14:cNvPr>
                <p14:cNvContentPartPr/>
                <p14:nvPr/>
              </p14:nvContentPartPr>
              <p14:xfrm>
                <a:off x="665930" y="5096840"/>
                <a:ext cx="81720" cy="300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18A6633-813F-4333-8800-9A32F8CEEF2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8290" y="5079200"/>
                  <a:ext cx="1173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220C331-0F0D-4075-8F48-593F03EAE502}"/>
                    </a:ext>
                  </a:extLst>
                </p14:cNvPr>
                <p14:cNvContentPartPr/>
                <p14:nvPr/>
              </p14:nvContentPartPr>
              <p14:xfrm>
                <a:off x="953210" y="5168480"/>
                <a:ext cx="208440" cy="91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220C331-0F0D-4075-8F48-593F03EAE50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35210" y="5150480"/>
                  <a:ext cx="2440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0FDFD01-3C4D-4994-94FC-54D1FEB2FE8F}"/>
                    </a:ext>
                  </a:extLst>
                </p14:cNvPr>
                <p14:cNvContentPartPr/>
                <p14:nvPr/>
              </p14:nvContentPartPr>
              <p14:xfrm>
                <a:off x="1090370" y="5098280"/>
                <a:ext cx="7560" cy="326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0FDFD01-3C4D-4994-94FC-54D1FEB2FE8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72370" y="5080280"/>
                  <a:ext cx="432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AE65996-793A-4A0B-B259-C4917A33AB1D}"/>
                    </a:ext>
                  </a:extLst>
                </p14:cNvPr>
                <p14:cNvContentPartPr/>
                <p14:nvPr/>
              </p14:nvContentPartPr>
              <p14:xfrm>
                <a:off x="1341650" y="5115200"/>
                <a:ext cx="429480" cy="351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AE65996-793A-4A0B-B259-C4917A33AB1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24010" y="5097200"/>
                  <a:ext cx="4651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6E234C0-2F6A-4C7A-8DFF-2BEC2B699930}"/>
                    </a:ext>
                  </a:extLst>
                </p14:cNvPr>
                <p14:cNvContentPartPr/>
                <p14:nvPr/>
              </p14:nvContentPartPr>
              <p14:xfrm>
                <a:off x="1468370" y="5163800"/>
                <a:ext cx="196200" cy="262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6E234C0-2F6A-4C7A-8DFF-2BEC2B69993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50370" y="5145800"/>
                  <a:ext cx="2318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80BA454-A1B2-4F5D-A14A-E996E7BC0A20}"/>
                    </a:ext>
                  </a:extLst>
                </p14:cNvPr>
                <p14:cNvContentPartPr/>
                <p14:nvPr/>
              </p14:nvContentPartPr>
              <p14:xfrm>
                <a:off x="506810" y="5473760"/>
                <a:ext cx="434160" cy="451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80BA454-A1B2-4F5D-A14A-E996E7BC0A2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88810" y="5456120"/>
                  <a:ext cx="46980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3202E62-AD48-44F5-AB8C-BA60B669837E}"/>
                    </a:ext>
                  </a:extLst>
                </p14:cNvPr>
                <p14:cNvContentPartPr/>
                <p14:nvPr/>
              </p14:nvContentPartPr>
              <p14:xfrm>
                <a:off x="607250" y="5586440"/>
                <a:ext cx="152640" cy="153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3202E62-AD48-44F5-AB8C-BA60B669837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9610" y="5568800"/>
                  <a:ext cx="1882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5C40429-FAAA-4773-A2C3-40E07196EC49}"/>
                    </a:ext>
                  </a:extLst>
                </p14:cNvPr>
                <p14:cNvContentPartPr/>
                <p14:nvPr/>
              </p14:nvContentPartPr>
              <p14:xfrm>
                <a:off x="1015490" y="5600480"/>
                <a:ext cx="263520" cy="87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5C40429-FAAA-4773-A2C3-40E07196EC4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97490" y="5582480"/>
                  <a:ext cx="2991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915C248-5D49-4DC4-93A5-08B9E0DEAC04}"/>
                    </a:ext>
                  </a:extLst>
                </p14:cNvPr>
                <p14:cNvContentPartPr/>
                <p14:nvPr/>
              </p14:nvContentPartPr>
              <p14:xfrm>
                <a:off x="1132490" y="5569880"/>
                <a:ext cx="23760" cy="309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915C248-5D49-4DC4-93A5-08B9E0DEAC0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14850" y="5551880"/>
                  <a:ext cx="5940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22023A3-5C62-4F01-B4C2-6A9548E87569}"/>
                    </a:ext>
                  </a:extLst>
                </p14:cNvPr>
                <p14:cNvContentPartPr/>
                <p14:nvPr/>
              </p14:nvContentPartPr>
              <p14:xfrm>
                <a:off x="1282970" y="5443520"/>
                <a:ext cx="641520" cy="432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22023A3-5C62-4F01-B4C2-6A9548E875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264970" y="5425880"/>
                  <a:ext cx="6771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410DF8D-602D-4707-80DC-4BF63CDB60AA}"/>
                    </a:ext>
                  </a:extLst>
                </p14:cNvPr>
                <p14:cNvContentPartPr/>
                <p14:nvPr/>
              </p14:nvContentPartPr>
              <p14:xfrm>
                <a:off x="1530290" y="5622440"/>
                <a:ext cx="224280" cy="134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410DF8D-602D-4707-80DC-4BF63CDB60A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512290" y="5604440"/>
                  <a:ext cx="2599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780B8F7-4C24-4544-92EA-F444FE5BCAC5}"/>
                    </a:ext>
                  </a:extLst>
                </p14:cNvPr>
                <p14:cNvContentPartPr/>
                <p14:nvPr/>
              </p14:nvContentPartPr>
              <p14:xfrm>
                <a:off x="1628570" y="5646200"/>
                <a:ext cx="69840" cy="187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780B8F7-4C24-4544-92EA-F444FE5BCAC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10930" y="5628200"/>
                  <a:ext cx="1054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9529C85-4C1E-490A-A3FE-04AA22EC2FE3}"/>
                    </a:ext>
                  </a:extLst>
                </p14:cNvPr>
                <p14:cNvContentPartPr/>
                <p14:nvPr/>
              </p14:nvContentPartPr>
              <p14:xfrm>
                <a:off x="401690" y="5997560"/>
                <a:ext cx="532800" cy="442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9529C85-4C1E-490A-A3FE-04AA22EC2FE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4050" y="5979560"/>
                  <a:ext cx="56844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3170CF5-4D82-4F83-9B29-DAB0FC0E7769}"/>
                    </a:ext>
                  </a:extLst>
                </p14:cNvPr>
                <p14:cNvContentPartPr/>
                <p14:nvPr/>
              </p14:nvContentPartPr>
              <p14:xfrm>
                <a:off x="550730" y="6149840"/>
                <a:ext cx="203040" cy="150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3170CF5-4D82-4F83-9B29-DAB0FC0E776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33090" y="6132200"/>
                  <a:ext cx="2386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DF6EF91-9780-43E4-969E-F376A814740F}"/>
                    </a:ext>
                  </a:extLst>
                </p14:cNvPr>
                <p14:cNvContentPartPr/>
                <p14:nvPr/>
              </p14:nvContentPartPr>
              <p14:xfrm>
                <a:off x="1063370" y="6208160"/>
                <a:ext cx="136080" cy="38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DF6EF91-9780-43E4-969E-F376A814740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45730" y="6190160"/>
                  <a:ext cx="1717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DC440D9-601A-41E1-B0FC-22285294B520}"/>
                    </a:ext>
                  </a:extLst>
                </p14:cNvPr>
                <p14:cNvContentPartPr/>
                <p14:nvPr/>
              </p14:nvContentPartPr>
              <p14:xfrm>
                <a:off x="1132850" y="6051920"/>
                <a:ext cx="16920" cy="385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DC440D9-601A-41E1-B0FC-22285294B52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14850" y="6034280"/>
                  <a:ext cx="5256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250652B-3153-4EE8-A49F-ED0B3E395FFB}"/>
                    </a:ext>
                  </a:extLst>
                </p14:cNvPr>
                <p14:cNvContentPartPr/>
                <p14:nvPr/>
              </p14:nvContentPartPr>
              <p14:xfrm>
                <a:off x="1364690" y="6041120"/>
                <a:ext cx="527760" cy="420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250652B-3153-4EE8-A49F-ED0B3E395FF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346690" y="6023120"/>
                  <a:ext cx="56340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C82399B-09CA-42D7-8D57-A629E5F7379F}"/>
                    </a:ext>
                  </a:extLst>
                </p14:cNvPr>
                <p14:cNvContentPartPr/>
                <p14:nvPr/>
              </p14:nvContentPartPr>
              <p14:xfrm>
                <a:off x="1456130" y="6121400"/>
                <a:ext cx="232560" cy="300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C82399B-09CA-42D7-8D57-A629E5F7379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438130" y="6103400"/>
                  <a:ext cx="2682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ADDB592-37A9-47B7-9DA8-5928E4EB9AC1}"/>
                    </a:ext>
                  </a:extLst>
                </p14:cNvPr>
                <p14:cNvContentPartPr/>
                <p14:nvPr/>
              </p14:nvContentPartPr>
              <p14:xfrm>
                <a:off x="574490" y="5762840"/>
                <a:ext cx="218880" cy="34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ADDB592-37A9-47B7-9DA8-5928E4EB9AC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6850" y="5745200"/>
                  <a:ext cx="254520" cy="70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1026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1E2B6-05ED-465D-BA84-B9E7F8FD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generate the test case input to cover all paths?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424D3A-EBDA-44CE-8C79-129A400FD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1664131"/>
            <a:ext cx="3341700" cy="490812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BB724E9-092C-4BAB-81E9-154CB944AAAC}"/>
              </a:ext>
            </a:extLst>
          </p:cNvPr>
          <p:cNvGrpSpPr/>
          <p:nvPr/>
        </p:nvGrpSpPr>
        <p:grpSpPr>
          <a:xfrm>
            <a:off x="4434623" y="2225440"/>
            <a:ext cx="1225412" cy="1347342"/>
            <a:chOff x="401690" y="4473680"/>
            <a:chExt cx="1522800" cy="198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41DD881-C55F-4F69-841D-B3283FA01BE6}"/>
                    </a:ext>
                  </a:extLst>
                </p14:cNvPr>
                <p14:cNvContentPartPr/>
                <p14:nvPr/>
              </p14:nvContentPartPr>
              <p14:xfrm>
                <a:off x="584570" y="4474760"/>
                <a:ext cx="347400" cy="423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7B2DC7D-56C9-43AF-B4F8-3C8DE84284C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6930" y="4456760"/>
                  <a:ext cx="38304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973D307-54B2-432E-9A39-51CEF9A1B554}"/>
                    </a:ext>
                  </a:extLst>
                </p14:cNvPr>
                <p14:cNvContentPartPr/>
                <p14:nvPr/>
              </p14:nvContentPartPr>
              <p14:xfrm>
                <a:off x="721370" y="4583480"/>
                <a:ext cx="37440" cy="279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EB3CC04-49B9-49FE-B042-91E479CDC01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3370" y="4565480"/>
                  <a:ext cx="730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54228F2-0BAF-45AE-996B-BD5E9200831B}"/>
                    </a:ext>
                  </a:extLst>
                </p14:cNvPr>
                <p14:cNvContentPartPr/>
                <p14:nvPr/>
              </p14:nvContentPartPr>
              <p14:xfrm>
                <a:off x="969770" y="4667720"/>
                <a:ext cx="200520" cy="48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FA7255F-572B-414B-B321-50ECF0F2724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51770" y="4650080"/>
                  <a:ext cx="2361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3CF55C7-222B-4FD9-AFC0-02C5F84EDF33}"/>
                    </a:ext>
                  </a:extLst>
                </p14:cNvPr>
                <p14:cNvContentPartPr/>
                <p14:nvPr/>
              </p14:nvContentPartPr>
              <p14:xfrm>
                <a:off x="1084250" y="4531640"/>
                <a:ext cx="36000" cy="304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35782D2-8F89-477C-8608-5812653E35B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66610" y="4514000"/>
                  <a:ext cx="716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7A4B5DA-2C48-4D42-9208-EF027A4E824E}"/>
                    </a:ext>
                  </a:extLst>
                </p14:cNvPr>
                <p14:cNvContentPartPr/>
                <p14:nvPr/>
              </p14:nvContentPartPr>
              <p14:xfrm>
                <a:off x="1232930" y="4473680"/>
                <a:ext cx="399240" cy="465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097125B-852E-4C7A-BCA4-607DC56EABC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15290" y="4456040"/>
                  <a:ext cx="43488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507F8F4-21E2-4717-9A12-05C9E64776DA}"/>
                    </a:ext>
                  </a:extLst>
                </p14:cNvPr>
                <p14:cNvContentPartPr/>
                <p14:nvPr/>
              </p14:nvContentPartPr>
              <p14:xfrm>
                <a:off x="1289810" y="4652960"/>
                <a:ext cx="203040" cy="279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ADA5AB4-14BF-44D0-A6CD-1A04A0194B0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71810" y="4634960"/>
                  <a:ext cx="238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30B7DB6-9899-4056-A758-55F47D3B0ABF}"/>
                    </a:ext>
                  </a:extLst>
                </p14:cNvPr>
                <p14:cNvContentPartPr/>
                <p14:nvPr/>
              </p14:nvContentPartPr>
              <p14:xfrm>
                <a:off x="534170" y="5055440"/>
                <a:ext cx="374760" cy="382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93C261D-8615-4DED-83D7-5CB2C67985E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6530" y="5037800"/>
                  <a:ext cx="4104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692ED16-AE4D-4DC4-B0C3-1F6B556DD449}"/>
                    </a:ext>
                  </a:extLst>
                </p14:cNvPr>
                <p14:cNvContentPartPr/>
                <p14:nvPr/>
              </p14:nvContentPartPr>
              <p14:xfrm>
                <a:off x="665930" y="5096840"/>
                <a:ext cx="81720" cy="300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18A6633-813F-4333-8800-9A32F8CEEF2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8290" y="5079200"/>
                  <a:ext cx="1173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0311EEC-8CE4-4DB3-8B17-2BB90D670C28}"/>
                    </a:ext>
                  </a:extLst>
                </p14:cNvPr>
                <p14:cNvContentPartPr/>
                <p14:nvPr/>
              </p14:nvContentPartPr>
              <p14:xfrm>
                <a:off x="953210" y="5168480"/>
                <a:ext cx="208440" cy="91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220C331-0F0D-4075-8F48-593F03EAE50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35210" y="5150480"/>
                  <a:ext cx="2440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8758391-C624-41B9-ADBF-47CAA0892BF0}"/>
                    </a:ext>
                  </a:extLst>
                </p14:cNvPr>
                <p14:cNvContentPartPr/>
                <p14:nvPr/>
              </p14:nvContentPartPr>
              <p14:xfrm>
                <a:off x="1090370" y="5098280"/>
                <a:ext cx="7560" cy="326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0FDFD01-3C4D-4994-94FC-54D1FEB2FE8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72370" y="5080280"/>
                  <a:ext cx="432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7702DED-D5D5-42DC-ADB8-DBC09649A291}"/>
                    </a:ext>
                  </a:extLst>
                </p14:cNvPr>
                <p14:cNvContentPartPr/>
                <p14:nvPr/>
              </p14:nvContentPartPr>
              <p14:xfrm>
                <a:off x="1341650" y="5115200"/>
                <a:ext cx="429480" cy="351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AE65996-793A-4A0B-B259-C4917A33AB1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24010" y="5097200"/>
                  <a:ext cx="4651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949CD94-6A8E-4BA7-AE62-49506B641ED3}"/>
                    </a:ext>
                  </a:extLst>
                </p14:cNvPr>
                <p14:cNvContentPartPr/>
                <p14:nvPr/>
              </p14:nvContentPartPr>
              <p14:xfrm>
                <a:off x="1468370" y="5163800"/>
                <a:ext cx="196200" cy="262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6E234C0-2F6A-4C7A-8DFF-2BEC2B69993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50370" y="5145800"/>
                  <a:ext cx="2318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5E11D5C-6698-4F04-83A9-AB6D695E5821}"/>
                    </a:ext>
                  </a:extLst>
                </p14:cNvPr>
                <p14:cNvContentPartPr/>
                <p14:nvPr/>
              </p14:nvContentPartPr>
              <p14:xfrm>
                <a:off x="506810" y="5473760"/>
                <a:ext cx="434160" cy="451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80BA454-A1B2-4F5D-A14A-E996E7BC0A2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88810" y="5456120"/>
                  <a:ext cx="46980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507F2D6-EF9D-4BE4-B17E-2F9047700526}"/>
                    </a:ext>
                  </a:extLst>
                </p14:cNvPr>
                <p14:cNvContentPartPr/>
                <p14:nvPr/>
              </p14:nvContentPartPr>
              <p14:xfrm>
                <a:off x="607250" y="5586440"/>
                <a:ext cx="152640" cy="153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3202E62-AD48-44F5-AB8C-BA60B669837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9610" y="5568800"/>
                  <a:ext cx="1882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EFDB264-6024-4C69-A56F-9D0A3F800DD4}"/>
                    </a:ext>
                  </a:extLst>
                </p14:cNvPr>
                <p14:cNvContentPartPr/>
                <p14:nvPr/>
              </p14:nvContentPartPr>
              <p14:xfrm>
                <a:off x="1015490" y="5600480"/>
                <a:ext cx="263520" cy="87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5C40429-FAAA-4773-A2C3-40E07196EC4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97490" y="5582480"/>
                  <a:ext cx="2991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ADEFAF7-1FA2-4D97-A528-2DA5EBAEB513}"/>
                    </a:ext>
                  </a:extLst>
                </p14:cNvPr>
                <p14:cNvContentPartPr/>
                <p14:nvPr/>
              </p14:nvContentPartPr>
              <p14:xfrm>
                <a:off x="1132490" y="5569880"/>
                <a:ext cx="23760" cy="309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915C248-5D49-4DC4-93A5-08B9E0DEAC0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14850" y="5551880"/>
                  <a:ext cx="5940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6F88800-5BE3-4431-A052-E123B65524D2}"/>
                    </a:ext>
                  </a:extLst>
                </p14:cNvPr>
                <p14:cNvContentPartPr/>
                <p14:nvPr/>
              </p14:nvContentPartPr>
              <p14:xfrm>
                <a:off x="1282970" y="5443520"/>
                <a:ext cx="641520" cy="432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22023A3-5C62-4F01-B4C2-6A9548E875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264970" y="5425880"/>
                  <a:ext cx="6771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5F03103-79C9-47DE-BD41-DCA03607E8C5}"/>
                    </a:ext>
                  </a:extLst>
                </p14:cNvPr>
                <p14:cNvContentPartPr/>
                <p14:nvPr/>
              </p14:nvContentPartPr>
              <p14:xfrm>
                <a:off x="1530290" y="5622440"/>
                <a:ext cx="224280" cy="134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410DF8D-602D-4707-80DC-4BF63CDB60A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512290" y="5604440"/>
                  <a:ext cx="2599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D7B69C7-5A9C-4A6E-8E5A-33364D034D47}"/>
                    </a:ext>
                  </a:extLst>
                </p14:cNvPr>
                <p14:cNvContentPartPr/>
                <p14:nvPr/>
              </p14:nvContentPartPr>
              <p14:xfrm>
                <a:off x="1628570" y="5646200"/>
                <a:ext cx="69840" cy="187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780B8F7-4C24-4544-92EA-F444FE5BCAC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10930" y="5628200"/>
                  <a:ext cx="1054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49835D6-3191-4C17-ADCB-B3BDE69FF320}"/>
                    </a:ext>
                  </a:extLst>
                </p14:cNvPr>
                <p14:cNvContentPartPr/>
                <p14:nvPr/>
              </p14:nvContentPartPr>
              <p14:xfrm>
                <a:off x="401690" y="5997560"/>
                <a:ext cx="532800" cy="442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9529C85-4C1E-490A-A3FE-04AA22EC2FE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4050" y="5979560"/>
                  <a:ext cx="56844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2956E1F-E97A-467B-A0EA-EE9EF33C8F14}"/>
                    </a:ext>
                  </a:extLst>
                </p14:cNvPr>
                <p14:cNvContentPartPr/>
                <p14:nvPr/>
              </p14:nvContentPartPr>
              <p14:xfrm>
                <a:off x="550730" y="6149840"/>
                <a:ext cx="203040" cy="150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3170CF5-4D82-4F83-9B29-DAB0FC0E776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33090" y="6132200"/>
                  <a:ext cx="2386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6D34B53-7A59-4A95-85AC-323E71EDCFBF}"/>
                    </a:ext>
                  </a:extLst>
                </p14:cNvPr>
                <p14:cNvContentPartPr/>
                <p14:nvPr/>
              </p14:nvContentPartPr>
              <p14:xfrm>
                <a:off x="1063370" y="6208160"/>
                <a:ext cx="136080" cy="38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DF6EF91-9780-43E4-969E-F376A814740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45730" y="6190160"/>
                  <a:ext cx="1717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C9339CF-24AE-4CC5-9318-5589C325E6C2}"/>
                    </a:ext>
                  </a:extLst>
                </p14:cNvPr>
                <p14:cNvContentPartPr/>
                <p14:nvPr/>
              </p14:nvContentPartPr>
              <p14:xfrm>
                <a:off x="1132850" y="6051920"/>
                <a:ext cx="16920" cy="385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DC440D9-601A-41E1-B0FC-22285294B52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14850" y="6034280"/>
                  <a:ext cx="5256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0C67648-AB2C-4BEA-B251-CE1B717BE4D4}"/>
                    </a:ext>
                  </a:extLst>
                </p14:cNvPr>
                <p14:cNvContentPartPr/>
                <p14:nvPr/>
              </p14:nvContentPartPr>
              <p14:xfrm>
                <a:off x="1364690" y="6041120"/>
                <a:ext cx="527760" cy="420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250652B-3153-4EE8-A49F-ED0B3E395FF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346690" y="6023120"/>
                  <a:ext cx="56340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8E33CAC-28D5-48CC-BBFD-505DBC32E000}"/>
                    </a:ext>
                  </a:extLst>
                </p14:cNvPr>
                <p14:cNvContentPartPr/>
                <p14:nvPr/>
              </p14:nvContentPartPr>
              <p14:xfrm>
                <a:off x="1456130" y="6121400"/>
                <a:ext cx="232560" cy="300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C82399B-09CA-42D7-8D57-A629E5F7379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438130" y="6103400"/>
                  <a:ext cx="2682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C98D484-2A1A-49E2-AB67-D407721A671D}"/>
                    </a:ext>
                  </a:extLst>
                </p14:cNvPr>
                <p14:cNvContentPartPr/>
                <p14:nvPr/>
              </p14:nvContentPartPr>
              <p14:xfrm>
                <a:off x="574490" y="5762840"/>
                <a:ext cx="218880" cy="34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ADDB592-37A9-47B7-9DA8-5928E4EB9AC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6850" y="5745200"/>
                  <a:ext cx="25452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5D0BBE0-57F8-4EDA-89A1-460A30F02F1A}"/>
              </a:ext>
            </a:extLst>
          </p:cNvPr>
          <p:cNvGrpSpPr/>
          <p:nvPr/>
        </p:nvGrpSpPr>
        <p:grpSpPr>
          <a:xfrm>
            <a:off x="606653" y="3099402"/>
            <a:ext cx="586080" cy="593640"/>
            <a:chOff x="5068730" y="2304320"/>
            <a:chExt cx="586080" cy="59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9E069BF-72BF-4D16-93AE-C097D5F93F19}"/>
                    </a:ext>
                  </a:extLst>
                </p14:cNvPr>
                <p14:cNvContentPartPr/>
                <p14:nvPr/>
              </p14:nvContentPartPr>
              <p14:xfrm>
                <a:off x="5068730" y="2304320"/>
                <a:ext cx="586080" cy="593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6D2EA40-161F-442E-80D8-B1926A4B478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51090" y="2286320"/>
                  <a:ext cx="62172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498E357-C7AA-4DC6-99DB-CDE9B464F3C0}"/>
                    </a:ext>
                  </a:extLst>
                </p14:cNvPr>
                <p14:cNvContentPartPr/>
                <p14:nvPr/>
              </p14:nvContentPartPr>
              <p14:xfrm>
                <a:off x="5327210" y="2425280"/>
                <a:ext cx="72720" cy="354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214DE0A-7034-462F-95A4-97C26B20065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09210" y="2407280"/>
                  <a:ext cx="108360" cy="38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5818E68-00CC-4D9A-ACAE-552143D79E6E}"/>
              </a:ext>
            </a:extLst>
          </p:cNvPr>
          <p:cNvGrpSpPr/>
          <p:nvPr/>
        </p:nvGrpSpPr>
        <p:grpSpPr>
          <a:xfrm>
            <a:off x="2441531" y="2976774"/>
            <a:ext cx="442440" cy="500400"/>
            <a:chOff x="6903608" y="2181692"/>
            <a:chExt cx="442440" cy="50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3746940-6DA7-4DE5-8907-37371A33CAF9}"/>
                    </a:ext>
                  </a:extLst>
                </p14:cNvPr>
                <p14:cNvContentPartPr/>
                <p14:nvPr/>
              </p14:nvContentPartPr>
              <p14:xfrm>
                <a:off x="6903608" y="2181692"/>
                <a:ext cx="442440" cy="500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3746940-6DA7-4DE5-8907-37371A33CAF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85608" y="2163692"/>
                  <a:ext cx="47808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5DB3311-5713-4D41-BC17-746805A39CD2}"/>
                    </a:ext>
                  </a:extLst>
                </p14:cNvPr>
                <p14:cNvContentPartPr/>
                <p14:nvPr/>
              </p14:nvContentPartPr>
              <p14:xfrm>
                <a:off x="6949328" y="2318492"/>
                <a:ext cx="230040" cy="244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5DB3311-5713-4D41-BC17-746805A39CD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931328" y="2300492"/>
                  <a:ext cx="26568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99B57C2-B11D-4214-9AE2-1131BB844ACC}"/>
              </a:ext>
            </a:extLst>
          </p:cNvPr>
          <p:cNvGrpSpPr/>
          <p:nvPr/>
        </p:nvGrpSpPr>
        <p:grpSpPr>
          <a:xfrm>
            <a:off x="721493" y="5837922"/>
            <a:ext cx="800640" cy="436680"/>
            <a:chOff x="5183570" y="5042840"/>
            <a:chExt cx="800640" cy="4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B389AFA-3A89-48A6-A61A-C5CD75FE282E}"/>
                    </a:ext>
                  </a:extLst>
                </p14:cNvPr>
                <p14:cNvContentPartPr/>
                <p14:nvPr/>
              </p14:nvContentPartPr>
              <p14:xfrm>
                <a:off x="5183570" y="5042840"/>
                <a:ext cx="800640" cy="436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845B4C6-B5BD-4D55-9985-482F5EA11FA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65930" y="5024840"/>
                  <a:ext cx="83628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04C48F9-2939-4009-AEC3-016C3236201E}"/>
                    </a:ext>
                  </a:extLst>
                </p14:cNvPr>
                <p14:cNvContentPartPr/>
                <p14:nvPr/>
              </p14:nvContentPartPr>
              <p14:xfrm>
                <a:off x="5325770" y="5168480"/>
                <a:ext cx="322200" cy="255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FB5ED10-EF8C-4DB7-B4F6-B1DA4FF28D8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07770" y="5150480"/>
                  <a:ext cx="35784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D69A3E-6D67-4A79-8113-FF892794CD0E}"/>
              </a:ext>
            </a:extLst>
          </p:cNvPr>
          <p:cNvGrpSpPr/>
          <p:nvPr/>
        </p:nvGrpSpPr>
        <p:grpSpPr>
          <a:xfrm>
            <a:off x="2778131" y="5711694"/>
            <a:ext cx="593280" cy="546120"/>
            <a:chOff x="7240208" y="4916612"/>
            <a:chExt cx="593280" cy="54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E56A052-1BBB-47E8-82C4-624711F34E44}"/>
                    </a:ext>
                  </a:extLst>
                </p14:cNvPr>
                <p14:cNvContentPartPr/>
                <p14:nvPr/>
              </p14:nvContentPartPr>
              <p14:xfrm>
                <a:off x="7240208" y="4916612"/>
                <a:ext cx="593280" cy="546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E56A052-1BBB-47E8-82C4-624711F34E4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222208" y="4898624"/>
                  <a:ext cx="628920" cy="5817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54177AE-0187-451D-90B1-9F6320688EF0}"/>
                    </a:ext>
                  </a:extLst>
                </p14:cNvPr>
                <p14:cNvContentPartPr/>
                <p14:nvPr/>
              </p14:nvContentPartPr>
              <p14:xfrm>
                <a:off x="7394288" y="5046932"/>
                <a:ext cx="256320" cy="150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54177AE-0187-451D-90B1-9F6320688EF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376263" y="5028932"/>
                  <a:ext cx="29201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34172FE-0CD1-47E8-B986-2A95A3FF5B1D}"/>
                    </a:ext>
                  </a:extLst>
                </p14:cNvPr>
                <p14:cNvContentPartPr/>
                <p14:nvPr/>
              </p14:nvContentPartPr>
              <p14:xfrm>
                <a:off x="7590488" y="5135492"/>
                <a:ext cx="19080" cy="298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34172FE-0CD1-47E8-B986-2A95A3FF5B1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572488" y="5117492"/>
                  <a:ext cx="54720" cy="333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9297F9FB-F95B-492F-A9A2-E365F1526CBF}"/>
              </a:ext>
            </a:extLst>
          </p:cNvPr>
          <p:cNvSpPr txBox="1"/>
          <p:nvPr/>
        </p:nvSpPr>
        <p:spPr>
          <a:xfrm>
            <a:off x="5783231" y="2243745"/>
            <a:ext cx="1976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Input: P=1,Q=1</a:t>
            </a:r>
          </a:p>
          <a:p>
            <a:r>
              <a:rPr lang="en-US" b="1" dirty="0"/>
              <a:t>Input: P=60, Q=-60</a:t>
            </a:r>
          </a:p>
          <a:p>
            <a:r>
              <a:rPr lang="en-US" b="1" dirty="0"/>
              <a:t>Input: P=60, Q=10</a:t>
            </a:r>
          </a:p>
          <a:p>
            <a:r>
              <a:rPr lang="en-US" b="1" dirty="0"/>
              <a:t>Input: P=6; Q=6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96A3960-A9B2-4507-A280-6D73CF8AC6A4}"/>
                  </a:ext>
                </a:extLst>
              </p14:cNvPr>
              <p14:cNvContentPartPr/>
              <p14:nvPr/>
            </p14:nvContentPartPr>
            <p14:xfrm>
              <a:off x="7837200" y="2682000"/>
              <a:ext cx="389520" cy="278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96A3960-A9B2-4507-A280-6D73CF8AC6A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827840" y="2672640"/>
                <a:ext cx="408240" cy="29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104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Question: How many paths?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232493" y="1690689"/>
            <a:ext cx="4595812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1pPr>
            <a:lvl2pPr marL="344488" indent="-230188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2pPr>
            <a:lvl3pPr marL="690563" indent="-231775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3pPr>
            <a:lvl4pPr marL="1027113" indent="-22225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4pPr>
            <a:lvl5pPr marL="1371600" indent="-223838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5pPr>
            <a:lvl6pPr marL="1828800" indent="-2238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6pPr>
            <a:lvl7pPr marL="2286000" indent="-2238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7pPr>
            <a:lvl8pPr marL="2743200" indent="-2238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8pPr>
            <a:lvl9pPr marL="3200400" indent="-2238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altLang="en-US" sz="1800" noProof="1">
                <a:latin typeface="Courier New" charset="0"/>
              </a:rPr>
              <a:t>...</a:t>
            </a:r>
          </a:p>
          <a:p>
            <a:pPr eaLnBrk="1" hangingPunct="1">
              <a:buClrTx/>
              <a:buSzTx/>
              <a:buFontTx/>
              <a:buNone/>
            </a:pPr>
            <a:r>
              <a:rPr altLang="en-US" sz="1800" noProof="1">
                <a:latin typeface="Courier New" charset="0"/>
              </a:rPr>
              <a:t>for (int i = 0; i &lt; n; ++i) {</a:t>
            </a:r>
          </a:p>
          <a:p>
            <a:pPr eaLnBrk="1" hangingPunct="1">
              <a:buClrTx/>
              <a:buSzTx/>
              <a:buFontTx/>
              <a:buNone/>
            </a:pPr>
            <a:r>
              <a:rPr altLang="en-US" sz="1800" noProof="1">
                <a:latin typeface="Courier New" charset="0"/>
              </a:rPr>
              <a:t>	if (a.get(i) == b.get(i)) </a:t>
            </a:r>
          </a:p>
          <a:p>
            <a:pPr eaLnBrk="1" hangingPunct="1">
              <a:buClrTx/>
              <a:buSzTx/>
              <a:buFontTx/>
              <a:buNone/>
            </a:pPr>
            <a:r>
              <a:rPr altLang="en-US" sz="1800" noProof="1">
                <a:latin typeface="Courier New" charset="0"/>
              </a:rPr>
              <a:t>		x[i] = x[i] + 100;</a:t>
            </a:r>
          </a:p>
          <a:p>
            <a:pPr eaLnBrk="1" hangingPunct="1">
              <a:buClrTx/>
              <a:buSzTx/>
              <a:buFontTx/>
              <a:buNone/>
            </a:pPr>
            <a:r>
              <a:rPr altLang="en-US" sz="1800" noProof="1">
                <a:latin typeface="Courier New" charset="0"/>
              </a:rPr>
              <a:t>	else</a:t>
            </a:r>
          </a:p>
          <a:p>
            <a:pPr eaLnBrk="1" hangingPunct="1">
              <a:buClrTx/>
              <a:buSzTx/>
              <a:buFontTx/>
              <a:buNone/>
            </a:pPr>
            <a:r>
              <a:rPr altLang="en-US" sz="1800" noProof="1">
                <a:latin typeface="Courier New" charset="0"/>
              </a:rPr>
              <a:t>		x[i] = x[i]/2;</a:t>
            </a:r>
          </a:p>
          <a:p>
            <a:pPr eaLnBrk="1" hangingPunct="1">
              <a:buClrTx/>
              <a:buSzTx/>
              <a:buFontTx/>
              <a:buNone/>
            </a:pPr>
            <a:r>
              <a:rPr altLang="en-US" sz="1800" noProof="1">
                <a:latin typeface="Courier New" charset="0"/>
              </a:rPr>
              <a:t>}</a:t>
            </a:r>
          </a:p>
          <a:p>
            <a:pPr eaLnBrk="1" hangingPunct="1">
              <a:buClrTx/>
              <a:buSzTx/>
              <a:buFontTx/>
              <a:buNone/>
            </a:pPr>
            <a:r>
              <a:rPr altLang="en-US" sz="1800" noProof="1">
                <a:latin typeface="Courier New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702960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75A3B61-F28D-4104-A813-F5B7752A6225}"/>
              </a:ext>
            </a:extLst>
          </p:cNvPr>
          <p:cNvGrpSpPr/>
          <p:nvPr/>
        </p:nvGrpSpPr>
        <p:grpSpPr>
          <a:xfrm>
            <a:off x="1460650" y="3582780"/>
            <a:ext cx="3003380" cy="3224880"/>
            <a:chOff x="1460650" y="3582780"/>
            <a:chExt cx="3003380" cy="322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7470370-3DA4-4730-93AC-3F2C702726F3}"/>
                    </a:ext>
                  </a:extLst>
                </p14:cNvPr>
                <p14:cNvContentPartPr/>
                <p14:nvPr/>
              </p14:nvContentPartPr>
              <p14:xfrm>
                <a:off x="2156890" y="3802380"/>
                <a:ext cx="37440" cy="194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7470370-3DA4-4730-93AC-3F2C702726F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38890" y="3784380"/>
                  <a:ext cx="730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D271D68-E1EF-4B45-822E-74A7CB561828}"/>
                    </a:ext>
                  </a:extLst>
                </p14:cNvPr>
                <p14:cNvContentPartPr/>
                <p14:nvPr/>
              </p14:nvContentPartPr>
              <p14:xfrm>
                <a:off x="2159050" y="3582780"/>
                <a:ext cx="794160" cy="418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D271D68-E1EF-4B45-822E-74A7CB56182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41410" y="3564780"/>
                  <a:ext cx="82980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BD76046-63D7-4D4F-AB2D-2B24AFEABC09}"/>
                    </a:ext>
                  </a:extLst>
                </p14:cNvPr>
                <p14:cNvContentPartPr/>
                <p14:nvPr/>
              </p14:nvContentPartPr>
              <p14:xfrm>
                <a:off x="2293690" y="3973740"/>
                <a:ext cx="569160" cy="532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BD76046-63D7-4D4F-AB2D-2B24AFEABC0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75690" y="3956100"/>
                  <a:ext cx="6048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365CD4D-385C-4EC8-8B48-03F6B9B303A1}"/>
                    </a:ext>
                  </a:extLst>
                </p14:cNvPr>
                <p14:cNvContentPartPr/>
                <p14:nvPr/>
              </p14:nvContentPartPr>
              <p14:xfrm>
                <a:off x="2362450" y="3769620"/>
                <a:ext cx="59760" cy="177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365CD4D-385C-4EC8-8B48-03F6B9B303A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44810" y="3751980"/>
                  <a:ext cx="954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F0DEE96-26AD-4893-806B-B0BB844FAC4F}"/>
                    </a:ext>
                  </a:extLst>
                </p14:cNvPr>
                <p14:cNvContentPartPr/>
                <p14:nvPr/>
              </p14:nvContentPartPr>
              <p14:xfrm>
                <a:off x="2312050" y="3732900"/>
                <a:ext cx="34200" cy="154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F0DEE96-26AD-4893-806B-B0BB844FAC4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94410" y="3715260"/>
                  <a:ext cx="698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B14DE27-B102-459B-9088-2574839C6C73}"/>
                    </a:ext>
                  </a:extLst>
                </p14:cNvPr>
                <p14:cNvContentPartPr/>
                <p14:nvPr/>
              </p14:nvContentPartPr>
              <p14:xfrm>
                <a:off x="2470450" y="3689700"/>
                <a:ext cx="169560" cy="2685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B14DE27-B102-459B-9088-2574839C6C7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452810" y="3671700"/>
                  <a:ext cx="2052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B06CF95-4E09-441A-B7F6-EA986D544D69}"/>
                    </a:ext>
                  </a:extLst>
                </p14:cNvPr>
                <p14:cNvContentPartPr/>
                <p14:nvPr/>
              </p14:nvContentPartPr>
              <p14:xfrm>
                <a:off x="1807690" y="4044300"/>
                <a:ext cx="541080" cy="3747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B06CF95-4E09-441A-B7F6-EA986D544D6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89690" y="4026300"/>
                  <a:ext cx="57672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F4EE8D6-1A02-431A-AC78-AB4CF7CA3BA4}"/>
                    </a:ext>
                  </a:extLst>
                </p14:cNvPr>
                <p14:cNvContentPartPr/>
                <p14:nvPr/>
              </p14:nvContentPartPr>
              <p14:xfrm>
                <a:off x="1460650" y="4406100"/>
                <a:ext cx="136080" cy="2638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F4EE8D6-1A02-431A-AC78-AB4CF7CA3BA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43010" y="4388460"/>
                  <a:ext cx="1717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AF90A51-B9D8-4F2F-B757-366EF66667FC}"/>
                    </a:ext>
                  </a:extLst>
                </p14:cNvPr>
                <p14:cNvContentPartPr/>
                <p14:nvPr/>
              </p14:nvContentPartPr>
              <p14:xfrm>
                <a:off x="1595650" y="4329780"/>
                <a:ext cx="504720" cy="3441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AF90A51-B9D8-4F2F-B757-366EF66667F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577650" y="4311780"/>
                  <a:ext cx="54036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52FA471-FAE8-4B95-90AA-E51B007CFC25}"/>
                    </a:ext>
                  </a:extLst>
                </p14:cNvPr>
                <p14:cNvContentPartPr/>
                <p14:nvPr/>
              </p14:nvContentPartPr>
              <p14:xfrm>
                <a:off x="1628770" y="4624620"/>
                <a:ext cx="511200" cy="666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52FA471-FAE8-4B95-90AA-E51B007CFC2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10770" y="4606620"/>
                  <a:ext cx="5468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D2C2A55-6CB5-496C-AAB5-FF1951A98DBE}"/>
                    </a:ext>
                  </a:extLst>
                </p14:cNvPr>
                <p14:cNvContentPartPr/>
                <p14:nvPr/>
              </p14:nvContentPartPr>
              <p14:xfrm>
                <a:off x="2148970" y="3991380"/>
                <a:ext cx="191880" cy="532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D2C2A55-6CB5-496C-AAB5-FF1951A98DB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130970" y="3973740"/>
                  <a:ext cx="2275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F2948B9-1CD3-4AFD-82D9-61A6297E2745}"/>
                    </a:ext>
                  </a:extLst>
                </p14:cNvPr>
                <p14:cNvContentPartPr/>
                <p14:nvPr/>
              </p14:nvContentPartPr>
              <p14:xfrm>
                <a:off x="2192170" y="3976260"/>
                <a:ext cx="664200" cy="777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F2948B9-1CD3-4AFD-82D9-61A6297E274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174530" y="3958620"/>
                  <a:ext cx="6998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DC044D2-E68B-40BE-AABE-16C84EC1CBF3}"/>
                    </a:ext>
                  </a:extLst>
                </p14:cNvPr>
                <p14:cNvContentPartPr/>
                <p14:nvPr/>
              </p14:nvContentPartPr>
              <p14:xfrm>
                <a:off x="2330050" y="4067700"/>
                <a:ext cx="770040" cy="288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DC044D2-E68B-40BE-AABE-16C84EC1CBF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312410" y="4050060"/>
                  <a:ext cx="80568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4D0D622-DDD7-48E3-8914-DB93A7A50CFB}"/>
                    </a:ext>
                  </a:extLst>
                </p14:cNvPr>
                <p14:cNvContentPartPr/>
                <p14:nvPr/>
              </p14:nvContentPartPr>
              <p14:xfrm>
                <a:off x="1724890" y="4243740"/>
                <a:ext cx="152640" cy="921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4D0D622-DDD7-48E3-8914-DB93A7A50CF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706890" y="4226100"/>
                  <a:ext cx="1882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55D051B-9A77-4510-A01A-A0E5EFC00A96}"/>
                    </a:ext>
                  </a:extLst>
                </p14:cNvPr>
                <p14:cNvContentPartPr/>
                <p14:nvPr/>
              </p14:nvContentPartPr>
              <p14:xfrm>
                <a:off x="2625970" y="4374780"/>
                <a:ext cx="882360" cy="2880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55D051B-9A77-4510-A01A-A0E5EFC00A9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607970" y="4356780"/>
                  <a:ext cx="9180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94C5D76-A67F-4FC2-8E1B-F06DA62CB3D9}"/>
                    </a:ext>
                  </a:extLst>
                </p14:cNvPr>
                <p14:cNvContentPartPr/>
                <p14:nvPr/>
              </p14:nvContentPartPr>
              <p14:xfrm>
                <a:off x="2714890" y="4591500"/>
                <a:ext cx="713880" cy="334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94C5D76-A67F-4FC2-8E1B-F06DA62CB3D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96890" y="4573500"/>
                  <a:ext cx="7495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FB6E614-03BC-4057-AB61-5FF1F1132C7E}"/>
                    </a:ext>
                  </a:extLst>
                </p14:cNvPr>
                <p14:cNvContentPartPr/>
                <p14:nvPr/>
              </p14:nvContentPartPr>
              <p14:xfrm>
                <a:off x="2984530" y="4402860"/>
                <a:ext cx="87840" cy="1872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FB6E614-03BC-4057-AB61-5FF1F1132C7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966530" y="4385220"/>
                  <a:ext cx="1234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C9C40BF-7662-4A50-8758-63A638F19648}"/>
                    </a:ext>
                  </a:extLst>
                </p14:cNvPr>
                <p14:cNvContentPartPr/>
                <p14:nvPr/>
              </p14:nvContentPartPr>
              <p14:xfrm>
                <a:off x="3091450" y="4440660"/>
                <a:ext cx="172440" cy="1234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C9C40BF-7662-4A50-8758-63A638F1964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073450" y="4423020"/>
                  <a:ext cx="2080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621C67B-E51B-4331-BE02-6AEC84C83699}"/>
                    </a:ext>
                  </a:extLst>
                </p14:cNvPr>
                <p14:cNvContentPartPr/>
                <p14:nvPr/>
              </p14:nvContentPartPr>
              <p14:xfrm>
                <a:off x="1612930" y="4463700"/>
                <a:ext cx="172080" cy="594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621C67B-E51B-4331-BE02-6AEC84C8369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594930" y="4445700"/>
                  <a:ext cx="2077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A147DCC-04D6-40F0-B800-9890DBD8697F}"/>
                    </a:ext>
                  </a:extLst>
                </p14:cNvPr>
                <p14:cNvContentPartPr/>
                <p14:nvPr/>
              </p14:nvContentPartPr>
              <p14:xfrm>
                <a:off x="1695730" y="4405380"/>
                <a:ext cx="39600" cy="208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A147DCC-04D6-40F0-B800-9890DBD8697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677730" y="4387380"/>
                  <a:ext cx="752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38EFDDE-62F2-4A43-BBBF-30E102362705}"/>
                    </a:ext>
                  </a:extLst>
                </p14:cNvPr>
                <p14:cNvContentPartPr/>
                <p14:nvPr/>
              </p14:nvContentPartPr>
              <p14:xfrm>
                <a:off x="1828930" y="4420500"/>
                <a:ext cx="3600" cy="1155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38EFDDE-62F2-4A43-BBBF-30E10236270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810930" y="4402500"/>
                  <a:ext cx="392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F325A90-037B-4F44-AD6F-E80E0020FA18}"/>
                    </a:ext>
                  </a:extLst>
                </p14:cNvPr>
                <p14:cNvContentPartPr/>
                <p14:nvPr/>
              </p14:nvContentPartPr>
              <p14:xfrm>
                <a:off x="1845130" y="4419780"/>
                <a:ext cx="69480" cy="1026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F325A90-037B-4F44-AD6F-E80E0020FA1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827130" y="4402140"/>
                  <a:ext cx="1051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5A461DB-6420-4798-B8E1-4FC7546D2DC1}"/>
                    </a:ext>
                  </a:extLst>
                </p14:cNvPr>
                <p14:cNvContentPartPr/>
                <p14:nvPr/>
              </p14:nvContentPartPr>
              <p14:xfrm>
                <a:off x="1944850" y="4417260"/>
                <a:ext cx="60480" cy="1116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5A461DB-6420-4798-B8E1-4FC7546D2DC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926850" y="4399260"/>
                  <a:ext cx="961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5EE337A-33AA-4EA6-A0F4-53330A96A188}"/>
                    </a:ext>
                  </a:extLst>
                </p14:cNvPr>
                <p14:cNvContentPartPr/>
                <p14:nvPr/>
              </p14:nvContentPartPr>
              <p14:xfrm>
                <a:off x="1961050" y="4416900"/>
                <a:ext cx="76320" cy="113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5EE337A-33AA-4EA6-A0F4-53330A96A18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943050" y="4398900"/>
                  <a:ext cx="1119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D3B291C-2714-4338-87AF-473AD485C487}"/>
                    </a:ext>
                  </a:extLst>
                </p14:cNvPr>
                <p14:cNvContentPartPr/>
                <p14:nvPr/>
              </p14:nvContentPartPr>
              <p14:xfrm>
                <a:off x="1861690" y="4685100"/>
                <a:ext cx="635040" cy="2221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D3B291C-2714-4338-87AF-473AD485C48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844050" y="4667100"/>
                  <a:ext cx="6706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7FAD7C2-FD97-4339-99FD-158FD7D5988B}"/>
                    </a:ext>
                  </a:extLst>
                </p14:cNvPr>
                <p14:cNvContentPartPr/>
                <p14:nvPr/>
              </p14:nvContentPartPr>
              <p14:xfrm>
                <a:off x="2433730" y="4661340"/>
                <a:ext cx="637560" cy="3927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7FAD7C2-FD97-4339-99FD-158FD7D5988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415730" y="4643700"/>
                  <a:ext cx="67320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09E804B-91E5-485E-92C3-FDD1B37D3DF6}"/>
                    </a:ext>
                  </a:extLst>
                </p14:cNvPr>
                <p14:cNvContentPartPr/>
                <p14:nvPr/>
              </p14:nvContentPartPr>
              <p14:xfrm>
                <a:off x="2140330" y="5091180"/>
                <a:ext cx="19440" cy="2030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09E804B-91E5-485E-92C3-FDD1B37D3DF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122330" y="5073180"/>
                  <a:ext cx="550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32A801B-0BC2-4FD9-BFFF-353006386604}"/>
                    </a:ext>
                  </a:extLst>
                </p14:cNvPr>
                <p14:cNvContentPartPr/>
                <p14:nvPr/>
              </p14:nvContentPartPr>
              <p14:xfrm>
                <a:off x="2169490" y="5020260"/>
                <a:ext cx="924120" cy="2998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32A801B-0BC2-4FD9-BFFF-35300638660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151490" y="5002620"/>
                  <a:ext cx="9597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C2A16EA-266C-4EC3-9D48-EF7BE308E6A0}"/>
                    </a:ext>
                  </a:extLst>
                </p14:cNvPr>
                <p14:cNvContentPartPr/>
                <p14:nvPr/>
              </p14:nvContentPartPr>
              <p14:xfrm>
                <a:off x="2116570" y="5276580"/>
                <a:ext cx="892080" cy="824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C2A16EA-266C-4EC3-9D48-EF7BE308E6A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098570" y="5258580"/>
                  <a:ext cx="9277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9B89B43-919E-4E9E-B944-E7B42B38D35E}"/>
                    </a:ext>
                  </a:extLst>
                </p14:cNvPr>
                <p14:cNvContentPartPr/>
                <p14:nvPr/>
              </p14:nvContentPartPr>
              <p14:xfrm>
                <a:off x="2426890" y="5176500"/>
                <a:ext cx="101160" cy="1321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9B89B43-919E-4E9E-B944-E7B42B38D35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409250" y="5158500"/>
                  <a:ext cx="1368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63AF273-5B4D-4D27-B1E3-BD2D19EF2D59}"/>
                    </a:ext>
                  </a:extLst>
                </p14:cNvPr>
                <p14:cNvContentPartPr/>
                <p14:nvPr/>
              </p14:nvContentPartPr>
              <p14:xfrm>
                <a:off x="2487010" y="5110980"/>
                <a:ext cx="44640" cy="75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63AF273-5B4D-4D27-B1E3-BD2D19EF2D5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469370" y="5092980"/>
                  <a:ext cx="802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78F3DEF-BCC9-4CD9-8BA9-8417835326FB}"/>
                    </a:ext>
                  </a:extLst>
                </p14:cNvPr>
                <p14:cNvContentPartPr/>
                <p14:nvPr/>
              </p14:nvContentPartPr>
              <p14:xfrm>
                <a:off x="2602210" y="5061300"/>
                <a:ext cx="127800" cy="2343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78F3DEF-BCC9-4CD9-8BA9-8417835326F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584210" y="5043660"/>
                  <a:ext cx="1634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078FD34-6CBB-4084-BE02-69A2B72EEF2E}"/>
                    </a:ext>
                  </a:extLst>
                </p14:cNvPr>
                <p14:cNvContentPartPr/>
                <p14:nvPr/>
              </p14:nvContentPartPr>
              <p14:xfrm>
                <a:off x="1637050" y="5340300"/>
                <a:ext cx="815760" cy="4626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078FD34-6CBB-4084-BE02-69A2B72EEF2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619050" y="5322300"/>
                  <a:ext cx="85140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4A59599-6E52-448B-BA12-A5A1641910E5}"/>
                    </a:ext>
                  </a:extLst>
                </p14:cNvPr>
                <p14:cNvContentPartPr/>
                <p14:nvPr/>
              </p14:nvContentPartPr>
              <p14:xfrm>
                <a:off x="2412130" y="5433900"/>
                <a:ext cx="1081440" cy="3362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4A59599-6E52-448B-BA12-A5A1641910E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394130" y="5416260"/>
                  <a:ext cx="111708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D3C865A-9B80-48BB-A893-3F4DAD6B0FB9}"/>
                    </a:ext>
                  </a:extLst>
                </p14:cNvPr>
                <p14:cNvContentPartPr/>
                <p14:nvPr/>
              </p14:nvContentPartPr>
              <p14:xfrm>
                <a:off x="1482610" y="5821260"/>
                <a:ext cx="14400" cy="220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D3C865A-9B80-48BB-A893-3F4DAD6B0FB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464970" y="5803260"/>
                  <a:ext cx="500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A708168-2FA9-46C9-981D-0750CAB4BEC3}"/>
                    </a:ext>
                  </a:extLst>
                </p14:cNvPr>
                <p14:cNvContentPartPr/>
                <p14:nvPr/>
              </p14:nvContentPartPr>
              <p14:xfrm>
                <a:off x="1494490" y="5754660"/>
                <a:ext cx="730440" cy="2433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A708168-2FA9-46C9-981D-0750CAB4BEC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476850" y="5736660"/>
                  <a:ext cx="7660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972C01F-221D-4602-B334-0BA77E072445}"/>
                    </a:ext>
                  </a:extLst>
                </p14:cNvPr>
                <p14:cNvContentPartPr/>
                <p14:nvPr/>
              </p14:nvContentPartPr>
              <p14:xfrm>
                <a:off x="1531570" y="5934660"/>
                <a:ext cx="788760" cy="1422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972C01F-221D-4602-B334-0BA77E07244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513930" y="5916660"/>
                  <a:ext cx="8244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FA3B33F-27F3-4ADA-9A9B-1972AF5D7955}"/>
                    </a:ext>
                  </a:extLst>
                </p14:cNvPr>
                <p14:cNvContentPartPr/>
                <p14:nvPr/>
              </p14:nvContentPartPr>
              <p14:xfrm>
                <a:off x="1700410" y="5840700"/>
                <a:ext cx="54000" cy="132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FA3B33F-27F3-4ADA-9A9B-1972AF5D795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682410" y="5823060"/>
                  <a:ext cx="896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12796EA-A58F-49C4-A200-C53CBC44CAFE}"/>
                    </a:ext>
                  </a:extLst>
                </p14:cNvPr>
                <p14:cNvContentPartPr/>
                <p14:nvPr/>
              </p14:nvContentPartPr>
              <p14:xfrm>
                <a:off x="1825690" y="5829180"/>
                <a:ext cx="195840" cy="1231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12796EA-A58F-49C4-A200-C53CBC44CAF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807690" y="5811540"/>
                  <a:ext cx="2314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22A65CB-C7A5-45FF-84C8-BF6B714F0734}"/>
                    </a:ext>
                  </a:extLst>
                </p14:cNvPr>
                <p14:cNvContentPartPr/>
                <p14:nvPr/>
              </p14:nvContentPartPr>
              <p14:xfrm>
                <a:off x="1519690" y="5879580"/>
                <a:ext cx="169200" cy="428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22A65CB-C7A5-45FF-84C8-BF6B714F073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502050" y="5861580"/>
                  <a:ext cx="2048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C698FE2-8E9E-41C1-A0CC-282399DBD0C8}"/>
                    </a:ext>
                  </a:extLst>
                </p14:cNvPr>
                <p14:cNvContentPartPr/>
                <p14:nvPr/>
              </p14:nvContentPartPr>
              <p14:xfrm>
                <a:off x="1597090" y="5865180"/>
                <a:ext cx="28800" cy="1494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C698FE2-8E9E-41C1-A0CC-282399DBD0C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579090" y="5847540"/>
                  <a:ext cx="644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4D3E14A-D6C6-4EAF-A5E4-83565797C778}"/>
                    </a:ext>
                  </a:extLst>
                </p14:cNvPr>
                <p14:cNvContentPartPr/>
                <p14:nvPr/>
              </p14:nvContentPartPr>
              <p14:xfrm>
                <a:off x="3079570" y="5792460"/>
                <a:ext cx="24840" cy="1785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4D3E14A-D6C6-4EAF-A5E4-83565797C77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061570" y="5774820"/>
                  <a:ext cx="604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3D1B880-939C-43B9-AA84-866BD1685DE1}"/>
                    </a:ext>
                  </a:extLst>
                </p14:cNvPr>
                <p14:cNvContentPartPr/>
                <p14:nvPr/>
              </p14:nvContentPartPr>
              <p14:xfrm>
                <a:off x="3044290" y="5714340"/>
                <a:ext cx="804960" cy="2883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3D1B880-939C-43B9-AA84-866BD1685DE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026650" y="5696340"/>
                  <a:ext cx="8406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6F29298-1D54-4093-9583-7000AFC10D9A}"/>
                    </a:ext>
                  </a:extLst>
                </p14:cNvPr>
                <p14:cNvContentPartPr/>
                <p14:nvPr/>
              </p14:nvContentPartPr>
              <p14:xfrm>
                <a:off x="3066970" y="5955900"/>
                <a:ext cx="739440" cy="1018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6F29298-1D54-4093-9583-7000AFC10D9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048970" y="5938260"/>
                  <a:ext cx="7750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305BE51-1318-48CA-B685-83C70B7F8443}"/>
                    </a:ext>
                  </a:extLst>
                </p14:cNvPr>
                <p14:cNvContentPartPr/>
                <p14:nvPr/>
              </p14:nvContentPartPr>
              <p14:xfrm>
                <a:off x="3409330" y="5786340"/>
                <a:ext cx="42120" cy="1832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305BE51-1318-48CA-B685-83C70B7F844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391690" y="5768700"/>
                  <a:ext cx="777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108E799-A65F-4974-9DBD-2D2DBE3D6725}"/>
                    </a:ext>
                  </a:extLst>
                </p14:cNvPr>
                <p14:cNvContentPartPr/>
                <p14:nvPr/>
              </p14:nvContentPartPr>
              <p14:xfrm>
                <a:off x="3506530" y="5787060"/>
                <a:ext cx="150840" cy="1382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108E799-A65F-4974-9DBD-2D2DBE3D672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488890" y="5769420"/>
                  <a:ext cx="1864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9512435-7B03-4FD7-AD94-6D9F472443A5}"/>
                    </a:ext>
                  </a:extLst>
                </p14:cNvPr>
                <p14:cNvContentPartPr/>
                <p14:nvPr/>
              </p14:nvContentPartPr>
              <p14:xfrm>
                <a:off x="1694550" y="6017460"/>
                <a:ext cx="502560" cy="234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9512435-7B03-4FD7-AD94-6D9F472443A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676550" y="5999460"/>
                  <a:ext cx="5382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3EB19B6-AE34-4F2A-BB94-6727228F3F03}"/>
                    </a:ext>
                  </a:extLst>
                </p14:cNvPr>
                <p14:cNvContentPartPr/>
                <p14:nvPr/>
              </p14:nvContentPartPr>
              <p14:xfrm>
                <a:off x="2209350" y="6160740"/>
                <a:ext cx="305280" cy="1796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3EB19B6-AE34-4F2A-BB94-6727228F3F0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191710" y="6143100"/>
                  <a:ext cx="3409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D349682-19E9-4558-AF44-422EDEF204F2}"/>
                    </a:ext>
                  </a:extLst>
                </p14:cNvPr>
                <p14:cNvContentPartPr/>
                <p14:nvPr/>
              </p14:nvContentPartPr>
              <p14:xfrm>
                <a:off x="2441910" y="5906220"/>
                <a:ext cx="1047960" cy="2890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D349682-19E9-4558-AF44-422EDEF204F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424270" y="5888580"/>
                  <a:ext cx="10836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BD3C71F-F966-4D7A-8F6A-37BF5482E94F}"/>
                    </a:ext>
                  </a:extLst>
                </p14:cNvPr>
                <p14:cNvContentPartPr/>
                <p14:nvPr/>
              </p14:nvContentPartPr>
              <p14:xfrm>
                <a:off x="1971390" y="6341460"/>
                <a:ext cx="131040" cy="2347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BD3C71F-F966-4D7A-8F6A-37BF5482E94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53390" y="6323460"/>
                  <a:ext cx="1666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80F580E-3407-4FC7-945A-177E06AAD5A9}"/>
                    </a:ext>
                  </a:extLst>
                </p14:cNvPr>
                <p14:cNvContentPartPr/>
                <p14:nvPr/>
              </p14:nvContentPartPr>
              <p14:xfrm>
                <a:off x="2093430" y="6257580"/>
                <a:ext cx="876600" cy="3333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80F580E-3407-4FC7-945A-177E06AAD5A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075790" y="6239940"/>
                  <a:ext cx="91224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85D7725-984C-4F54-9D82-606AB497C167}"/>
                    </a:ext>
                  </a:extLst>
                </p14:cNvPr>
                <p14:cNvContentPartPr/>
                <p14:nvPr/>
              </p14:nvContentPartPr>
              <p14:xfrm>
                <a:off x="2157870" y="6531180"/>
                <a:ext cx="569880" cy="720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85D7725-984C-4F54-9D82-606AB497C16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139870" y="6513540"/>
                  <a:ext cx="6055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71B5885-D3FD-471C-BA71-3B12D2D9A917}"/>
                    </a:ext>
                  </a:extLst>
                </p14:cNvPr>
                <p14:cNvContentPartPr/>
                <p14:nvPr/>
              </p14:nvContentPartPr>
              <p14:xfrm>
                <a:off x="2408790" y="6395460"/>
                <a:ext cx="102960" cy="1432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71B5885-D3FD-471C-BA71-3B12D2D9A91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390790" y="6377820"/>
                  <a:ext cx="1386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5E7D686-78B6-41E3-82AB-F9080045A304}"/>
                    </a:ext>
                  </a:extLst>
                </p14:cNvPr>
                <p14:cNvContentPartPr/>
                <p14:nvPr/>
              </p14:nvContentPartPr>
              <p14:xfrm>
                <a:off x="2436510" y="6350820"/>
                <a:ext cx="74520" cy="349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5E7D686-78B6-41E3-82AB-F9080045A30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418510" y="6333180"/>
                  <a:ext cx="1101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1419448-0696-4F83-9ABC-77FEAEFF0CF5}"/>
                    </a:ext>
                  </a:extLst>
                </p14:cNvPr>
                <p14:cNvContentPartPr/>
                <p14:nvPr/>
              </p14:nvContentPartPr>
              <p14:xfrm>
                <a:off x="2557110" y="6311580"/>
                <a:ext cx="96480" cy="2462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1419448-0696-4F83-9ABC-77FEAEFF0CF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539110" y="6293940"/>
                  <a:ext cx="1321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70D22DC-31D4-48B8-AAF1-38715E932617}"/>
                    </a:ext>
                  </a:extLst>
                </p14:cNvPr>
                <p14:cNvContentPartPr/>
                <p14:nvPr/>
              </p14:nvContentPartPr>
              <p14:xfrm>
                <a:off x="2561070" y="6576900"/>
                <a:ext cx="11520" cy="1699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70D22DC-31D4-48B8-AAF1-38715E93261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543070" y="6559260"/>
                  <a:ext cx="471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D3CEB2B-1A89-4CEC-8E87-408BD315D1EC}"/>
                    </a:ext>
                  </a:extLst>
                </p14:cNvPr>
                <p14:cNvContentPartPr/>
                <p14:nvPr/>
              </p14:nvContentPartPr>
              <p14:xfrm>
                <a:off x="2552430" y="6774180"/>
                <a:ext cx="9720" cy="334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D3CEB2B-1A89-4CEC-8E87-408BD315D1E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534430" y="6756180"/>
                  <a:ext cx="45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00F45D4-7A11-4EE8-A597-284E7A8444EE}"/>
                    </a:ext>
                  </a:extLst>
                </p14:cNvPr>
                <p14:cNvContentPartPr/>
                <p14:nvPr/>
              </p14:nvContentPartPr>
              <p14:xfrm>
                <a:off x="3672390" y="3893100"/>
                <a:ext cx="483840" cy="26676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00F45D4-7A11-4EE8-A597-284E7A8444E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654750" y="3875460"/>
                  <a:ext cx="519480" cy="270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D923DDA-561C-4872-AD1C-2EFA988126A7}"/>
                    </a:ext>
                  </a:extLst>
                </p14:cNvPr>
                <p14:cNvContentPartPr/>
                <p14:nvPr/>
              </p14:nvContentPartPr>
              <p14:xfrm>
                <a:off x="4254150" y="4384500"/>
                <a:ext cx="209880" cy="3546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D923DDA-561C-4872-AD1C-2EFA988126A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236510" y="4366860"/>
                  <a:ext cx="245520" cy="390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ugly truth about testing:</a:t>
            </a:r>
            <a:br>
              <a:rPr lang="en-US" dirty="0"/>
            </a:br>
            <a:r>
              <a:rPr lang="en-US" dirty="0"/>
              <a:t>Large number of possible paths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232493" y="1690689"/>
            <a:ext cx="4595812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1pPr>
            <a:lvl2pPr marL="344488" indent="-230188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2pPr>
            <a:lvl3pPr marL="690563" indent="-231775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3pPr>
            <a:lvl4pPr marL="1027113" indent="-22225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4pPr>
            <a:lvl5pPr marL="1371600" indent="-223838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5pPr>
            <a:lvl6pPr marL="1828800" indent="-2238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6pPr>
            <a:lvl7pPr marL="2286000" indent="-2238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7pPr>
            <a:lvl8pPr marL="2743200" indent="-2238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8pPr>
            <a:lvl9pPr marL="3200400" indent="-2238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altLang="en-US" sz="1800" noProof="1">
                <a:latin typeface="Courier New" charset="0"/>
              </a:rPr>
              <a:t>...</a:t>
            </a:r>
          </a:p>
          <a:p>
            <a:pPr eaLnBrk="1" hangingPunct="1">
              <a:buClrTx/>
              <a:buSzTx/>
              <a:buFontTx/>
              <a:buNone/>
            </a:pPr>
            <a:r>
              <a:rPr altLang="en-US" sz="1800" noProof="1">
                <a:latin typeface="Courier New" charset="0"/>
              </a:rPr>
              <a:t>for (int i = 0; i &lt; n; ++i) {</a:t>
            </a:r>
          </a:p>
          <a:p>
            <a:pPr eaLnBrk="1" hangingPunct="1">
              <a:buClrTx/>
              <a:buSzTx/>
              <a:buFontTx/>
              <a:buNone/>
            </a:pPr>
            <a:r>
              <a:rPr altLang="en-US" sz="1800" noProof="1">
                <a:latin typeface="Courier New" charset="0"/>
              </a:rPr>
              <a:t>	if (a.get(i) == b.get(i)) </a:t>
            </a:r>
          </a:p>
          <a:p>
            <a:pPr eaLnBrk="1" hangingPunct="1">
              <a:buClrTx/>
              <a:buSzTx/>
              <a:buFontTx/>
              <a:buNone/>
            </a:pPr>
            <a:r>
              <a:rPr altLang="en-US" sz="1800" noProof="1">
                <a:latin typeface="Courier New" charset="0"/>
              </a:rPr>
              <a:t>		x[i] = x[i] + 100;</a:t>
            </a:r>
          </a:p>
          <a:p>
            <a:pPr eaLnBrk="1" hangingPunct="1">
              <a:buClrTx/>
              <a:buSzTx/>
              <a:buFontTx/>
              <a:buNone/>
            </a:pPr>
            <a:r>
              <a:rPr altLang="en-US" sz="1800" noProof="1">
                <a:latin typeface="Courier New" charset="0"/>
              </a:rPr>
              <a:t>	else</a:t>
            </a:r>
          </a:p>
          <a:p>
            <a:pPr eaLnBrk="1" hangingPunct="1">
              <a:buClrTx/>
              <a:buSzTx/>
              <a:buFontTx/>
              <a:buNone/>
            </a:pPr>
            <a:r>
              <a:rPr altLang="en-US" sz="1800" noProof="1">
                <a:latin typeface="Courier New" charset="0"/>
              </a:rPr>
              <a:t>		x[i] = x[i]/2;</a:t>
            </a:r>
          </a:p>
          <a:p>
            <a:pPr eaLnBrk="1" hangingPunct="1">
              <a:buClrTx/>
              <a:buSzTx/>
              <a:buFontTx/>
              <a:buNone/>
            </a:pPr>
            <a:r>
              <a:rPr altLang="en-US" sz="1800" noProof="1">
                <a:latin typeface="Courier New" charset="0"/>
              </a:rPr>
              <a:t>}</a:t>
            </a:r>
          </a:p>
          <a:p>
            <a:pPr eaLnBrk="1" hangingPunct="1">
              <a:buClrTx/>
              <a:buSzTx/>
              <a:buFontTx/>
              <a:buNone/>
            </a:pPr>
            <a:r>
              <a:rPr altLang="en-US" sz="1800" noProof="1">
                <a:latin typeface="Courier New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209305" y="2371727"/>
          <a:ext cx="35423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7307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  <a:r>
                        <a:rPr lang="en-US" baseline="0" dirty="0"/>
                        <a:t> of paths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53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53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53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53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53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1048576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530">
                <a:tc>
                  <a:txBody>
                    <a:bodyPr/>
                    <a:lstStyle/>
                    <a:p>
                      <a:r>
                        <a:rPr lang="en-CA" altLang="en-US" dirty="0"/>
                        <a:t>60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1.15 x 10</a:t>
                      </a:r>
                      <a:r>
                        <a:rPr lang="en-US" baseline="300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5103661" y="1694449"/>
            <a:ext cx="38384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b="1" dirty="0">
                <a:sym typeface="Times New Roman" charset="0"/>
              </a:rPr>
              <a:t>Number of Paths = 2</a:t>
            </a:r>
            <a:r>
              <a:rPr lang="en-CA" sz="3200" b="1" baseline="30000" dirty="0">
                <a:sym typeface="Times New Roman" charset="0"/>
              </a:rPr>
              <a:t>n</a:t>
            </a:r>
            <a:endParaRPr lang="en-CA" sz="3200" baseline="30000" dirty="0">
              <a:sym typeface="Times New Roman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E5A87AB-4266-0144-8F3C-B6D8A4D3C3B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65098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If each test takes 10</a:t>
            </a:r>
            <a:r>
              <a:rPr lang="en-US" baseline="30000" dirty="0"/>
              <a:t>-3</a:t>
            </a:r>
            <a:r>
              <a:rPr lang="en-US" dirty="0"/>
              <a:t> seconds, with n=36, we need more time than has passed since the big bang!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0378BAD-DD51-42F9-B6DE-CE96F8E42939}"/>
                  </a:ext>
                </a:extLst>
              </p14:cNvPr>
              <p14:cNvContentPartPr/>
              <p14:nvPr/>
            </p14:nvContentPartPr>
            <p14:xfrm>
              <a:off x="3394080" y="3647880"/>
              <a:ext cx="4615200" cy="2313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0378BAD-DD51-42F9-B6DE-CE96F8E42939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3384720" y="3638520"/>
                <a:ext cx="4633920" cy="233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490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BEDB-B262-4683-ACD5-0B1B57E82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4445000" cy="1325563"/>
          </a:xfrm>
          <a:noFill/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How to measure coverage?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08FD5-E072-48F3-A2A4-82F9E641B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825625"/>
            <a:ext cx="4318000" cy="4351338"/>
          </a:xfrm>
        </p:spPr>
        <p:txBody>
          <a:bodyPr/>
          <a:lstStyle/>
          <a:p>
            <a:r>
              <a:rPr lang="en-US" dirty="0"/>
              <a:t>In practice, we measure statement (line) coverage</a:t>
            </a:r>
          </a:p>
          <a:p>
            <a:pPr lvl="1"/>
            <a:r>
              <a:rPr lang="en-US" dirty="0"/>
              <a:t># of statements (line) being executed/ # total statements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637AB-B8F2-4973-99CD-AADD57790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424" y="257109"/>
            <a:ext cx="4152676" cy="609924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5A30646-438D-4F79-8F41-B58D9BF9C178}"/>
              </a:ext>
            </a:extLst>
          </p:cNvPr>
          <p:cNvGrpSpPr/>
          <p:nvPr/>
        </p:nvGrpSpPr>
        <p:grpSpPr>
          <a:xfrm>
            <a:off x="5811410" y="372920"/>
            <a:ext cx="3007440" cy="5985360"/>
            <a:chOff x="5811410" y="372920"/>
            <a:chExt cx="3007440" cy="598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EAAD92C-04F0-443F-B5F2-2C5E41B9F6BE}"/>
                    </a:ext>
                  </a:extLst>
                </p14:cNvPr>
                <p14:cNvContentPartPr/>
                <p14:nvPr/>
              </p14:nvContentPartPr>
              <p14:xfrm>
                <a:off x="5811410" y="4208720"/>
                <a:ext cx="801720" cy="410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BDAAD97-D3CB-477B-8FA8-0B7458F6759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93770" y="4190720"/>
                  <a:ext cx="83736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B992241-5456-4D18-B273-2AB6946E3E30}"/>
                    </a:ext>
                  </a:extLst>
                </p14:cNvPr>
                <p14:cNvContentPartPr/>
                <p14:nvPr/>
              </p14:nvContentPartPr>
              <p14:xfrm>
                <a:off x="6761810" y="4842320"/>
                <a:ext cx="1865160" cy="759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534C25E-C894-47B7-9BB6-62367C952E7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43810" y="4824680"/>
                  <a:ext cx="1900800" cy="79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495126C-68B0-4A7A-A4B6-94B2F270457D}"/>
                    </a:ext>
                  </a:extLst>
                </p14:cNvPr>
                <p14:cNvContentPartPr/>
                <p14:nvPr/>
              </p14:nvContentPartPr>
              <p14:xfrm>
                <a:off x="6032090" y="372920"/>
                <a:ext cx="904680" cy="487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6B2E57-10B6-4A71-803B-4E3C437907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14090" y="355280"/>
                  <a:ext cx="94032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29F8F87-80E6-470D-8BD8-FA72A21893CC}"/>
                    </a:ext>
                  </a:extLst>
                </p14:cNvPr>
                <p14:cNvContentPartPr/>
                <p14:nvPr/>
              </p14:nvContentPartPr>
              <p14:xfrm>
                <a:off x="6149090" y="1263200"/>
                <a:ext cx="560880" cy="574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31F551C-E5CC-4067-9BEC-DD4E39AD294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31450" y="1245200"/>
                  <a:ext cx="59652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EA6DA8F-E41A-4C2E-84BF-ACFFD0C1CDB6}"/>
                    </a:ext>
                  </a:extLst>
                </p14:cNvPr>
                <p14:cNvContentPartPr/>
                <p14:nvPr/>
              </p14:nvContentPartPr>
              <p14:xfrm>
                <a:off x="7325570" y="2323400"/>
                <a:ext cx="1493280" cy="572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7C356E6-8AF2-4B7E-B781-AC68F20F64E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307930" y="2305400"/>
                  <a:ext cx="152892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1294921-B6C1-4DCA-BE95-780C89D3288C}"/>
                    </a:ext>
                  </a:extLst>
                </p14:cNvPr>
                <p14:cNvContentPartPr/>
                <p14:nvPr/>
              </p14:nvContentPartPr>
              <p14:xfrm>
                <a:off x="6394250" y="926240"/>
                <a:ext cx="7200" cy="258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A442CD8-D8CB-4674-8005-4BA3D29DAC2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76250" y="908240"/>
                  <a:ext cx="428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0C01AD-3FF3-482E-A7E4-F66CCB722C16}"/>
                    </a:ext>
                  </a:extLst>
                </p14:cNvPr>
                <p14:cNvContentPartPr/>
                <p14:nvPr/>
              </p14:nvContentPartPr>
              <p14:xfrm>
                <a:off x="6356090" y="1089680"/>
                <a:ext cx="180360" cy="111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2591130-2B28-4C6E-9991-C513E12BF4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338090" y="1071680"/>
                  <a:ext cx="2160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F1B8E4-5532-440E-A084-8317A9BBA6C0}"/>
                    </a:ext>
                  </a:extLst>
                </p14:cNvPr>
                <p14:cNvContentPartPr/>
                <p14:nvPr/>
              </p14:nvContentPartPr>
              <p14:xfrm>
                <a:off x="6768650" y="1555520"/>
                <a:ext cx="1086840" cy="718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4DA5EDB-C0B4-4954-8364-04FA07894A7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50650" y="1537520"/>
                  <a:ext cx="1122480" cy="7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EAD371-21F2-423C-B295-E5AC6B8DB9C5}"/>
                    </a:ext>
                  </a:extLst>
                </p14:cNvPr>
                <p14:cNvContentPartPr/>
                <p14:nvPr/>
              </p14:nvContentPartPr>
              <p14:xfrm>
                <a:off x="7759370" y="2124320"/>
                <a:ext cx="236520" cy="123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6E5A54E-B07E-42E0-8EC6-33D2A5E668D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41370" y="2106680"/>
                  <a:ext cx="2721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BAC4018-E919-4157-AE46-E662D483F054}"/>
                    </a:ext>
                  </a:extLst>
                </p14:cNvPr>
                <p14:cNvContentPartPr/>
                <p14:nvPr/>
              </p14:nvContentPartPr>
              <p14:xfrm>
                <a:off x="6217130" y="2914160"/>
                <a:ext cx="1599480" cy="1100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90E2CA0-D663-4319-875B-5FB9BACC559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99490" y="2896160"/>
                  <a:ext cx="1635120" cy="11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3F55427-5B46-464C-B941-DCFBD59BDD86}"/>
                    </a:ext>
                  </a:extLst>
                </p14:cNvPr>
                <p14:cNvContentPartPr/>
                <p14:nvPr/>
              </p14:nvContentPartPr>
              <p14:xfrm>
                <a:off x="6298490" y="3786800"/>
                <a:ext cx="260640" cy="227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3688B1D-2119-442C-9D47-20D01A0CEFB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80490" y="3769160"/>
                  <a:ext cx="296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6EDBC93-35FC-4C13-A7C0-E9247583415D}"/>
                    </a:ext>
                  </a:extLst>
                </p14:cNvPr>
                <p14:cNvContentPartPr/>
                <p14:nvPr/>
              </p14:nvContentPartPr>
              <p14:xfrm>
                <a:off x="6495770" y="4322480"/>
                <a:ext cx="1244160" cy="433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7F2FCCF-2139-4ABB-A3A1-36722CDF0E0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77770" y="4304840"/>
                  <a:ext cx="127980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D9EA868-FFE3-48A8-A303-8B0B052BC5DC}"/>
                    </a:ext>
                  </a:extLst>
                </p14:cNvPr>
                <p14:cNvContentPartPr/>
                <p14:nvPr/>
              </p14:nvContentPartPr>
              <p14:xfrm>
                <a:off x="7518170" y="4578800"/>
                <a:ext cx="324000" cy="173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6CC561B-940A-4D99-A6CA-422410F985E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00170" y="4560800"/>
                  <a:ext cx="3596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D554345-0D72-4360-9FC4-459F1615A6FF}"/>
                    </a:ext>
                  </a:extLst>
                </p14:cNvPr>
                <p14:cNvContentPartPr/>
                <p14:nvPr/>
              </p14:nvContentPartPr>
              <p14:xfrm>
                <a:off x="6362930" y="5594000"/>
                <a:ext cx="1319760" cy="605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6BB19E8-B143-47DD-9979-1F273D9D82C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44930" y="5576000"/>
                  <a:ext cx="135540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D0D2C3B-A181-41C0-A810-572DB836A2A6}"/>
                    </a:ext>
                  </a:extLst>
                </p14:cNvPr>
                <p14:cNvContentPartPr/>
                <p14:nvPr/>
              </p14:nvContentPartPr>
              <p14:xfrm>
                <a:off x="6369410" y="6063440"/>
                <a:ext cx="357840" cy="294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8CFB69F-3120-4293-8C6E-6AED5C5BE0E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51410" y="6045440"/>
                  <a:ext cx="393480" cy="33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F97AAFA-ACEB-47ED-97FD-23983675B13F}"/>
              </a:ext>
            </a:extLst>
          </p:cNvPr>
          <p:cNvGrpSpPr/>
          <p:nvPr/>
        </p:nvGrpSpPr>
        <p:grpSpPr>
          <a:xfrm>
            <a:off x="8029120" y="3653600"/>
            <a:ext cx="1029240" cy="829080"/>
            <a:chOff x="8029120" y="3653600"/>
            <a:chExt cx="1029240" cy="82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D07A1D7-B81A-47A6-8A7A-6E43EBB7AEC6}"/>
                    </a:ext>
                  </a:extLst>
                </p14:cNvPr>
                <p14:cNvContentPartPr/>
                <p14:nvPr/>
              </p14:nvContentPartPr>
              <p14:xfrm>
                <a:off x="8029120" y="3676280"/>
                <a:ext cx="59040" cy="778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D07A1D7-B81A-47A6-8A7A-6E43EBB7AEC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011480" y="3658280"/>
                  <a:ext cx="94680" cy="8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B51A358-0E6D-4F92-8707-92E8FBAFEC4A}"/>
                    </a:ext>
                  </a:extLst>
                </p14:cNvPr>
                <p14:cNvContentPartPr/>
                <p14:nvPr/>
              </p14:nvContentPartPr>
              <p14:xfrm>
                <a:off x="8245480" y="3902360"/>
                <a:ext cx="482760" cy="333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B51A358-0E6D-4F92-8707-92E8FBAFEC4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27480" y="3884360"/>
                  <a:ext cx="51840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035FD3E-FF13-4FC3-ADE3-2DEC5AB71C7D}"/>
                    </a:ext>
                  </a:extLst>
                </p14:cNvPr>
                <p14:cNvContentPartPr/>
                <p14:nvPr/>
              </p14:nvContentPartPr>
              <p14:xfrm>
                <a:off x="8523040" y="3653600"/>
                <a:ext cx="535320" cy="829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035FD3E-FF13-4FC3-ADE3-2DEC5AB71C7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505400" y="3635600"/>
                  <a:ext cx="570960" cy="86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79FAF5D-B5A8-44F2-9E16-AC2BD7C9BF91}"/>
                    </a:ext>
                  </a:extLst>
                </p14:cNvPr>
                <p14:cNvContentPartPr/>
                <p14:nvPr/>
              </p14:nvContentPartPr>
              <p14:xfrm>
                <a:off x="8641480" y="3680960"/>
                <a:ext cx="164160" cy="128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79FAF5D-B5A8-44F2-9E16-AC2BD7C9BF9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23840" y="3663320"/>
                  <a:ext cx="1998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FC3F57B-7E44-4B3D-A1E8-C01B8130168D}"/>
                    </a:ext>
                  </a:extLst>
                </p14:cNvPr>
                <p14:cNvContentPartPr/>
                <p14:nvPr/>
              </p14:nvContentPartPr>
              <p14:xfrm>
                <a:off x="8807080" y="4218440"/>
                <a:ext cx="110880" cy="249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FC3F57B-7E44-4B3D-A1E8-C01B8130168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789440" y="4200800"/>
                  <a:ext cx="146520" cy="285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1137483-BC08-419D-83C3-357571C7C1D3}"/>
              </a:ext>
            </a:extLst>
          </p:cNvPr>
          <p:cNvSpPr txBox="1"/>
          <p:nvPr/>
        </p:nvSpPr>
        <p:spPr>
          <a:xfrm>
            <a:off x="226040" y="4170048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Input: P=60, Q=10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E7EBA3-9A2A-4D43-A86E-ACEBE926AE57}"/>
                  </a:ext>
                </a:extLst>
              </p14:cNvPr>
              <p14:cNvContentPartPr/>
              <p14:nvPr/>
            </p14:nvContentPartPr>
            <p14:xfrm>
              <a:off x="2051640" y="3976200"/>
              <a:ext cx="242640" cy="378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E7EBA3-9A2A-4D43-A86E-ACEBE926AE5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42280" y="3966840"/>
                <a:ext cx="261360" cy="39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825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BEDB-B262-4683-ACD5-0B1B57E82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4445000" cy="1325563"/>
          </a:xfrm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Exercise – calculate the statement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08FD5-E072-48F3-A2A4-82F9E641B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640" y="1825625"/>
            <a:ext cx="4318000" cy="4351338"/>
          </a:xfrm>
        </p:spPr>
        <p:txBody>
          <a:bodyPr/>
          <a:lstStyle/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637AB-B8F2-4973-99CD-AADD57790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424" y="257109"/>
            <a:ext cx="4152676" cy="609924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3154FB2-E993-4884-8D62-09D6F756C25B}"/>
              </a:ext>
            </a:extLst>
          </p:cNvPr>
          <p:cNvSpPr/>
          <p:nvPr/>
        </p:nvSpPr>
        <p:spPr>
          <a:xfrm>
            <a:off x="145915" y="2073800"/>
            <a:ext cx="33041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Read P </a:t>
            </a:r>
          </a:p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Read Q </a:t>
            </a:r>
          </a:p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IF P+Q &gt; 10 THEN </a:t>
            </a:r>
          </a:p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	Print “Large”</a:t>
            </a:r>
          </a:p>
          <a:p>
            <a:r>
              <a:rPr lang="en-US" dirty="0">
                <a:solidFill>
                  <a:srgbClr val="444444"/>
                </a:solidFill>
                <a:highlight>
                  <a:srgbClr val="00FF00"/>
                </a:highlight>
                <a:latin typeface="georgia" charset="0"/>
              </a:rPr>
              <a:t>ELSE</a:t>
            </a:r>
          </a:p>
          <a:p>
            <a:r>
              <a:rPr lang="en-US" dirty="0">
                <a:solidFill>
                  <a:srgbClr val="444444"/>
                </a:solidFill>
                <a:highlight>
                  <a:srgbClr val="00FF00"/>
                </a:highlight>
                <a:latin typeface="georgia" charset="0"/>
              </a:rPr>
              <a:t>	Print “Small” </a:t>
            </a:r>
          </a:p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ENDIF </a:t>
            </a:r>
          </a:p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If P &gt; 50 THEN </a:t>
            </a:r>
          </a:p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	Print “P Large” </a:t>
            </a:r>
          </a:p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ENDIF</a:t>
            </a:r>
            <a:endParaRPr lang="en-US" b="0" i="0" dirty="0">
              <a:solidFill>
                <a:srgbClr val="444444"/>
              </a:solidFill>
              <a:effectLst/>
              <a:latin typeface="georgia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BFDEA56-78B2-4049-BF4D-F8CDC7881290}"/>
              </a:ext>
            </a:extLst>
          </p:cNvPr>
          <p:cNvGrpSpPr/>
          <p:nvPr/>
        </p:nvGrpSpPr>
        <p:grpSpPr>
          <a:xfrm>
            <a:off x="996050" y="2092640"/>
            <a:ext cx="309600" cy="546840"/>
            <a:chOff x="996050" y="2092640"/>
            <a:chExt cx="30960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934AB54-D9F0-469A-9FD9-1AAF3A85ACBB}"/>
                    </a:ext>
                  </a:extLst>
                </p14:cNvPr>
                <p14:cNvContentPartPr/>
                <p14:nvPr/>
              </p14:nvContentPartPr>
              <p14:xfrm>
                <a:off x="1129610" y="2092640"/>
                <a:ext cx="34920" cy="227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934AB54-D9F0-469A-9FD9-1AAF3A85ACB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11970" y="2074640"/>
                  <a:ext cx="705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606149A-D57A-4F34-AAB8-6890581E7DF6}"/>
                    </a:ext>
                  </a:extLst>
                </p14:cNvPr>
                <p14:cNvContentPartPr/>
                <p14:nvPr/>
              </p14:nvContentPartPr>
              <p14:xfrm>
                <a:off x="996050" y="2424560"/>
                <a:ext cx="309600" cy="2149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606149A-D57A-4F34-AAB8-6890581E7DF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78410" y="2406920"/>
                  <a:ext cx="345240" cy="2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DDB62D1-0DEA-4F5A-A362-9465B95F2D10}"/>
              </a:ext>
            </a:extLst>
          </p:cNvPr>
          <p:cNvGrpSpPr/>
          <p:nvPr/>
        </p:nvGrpSpPr>
        <p:grpSpPr>
          <a:xfrm>
            <a:off x="1763570" y="2586560"/>
            <a:ext cx="1094400" cy="2014560"/>
            <a:chOff x="1763570" y="2586560"/>
            <a:chExt cx="1094400" cy="201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52FDC57-0F17-4989-AE9D-FB6E1EA2C4D7}"/>
                    </a:ext>
                  </a:extLst>
                </p14:cNvPr>
                <p14:cNvContentPartPr/>
                <p14:nvPr/>
              </p14:nvContentPartPr>
              <p14:xfrm>
                <a:off x="2265410" y="2586560"/>
                <a:ext cx="191520" cy="390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52FDC57-0F17-4989-AE9D-FB6E1EA2C4D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247770" y="2568560"/>
                  <a:ext cx="22716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55C84A7-04E4-43E8-B920-8BD325EF9FEA}"/>
                    </a:ext>
                  </a:extLst>
                </p14:cNvPr>
                <p14:cNvContentPartPr/>
                <p14:nvPr/>
              </p14:nvContentPartPr>
              <p14:xfrm>
                <a:off x="2599850" y="2916320"/>
                <a:ext cx="181440" cy="164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55C84A7-04E4-43E8-B920-8BD325EF9FE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581850" y="2898320"/>
                  <a:ext cx="2170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D3AF018-F369-408F-9F47-CB49B02C19D4}"/>
                    </a:ext>
                  </a:extLst>
                </p14:cNvPr>
                <p14:cNvContentPartPr/>
                <p14:nvPr/>
              </p14:nvContentPartPr>
              <p14:xfrm>
                <a:off x="2729090" y="2983280"/>
                <a:ext cx="39600" cy="236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D3AF018-F369-408F-9F47-CB49B02C19D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711450" y="2965280"/>
                  <a:ext cx="752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5BF101C-DB9A-4B5D-B745-8B0154F05CC4}"/>
                    </a:ext>
                  </a:extLst>
                </p14:cNvPr>
                <p14:cNvContentPartPr/>
                <p14:nvPr/>
              </p14:nvContentPartPr>
              <p14:xfrm>
                <a:off x="2240210" y="3278120"/>
                <a:ext cx="128160" cy="213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5BF101C-DB9A-4B5D-B745-8B0154F05CC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222570" y="3260120"/>
                  <a:ext cx="1638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5F7FBFA-5C43-47F1-B248-1F3112E5718D}"/>
                    </a:ext>
                  </a:extLst>
                </p14:cNvPr>
                <p14:cNvContentPartPr/>
                <p14:nvPr/>
              </p14:nvContentPartPr>
              <p14:xfrm>
                <a:off x="2277290" y="3254360"/>
                <a:ext cx="112320" cy="16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5F7FBFA-5C43-47F1-B248-1F3112E5718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259650" y="3236720"/>
                  <a:ext cx="1479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50FE8BA-E927-45ED-AFBD-E354129BDD2F}"/>
                    </a:ext>
                  </a:extLst>
                </p14:cNvPr>
                <p14:cNvContentPartPr/>
                <p14:nvPr/>
              </p14:nvContentPartPr>
              <p14:xfrm>
                <a:off x="2591570" y="3378200"/>
                <a:ext cx="126000" cy="378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50FE8BA-E927-45ED-AFBD-E354129BDD2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573570" y="3360560"/>
                  <a:ext cx="16164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D5B0CC7-DCDD-4AAF-890C-607B2719E85E}"/>
                    </a:ext>
                  </a:extLst>
                </p14:cNvPr>
                <p14:cNvContentPartPr/>
                <p14:nvPr/>
              </p14:nvContentPartPr>
              <p14:xfrm>
                <a:off x="1763570" y="3794360"/>
                <a:ext cx="193680" cy="2156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D5B0CC7-DCDD-4AAF-890C-607B2719E85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745570" y="3776720"/>
                  <a:ext cx="2293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072C9DF-E0D0-4A9B-9497-85C1BB9CA8E6}"/>
                    </a:ext>
                  </a:extLst>
                </p14:cNvPr>
                <p14:cNvContentPartPr/>
                <p14:nvPr/>
              </p14:nvContentPartPr>
              <p14:xfrm>
                <a:off x="2100530" y="4055000"/>
                <a:ext cx="185760" cy="216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072C9DF-E0D0-4A9B-9497-85C1BB9CA8E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082530" y="4037000"/>
                  <a:ext cx="2214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87DD726-A2CA-4D48-BCF8-AD1DDCC8C56A}"/>
                    </a:ext>
                  </a:extLst>
                </p14:cNvPr>
                <p14:cNvContentPartPr/>
                <p14:nvPr/>
              </p14:nvContentPartPr>
              <p14:xfrm>
                <a:off x="2714330" y="4260200"/>
                <a:ext cx="143640" cy="3409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87DD726-A2CA-4D48-BCF8-AD1DDCC8C56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696330" y="4242200"/>
                  <a:ext cx="179280" cy="37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5EC6047-6438-479D-AF56-DB789A42B7CE}"/>
              </a:ext>
            </a:extLst>
          </p:cNvPr>
          <p:cNvGrpSpPr/>
          <p:nvPr/>
        </p:nvGrpSpPr>
        <p:grpSpPr>
          <a:xfrm>
            <a:off x="1116290" y="4592840"/>
            <a:ext cx="265680" cy="217080"/>
            <a:chOff x="1116290" y="4592840"/>
            <a:chExt cx="265680" cy="21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314B60C-1A97-4E04-AE51-058E887C8653}"/>
                    </a:ext>
                  </a:extLst>
                </p14:cNvPr>
                <p14:cNvContentPartPr/>
                <p14:nvPr/>
              </p14:nvContentPartPr>
              <p14:xfrm>
                <a:off x="1116290" y="4592840"/>
                <a:ext cx="77760" cy="217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314B60C-1A97-4E04-AE51-058E887C865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98290" y="4575200"/>
                  <a:ext cx="1134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45F36C6-5F3F-4402-87F5-AB86021EBD8E}"/>
                    </a:ext>
                  </a:extLst>
                </p14:cNvPr>
                <p14:cNvContentPartPr/>
                <p14:nvPr/>
              </p14:nvContentPartPr>
              <p14:xfrm>
                <a:off x="1295930" y="4620560"/>
                <a:ext cx="86040" cy="145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45F36C6-5F3F-4402-87F5-AB86021EBD8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278290" y="4602560"/>
                  <a:ext cx="121680" cy="181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5D392FC7-E481-4120-AFFB-BF34D421C807}"/>
              </a:ext>
            </a:extLst>
          </p:cNvPr>
          <p:cNvSpPr txBox="1"/>
          <p:nvPr/>
        </p:nvSpPr>
        <p:spPr>
          <a:xfrm>
            <a:off x="253755" y="6199880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Input: P=60, Q=10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F021BB-3836-4AC4-B614-B875189B8E86}"/>
              </a:ext>
            </a:extLst>
          </p:cNvPr>
          <p:cNvSpPr txBox="1"/>
          <p:nvPr/>
        </p:nvSpPr>
        <p:spPr>
          <a:xfrm>
            <a:off x="4775184" y="2532020"/>
            <a:ext cx="13848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Print “Small”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49035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BEDB-B262-4683-ACD5-0B1B57E82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4445000" cy="1325563"/>
          </a:xfrm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Exercise – calculate the statement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08FD5-E072-48F3-A2A4-82F9E641B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640" y="1825625"/>
            <a:ext cx="4318000" cy="4351338"/>
          </a:xfrm>
        </p:spPr>
        <p:txBody>
          <a:bodyPr/>
          <a:lstStyle/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637AB-B8F2-4973-99CD-AADD57790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424" y="257109"/>
            <a:ext cx="4152676" cy="609924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3154FB2-E993-4884-8D62-09D6F756C25B}"/>
              </a:ext>
            </a:extLst>
          </p:cNvPr>
          <p:cNvSpPr/>
          <p:nvPr/>
        </p:nvSpPr>
        <p:spPr>
          <a:xfrm>
            <a:off x="145915" y="2073800"/>
            <a:ext cx="33041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Read P </a:t>
            </a:r>
          </a:p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Read Q </a:t>
            </a:r>
          </a:p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IF P+Q &gt; 10 THEN </a:t>
            </a:r>
          </a:p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	Print “Large”</a:t>
            </a:r>
          </a:p>
          <a:p>
            <a:r>
              <a:rPr lang="en-US" dirty="0">
                <a:solidFill>
                  <a:srgbClr val="444444"/>
                </a:solidFill>
                <a:highlight>
                  <a:srgbClr val="00FF00"/>
                </a:highlight>
                <a:latin typeface="georgia" charset="0"/>
              </a:rPr>
              <a:t>ELSE</a:t>
            </a:r>
          </a:p>
          <a:p>
            <a:r>
              <a:rPr lang="en-US" dirty="0">
                <a:solidFill>
                  <a:srgbClr val="444444"/>
                </a:solidFill>
                <a:highlight>
                  <a:srgbClr val="00FF00"/>
                </a:highlight>
                <a:latin typeface="georgia" charset="0"/>
              </a:rPr>
              <a:t>	Print “Small” </a:t>
            </a:r>
          </a:p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ENDIF </a:t>
            </a:r>
          </a:p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If P &gt; 50 THEN </a:t>
            </a:r>
          </a:p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	Print “P Large” </a:t>
            </a:r>
          </a:p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ENDIF</a:t>
            </a:r>
            <a:endParaRPr lang="en-US" b="0" i="0" dirty="0">
              <a:solidFill>
                <a:srgbClr val="444444"/>
              </a:solidFill>
              <a:effectLst/>
              <a:latin typeface="georgia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BFDEA56-78B2-4049-BF4D-F8CDC7881290}"/>
              </a:ext>
            </a:extLst>
          </p:cNvPr>
          <p:cNvGrpSpPr/>
          <p:nvPr/>
        </p:nvGrpSpPr>
        <p:grpSpPr>
          <a:xfrm>
            <a:off x="996050" y="2092640"/>
            <a:ext cx="309600" cy="546840"/>
            <a:chOff x="996050" y="2092640"/>
            <a:chExt cx="30960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934AB54-D9F0-469A-9FD9-1AAF3A85ACBB}"/>
                    </a:ext>
                  </a:extLst>
                </p14:cNvPr>
                <p14:cNvContentPartPr/>
                <p14:nvPr/>
              </p14:nvContentPartPr>
              <p14:xfrm>
                <a:off x="1129610" y="2092640"/>
                <a:ext cx="34920" cy="227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934AB54-D9F0-469A-9FD9-1AAF3A85ACB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11970" y="2074640"/>
                  <a:ext cx="705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606149A-D57A-4F34-AAB8-6890581E7DF6}"/>
                    </a:ext>
                  </a:extLst>
                </p14:cNvPr>
                <p14:cNvContentPartPr/>
                <p14:nvPr/>
              </p14:nvContentPartPr>
              <p14:xfrm>
                <a:off x="996050" y="2424560"/>
                <a:ext cx="309600" cy="2149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606149A-D57A-4F34-AAB8-6890581E7DF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78410" y="2406920"/>
                  <a:ext cx="345240" cy="2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DDB62D1-0DEA-4F5A-A362-9465B95F2D10}"/>
              </a:ext>
            </a:extLst>
          </p:cNvPr>
          <p:cNvGrpSpPr/>
          <p:nvPr/>
        </p:nvGrpSpPr>
        <p:grpSpPr>
          <a:xfrm>
            <a:off x="1763570" y="2586560"/>
            <a:ext cx="1094400" cy="2014560"/>
            <a:chOff x="1763570" y="2586560"/>
            <a:chExt cx="1094400" cy="201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52FDC57-0F17-4989-AE9D-FB6E1EA2C4D7}"/>
                    </a:ext>
                  </a:extLst>
                </p14:cNvPr>
                <p14:cNvContentPartPr/>
                <p14:nvPr/>
              </p14:nvContentPartPr>
              <p14:xfrm>
                <a:off x="2265410" y="2586560"/>
                <a:ext cx="191520" cy="390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52FDC57-0F17-4989-AE9D-FB6E1EA2C4D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247770" y="2568560"/>
                  <a:ext cx="22716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55C84A7-04E4-43E8-B920-8BD325EF9FEA}"/>
                    </a:ext>
                  </a:extLst>
                </p14:cNvPr>
                <p14:cNvContentPartPr/>
                <p14:nvPr/>
              </p14:nvContentPartPr>
              <p14:xfrm>
                <a:off x="2599850" y="2916320"/>
                <a:ext cx="181440" cy="164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55C84A7-04E4-43E8-B920-8BD325EF9FE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581850" y="2898320"/>
                  <a:ext cx="2170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D3AF018-F369-408F-9F47-CB49B02C19D4}"/>
                    </a:ext>
                  </a:extLst>
                </p14:cNvPr>
                <p14:cNvContentPartPr/>
                <p14:nvPr/>
              </p14:nvContentPartPr>
              <p14:xfrm>
                <a:off x="2729090" y="2983280"/>
                <a:ext cx="39600" cy="236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D3AF018-F369-408F-9F47-CB49B02C19D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711450" y="2965280"/>
                  <a:ext cx="752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5BF101C-DB9A-4B5D-B745-8B0154F05CC4}"/>
                    </a:ext>
                  </a:extLst>
                </p14:cNvPr>
                <p14:cNvContentPartPr/>
                <p14:nvPr/>
              </p14:nvContentPartPr>
              <p14:xfrm>
                <a:off x="2240210" y="3278120"/>
                <a:ext cx="128160" cy="213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5BF101C-DB9A-4B5D-B745-8B0154F05CC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222570" y="3260120"/>
                  <a:ext cx="1638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5F7FBFA-5C43-47F1-B248-1F3112E5718D}"/>
                    </a:ext>
                  </a:extLst>
                </p14:cNvPr>
                <p14:cNvContentPartPr/>
                <p14:nvPr/>
              </p14:nvContentPartPr>
              <p14:xfrm>
                <a:off x="2277290" y="3254360"/>
                <a:ext cx="112320" cy="16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5F7FBFA-5C43-47F1-B248-1F3112E5718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259650" y="3236720"/>
                  <a:ext cx="1479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50FE8BA-E927-45ED-AFBD-E354129BDD2F}"/>
                    </a:ext>
                  </a:extLst>
                </p14:cNvPr>
                <p14:cNvContentPartPr/>
                <p14:nvPr/>
              </p14:nvContentPartPr>
              <p14:xfrm>
                <a:off x="2591570" y="3378200"/>
                <a:ext cx="126000" cy="378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50FE8BA-E927-45ED-AFBD-E354129BDD2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573570" y="3360560"/>
                  <a:ext cx="16164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D5B0CC7-DCDD-4AAF-890C-607B2719E85E}"/>
                    </a:ext>
                  </a:extLst>
                </p14:cNvPr>
                <p14:cNvContentPartPr/>
                <p14:nvPr/>
              </p14:nvContentPartPr>
              <p14:xfrm>
                <a:off x="1763570" y="3794360"/>
                <a:ext cx="193680" cy="2156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D5B0CC7-DCDD-4AAF-890C-607B2719E85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745570" y="3776720"/>
                  <a:ext cx="2293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072C9DF-E0D0-4A9B-9497-85C1BB9CA8E6}"/>
                    </a:ext>
                  </a:extLst>
                </p14:cNvPr>
                <p14:cNvContentPartPr/>
                <p14:nvPr/>
              </p14:nvContentPartPr>
              <p14:xfrm>
                <a:off x="2100530" y="4055000"/>
                <a:ext cx="185760" cy="216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072C9DF-E0D0-4A9B-9497-85C1BB9CA8E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082530" y="4037000"/>
                  <a:ext cx="2214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87DD726-A2CA-4D48-BCF8-AD1DDCC8C56A}"/>
                    </a:ext>
                  </a:extLst>
                </p14:cNvPr>
                <p14:cNvContentPartPr/>
                <p14:nvPr/>
              </p14:nvContentPartPr>
              <p14:xfrm>
                <a:off x="2714330" y="4260200"/>
                <a:ext cx="143640" cy="3409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87DD726-A2CA-4D48-BCF8-AD1DDCC8C56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696330" y="4242200"/>
                  <a:ext cx="179280" cy="37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5EC6047-6438-479D-AF56-DB789A42B7CE}"/>
              </a:ext>
            </a:extLst>
          </p:cNvPr>
          <p:cNvGrpSpPr/>
          <p:nvPr/>
        </p:nvGrpSpPr>
        <p:grpSpPr>
          <a:xfrm>
            <a:off x="1116290" y="4592840"/>
            <a:ext cx="265680" cy="217080"/>
            <a:chOff x="1116290" y="4592840"/>
            <a:chExt cx="265680" cy="21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314B60C-1A97-4E04-AE51-058E887C8653}"/>
                    </a:ext>
                  </a:extLst>
                </p14:cNvPr>
                <p14:cNvContentPartPr/>
                <p14:nvPr/>
              </p14:nvContentPartPr>
              <p14:xfrm>
                <a:off x="1116290" y="4592840"/>
                <a:ext cx="77760" cy="217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314B60C-1A97-4E04-AE51-058E887C865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98290" y="4575200"/>
                  <a:ext cx="1134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45F36C6-5F3F-4402-87F5-AB86021EBD8E}"/>
                    </a:ext>
                  </a:extLst>
                </p14:cNvPr>
                <p14:cNvContentPartPr/>
                <p14:nvPr/>
              </p14:nvContentPartPr>
              <p14:xfrm>
                <a:off x="1295930" y="4620560"/>
                <a:ext cx="86040" cy="145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45F36C6-5F3F-4402-87F5-AB86021EBD8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278290" y="4602560"/>
                  <a:ext cx="121680" cy="181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5D392FC7-E481-4120-AFFB-BF34D421C807}"/>
              </a:ext>
            </a:extLst>
          </p:cNvPr>
          <p:cNvSpPr txBox="1"/>
          <p:nvPr/>
        </p:nvSpPr>
        <p:spPr>
          <a:xfrm>
            <a:off x="253755" y="6199880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Input: P=60, Q=10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F021BB-3836-4AC4-B614-B875189B8E86}"/>
              </a:ext>
            </a:extLst>
          </p:cNvPr>
          <p:cNvSpPr txBox="1"/>
          <p:nvPr/>
        </p:nvSpPr>
        <p:spPr>
          <a:xfrm>
            <a:off x="4775184" y="2532020"/>
            <a:ext cx="13848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Print “Small”</a:t>
            </a:r>
            <a:endParaRPr lang="LID4096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6C55CD5-51EC-4D4A-AE9B-5D88CCDBF65E}"/>
                  </a:ext>
                </a:extLst>
              </p14:cNvPr>
              <p14:cNvContentPartPr/>
              <p14:nvPr/>
            </p14:nvContentPartPr>
            <p14:xfrm>
              <a:off x="169560" y="731160"/>
              <a:ext cx="8105040" cy="6176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6C55CD5-51EC-4D4A-AE9B-5D88CCDBF65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60200" y="721800"/>
                <a:ext cx="8123760" cy="619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967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92FA0-35FA-494D-8828-9704AB849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Development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3FA58-CF88-49F5-960C-B37DA0024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Unit testing</a:t>
            </a:r>
          </a:p>
          <a:p>
            <a:pPr marL="457200" indent="-457200">
              <a:buFontTx/>
              <a:buChar char="-"/>
            </a:pPr>
            <a:r>
              <a:rPr lang="en-CA" sz="1800" dirty="0">
                <a:sym typeface="Times New Roman" charset="0"/>
              </a:rPr>
              <a:t>Target: particular program unit (class</a:t>
            </a:r>
            <a:r>
              <a:rPr lang="en-US" sz="1800" dirty="0">
                <a:sym typeface="Times New Roman" charset="0"/>
              </a:rPr>
              <a:t>/method</a:t>
            </a:r>
            <a:r>
              <a:rPr lang="en-CA" sz="1800" dirty="0">
                <a:sym typeface="Times New Roman" charset="0"/>
              </a:rPr>
              <a:t>)</a:t>
            </a:r>
          </a:p>
          <a:p>
            <a:pPr marL="457200" indent="-457200">
              <a:buFontTx/>
              <a:buChar char="-"/>
            </a:pPr>
            <a:r>
              <a:rPr lang="en-CA" sz="1800" dirty="0">
                <a:sym typeface="Times New Roman" charset="0"/>
              </a:rPr>
              <a:t>Focuses on testing the functionality of an object or a method</a:t>
            </a:r>
            <a:endParaRPr lang="en-US" dirty="0"/>
          </a:p>
          <a:p>
            <a:r>
              <a:rPr lang="en-US" sz="2400" b="1" dirty="0"/>
              <a:t>Integrating testing</a:t>
            </a:r>
          </a:p>
          <a:p>
            <a:pPr marL="457200" indent="-457200">
              <a:buFontTx/>
              <a:buChar char="-"/>
            </a:pPr>
            <a:r>
              <a:rPr lang="en-CA" sz="1800" dirty="0">
                <a:sym typeface="Times New Roman" charset="0"/>
              </a:rPr>
              <a:t>Target: the combination of units that make up a component</a:t>
            </a:r>
          </a:p>
          <a:p>
            <a:pPr marL="457200" indent="-457200">
              <a:buFontTx/>
              <a:buChar char="-"/>
            </a:pPr>
            <a:r>
              <a:rPr lang="en-CA" sz="1800" dirty="0">
                <a:sym typeface="Times New Roman" charset="0"/>
              </a:rPr>
              <a:t>Focuses on the </a:t>
            </a:r>
            <a:r>
              <a:rPr lang="en-CA" sz="1800" b="1" dirty="0">
                <a:sym typeface="Times New Roman" charset="0"/>
              </a:rPr>
              <a:t>interface (e.g., parameters, message passing)</a:t>
            </a:r>
            <a:r>
              <a:rPr lang="en-CA" sz="1800" dirty="0">
                <a:sym typeface="Times New Roman" charset="0"/>
              </a:rPr>
              <a:t> that a component exposes to other components</a:t>
            </a:r>
            <a:endParaRPr lang="en-US" dirty="0"/>
          </a:p>
          <a:p>
            <a:r>
              <a:rPr lang="en-US" sz="2400" b="1" dirty="0"/>
              <a:t>System testing</a:t>
            </a:r>
          </a:p>
          <a:p>
            <a:pPr marL="457200" indent="-457200">
              <a:buFontTx/>
              <a:buChar char="-"/>
            </a:pPr>
            <a:r>
              <a:rPr lang="en-CA" sz="1800" dirty="0">
                <a:sym typeface="Times New Roman" charset="0"/>
              </a:rPr>
              <a:t>Target: the whole system</a:t>
            </a:r>
          </a:p>
          <a:p>
            <a:pPr marL="457200" indent="-457200">
              <a:buFontTx/>
              <a:buChar char="-"/>
            </a:pPr>
            <a:r>
              <a:rPr lang="en-CA" sz="1800" dirty="0">
                <a:sym typeface="Times New Roman" charset="0"/>
              </a:rPr>
              <a:t>Focuses on the functional and non-functional requirements (e.g., performance, usability)</a:t>
            </a:r>
          </a:p>
          <a:p>
            <a:pPr marL="457200" indent="-457200">
              <a:buFontTx/>
              <a:buChar char="-"/>
            </a:pPr>
            <a:endParaRPr lang="en-CA" sz="1800" dirty="0">
              <a:sym typeface="Times New Roman" charset="0"/>
            </a:endParaRPr>
          </a:p>
          <a:p>
            <a:pPr marL="457200" indent="-457200">
              <a:buFontTx/>
              <a:buChar char="-"/>
            </a:pPr>
            <a:endParaRPr lang="en-CA" sz="1800" dirty="0">
              <a:sym typeface="Times New Roman" charset="0"/>
            </a:endParaRP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80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FF070-447F-EA4D-A9C7-0AD37B9C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b="1" dirty="0">
                <a:cs typeface="+mj-cs"/>
              </a:rPr>
              <a:t>Code coverage tools</a:t>
            </a:r>
            <a:r>
              <a:rPr lang="zh-CN" altLang="en-US" sz="3600" b="1" dirty="0">
                <a:cs typeface="+mj-cs"/>
              </a:rPr>
              <a:t> </a:t>
            </a:r>
            <a:r>
              <a:rPr lang="en-CA" altLang="zh-CN" sz="3600" b="1" dirty="0">
                <a:cs typeface="+mj-cs"/>
              </a:rPr>
              <a:t>(</a:t>
            </a:r>
            <a:r>
              <a:rPr lang="en-US" altLang="zh-CN" sz="3600" b="1" dirty="0">
                <a:cs typeface="+mj-cs"/>
              </a:rPr>
              <a:t>for</a:t>
            </a:r>
            <a:r>
              <a:rPr lang="zh-CN" altLang="en-US" sz="3600" b="1" dirty="0">
                <a:cs typeface="+mj-cs"/>
              </a:rPr>
              <a:t> </a:t>
            </a:r>
            <a:r>
              <a:rPr lang="en-US" altLang="zh-CN" sz="3600" b="1" dirty="0">
                <a:cs typeface="+mj-cs"/>
              </a:rPr>
              <a:t>Java)</a:t>
            </a:r>
            <a:endParaRPr lang="zh-CN" altLang="en-US" sz="3600" b="1" dirty="0">
              <a:cs typeface="+mj-cs"/>
            </a:endParaRPr>
          </a:p>
        </p:txBody>
      </p:sp>
      <p:sp>
        <p:nvSpPr>
          <p:cNvPr id="37890" name="幻灯片编号占位符 13">
            <a:extLst>
              <a:ext uri="{FF2B5EF4-FFF2-40B4-BE49-F238E27FC236}">
                <a16:creationId xmlns:a16="http://schemas.microsoft.com/office/drawing/2014/main" id="{A1BAFB22-05CF-E644-908E-A1884CDA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EB12683-D7C7-4544-AEBC-E832AC462E3A}" type="slidenum">
              <a:rPr lang="zh-CN" altLang="en-US">
                <a:solidFill>
                  <a:srgbClr val="FFFFFF"/>
                </a:solidFill>
                <a:ea typeface="华文新魏" panose="02010800040101010101" pitchFamily="2" charset="-122"/>
              </a:rPr>
              <a:pPr/>
              <a:t>30</a:t>
            </a:fld>
            <a:endParaRPr lang="zh-CN" altLang="en-US">
              <a:solidFill>
                <a:srgbClr val="FFFFFF"/>
              </a:solidFill>
              <a:ea typeface="华文新魏" panose="02010800040101010101" pitchFamily="2" charset="-122"/>
            </a:endParaRPr>
          </a:p>
        </p:txBody>
      </p:sp>
      <p:sp>
        <p:nvSpPr>
          <p:cNvPr id="37891" name="日期占位符 14">
            <a:extLst>
              <a:ext uri="{FF2B5EF4-FFF2-40B4-BE49-F238E27FC236}">
                <a16:creationId xmlns:a16="http://schemas.microsoft.com/office/drawing/2014/main" id="{69646E20-864A-684F-B412-16BF3142D27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9F4EC4A-259E-6047-800D-D7F3F99C2774}" type="datetime1">
              <a:rPr lang="en-AU" altLang="zh-CN" smtClean="0">
                <a:solidFill>
                  <a:srgbClr val="FFFFFF"/>
                </a:solidFill>
                <a:ea typeface="华文新魏" panose="02010800040101010101" pitchFamily="2" charset="-122"/>
              </a:rPr>
              <a:pPr/>
              <a:t>12/10/2023</a:t>
            </a:fld>
            <a:endParaRPr lang="zh-CN" altLang="en-US">
              <a:solidFill>
                <a:srgbClr val="FFFFFF"/>
              </a:solidFill>
              <a:ea typeface="华文新魏" panose="02010800040101010101" pitchFamily="2" charset="-122"/>
            </a:endParaRPr>
          </a:p>
        </p:txBody>
      </p:sp>
      <p:sp>
        <p:nvSpPr>
          <p:cNvPr id="37892" name="页脚占位符 15">
            <a:extLst>
              <a:ext uri="{FF2B5EF4-FFF2-40B4-BE49-F238E27FC236}">
                <a16:creationId xmlns:a16="http://schemas.microsoft.com/office/drawing/2014/main" id="{A72B2E51-509E-0842-ABA7-5DDF3A4D6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CA" altLang="zh-CN" dirty="0">
                <a:solidFill>
                  <a:srgbClr val="FFFFFF"/>
                </a:solidFill>
                <a:ea typeface="华文新魏" panose="02010800040101010101" pitchFamily="2" charset="-122"/>
              </a:rPr>
              <a:t>Tutorials on Code Coverage Tools For Java</a:t>
            </a:r>
            <a:endParaRPr lang="zh-CN" altLang="en-US" dirty="0">
              <a:solidFill>
                <a:srgbClr val="FFFFFF"/>
              </a:solidFill>
              <a:ea typeface="华文新魏" panose="02010800040101010101" pitchFamily="2" charset="-122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761BDBD2-BA1D-AD49-A107-865E33310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1804988"/>
            <a:ext cx="836930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CA" altLang="zh-CN" sz="2000" b="1" dirty="0" err="1">
                <a:solidFill>
                  <a:srgbClr val="292934"/>
                </a:solidFill>
              </a:rPr>
              <a:t>JaCoCo</a:t>
            </a:r>
            <a:r>
              <a:rPr lang="en-CA" altLang="zh-CN" sz="2000" b="1" dirty="0">
                <a:solidFill>
                  <a:srgbClr val="292934"/>
                </a:solidFill>
              </a:rPr>
              <a:t> </a:t>
            </a:r>
            <a:r>
              <a:rPr lang="en-CA" altLang="zh-CN" sz="2000" dirty="0">
                <a:solidFill>
                  <a:srgbClr val="292934"/>
                </a:solidFill>
              </a:rPr>
              <a:t> – </a:t>
            </a:r>
            <a:r>
              <a:rPr lang="zh-CN" altLang="en-US" sz="2000" dirty="0">
                <a:solidFill>
                  <a:srgbClr val="292934"/>
                </a:solidFill>
              </a:rPr>
              <a:t> </a:t>
            </a:r>
            <a:r>
              <a:rPr lang="en-CA" altLang="zh-CN" sz="2000" dirty="0">
                <a:solidFill>
                  <a:srgbClr val="292934"/>
                </a:solidFill>
              </a:rPr>
              <a:t>free code coverage tool (current version of Cassandra, etc.)</a:t>
            </a:r>
          </a:p>
          <a:p>
            <a:pPr marL="0" indent="0" eaLnBrk="1" hangingPunct="1">
              <a:defRPr/>
            </a:pPr>
            <a:endParaRPr lang="en-CA" altLang="zh-CN" sz="2000" dirty="0">
              <a:solidFill>
                <a:srgbClr val="29293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 i="0" dirty="0">
                <a:solidFill>
                  <a:srgbClr val="404040"/>
                </a:solidFill>
                <a:effectLst/>
                <a:latin typeface="Helvetica" panose="020B0604020202020204" pitchFamily="34" charset="0"/>
              </a:rPr>
              <a:t>Coverage.py </a:t>
            </a:r>
            <a:r>
              <a:rPr lang="en-CA" altLang="zh-CN" sz="2000" dirty="0">
                <a:solidFill>
                  <a:srgbClr val="292934"/>
                </a:solidFill>
              </a:rPr>
              <a:t> – 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Georgia" panose="02040502050405020303" pitchFamily="18" charset="0"/>
              </a:rPr>
              <a:t>Coverage.py is a tool for measuring code coverage of Python programs</a:t>
            </a:r>
            <a:r>
              <a:rPr lang="en-CA" altLang="zh-CN" sz="2000" dirty="0">
                <a:solidFill>
                  <a:srgbClr val="292934"/>
                </a:solidFill>
              </a:rPr>
              <a:t>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endParaRPr lang="en-CA" altLang="zh-CN" sz="2000" dirty="0">
              <a:solidFill>
                <a:srgbClr val="292934"/>
              </a:solidFill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CA" altLang="zh-CN" sz="2000" b="1" dirty="0">
                <a:solidFill>
                  <a:srgbClr val="292934"/>
                </a:solidFill>
              </a:rPr>
              <a:t>Cobertura </a:t>
            </a:r>
            <a:r>
              <a:rPr lang="en-CA" altLang="zh-CN" sz="2000" dirty="0">
                <a:solidFill>
                  <a:srgbClr val="292934"/>
                </a:solidFill>
              </a:rPr>
              <a:t> – not actively maintained any more, used in earlier version of Cassandra  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endParaRPr lang="en-CA" altLang="zh-CN" sz="2000" dirty="0">
              <a:solidFill>
                <a:srgbClr val="292934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CA" sz="2000" b="1" dirty="0">
                <a:solidFill>
                  <a:srgbClr val="292934"/>
                </a:solidFill>
              </a:rPr>
              <a:t>Emma</a:t>
            </a:r>
            <a:r>
              <a:rPr lang="en-CA" sz="2000" dirty="0"/>
              <a:t> – not actively maintained any more, and don’t support the current Java version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CA" sz="2000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etc.</a:t>
            </a:r>
            <a:endParaRPr lang="en-CA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44861704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FF070-447F-EA4D-A9C7-0AD37B9C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b="1" dirty="0">
                <a:cs typeface="+mj-cs"/>
              </a:rPr>
              <a:t>Know about </a:t>
            </a:r>
            <a:r>
              <a:rPr lang="en-US" altLang="zh-CN" sz="3600" b="1" dirty="0" err="1">
                <a:cs typeface="+mj-cs"/>
              </a:rPr>
              <a:t>JaCoCo</a:t>
            </a:r>
            <a:r>
              <a:rPr lang="en-US" altLang="zh-CN" sz="3600" b="1" dirty="0">
                <a:cs typeface="+mj-cs"/>
              </a:rPr>
              <a:t> - Features</a:t>
            </a:r>
            <a:endParaRPr lang="zh-CN" altLang="en-US" sz="3600" b="1" dirty="0">
              <a:cs typeface="+mj-cs"/>
            </a:endParaRPr>
          </a:p>
        </p:txBody>
      </p:sp>
      <p:sp>
        <p:nvSpPr>
          <p:cNvPr id="39938" name="幻灯片编号占位符 13">
            <a:extLst>
              <a:ext uri="{FF2B5EF4-FFF2-40B4-BE49-F238E27FC236}">
                <a16:creationId xmlns:a16="http://schemas.microsoft.com/office/drawing/2014/main" id="{EAAC379D-9D18-D74B-8897-71E748E7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9F8D91A-8166-0241-97DE-385D91558CE6}" type="slidenum">
              <a:rPr lang="zh-CN" altLang="en-US">
                <a:solidFill>
                  <a:srgbClr val="FFFFFF"/>
                </a:solidFill>
                <a:ea typeface="华文新魏" panose="02010800040101010101" pitchFamily="2" charset="-122"/>
              </a:rPr>
              <a:pPr/>
              <a:t>31</a:t>
            </a:fld>
            <a:endParaRPr lang="zh-CN" altLang="en-US">
              <a:solidFill>
                <a:srgbClr val="FFFFFF"/>
              </a:solidFill>
              <a:ea typeface="华文新魏" panose="02010800040101010101" pitchFamily="2" charset="-122"/>
            </a:endParaRPr>
          </a:p>
        </p:txBody>
      </p:sp>
      <p:sp>
        <p:nvSpPr>
          <p:cNvPr id="39939" name="日期占位符 14">
            <a:extLst>
              <a:ext uri="{FF2B5EF4-FFF2-40B4-BE49-F238E27FC236}">
                <a16:creationId xmlns:a16="http://schemas.microsoft.com/office/drawing/2014/main" id="{CFA3CB13-FAC9-EA4D-B880-6FFE3AD3248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62824F-9E7E-8F41-B741-4B8AD99DBB07}" type="datetime1">
              <a:rPr lang="en-AU" altLang="zh-CN" smtClean="0">
                <a:solidFill>
                  <a:srgbClr val="FFFFFF"/>
                </a:solidFill>
                <a:ea typeface="华文新魏" panose="02010800040101010101" pitchFamily="2" charset="-122"/>
              </a:rPr>
              <a:pPr/>
              <a:t>12/10/2023</a:t>
            </a:fld>
            <a:endParaRPr lang="zh-CN" altLang="en-US">
              <a:solidFill>
                <a:srgbClr val="FFFFFF"/>
              </a:solidFill>
              <a:ea typeface="华文新魏" panose="02010800040101010101" pitchFamily="2" charset="-122"/>
            </a:endParaRPr>
          </a:p>
        </p:txBody>
      </p:sp>
      <p:sp>
        <p:nvSpPr>
          <p:cNvPr id="39940" name="页脚占位符 15">
            <a:extLst>
              <a:ext uri="{FF2B5EF4-FFF2-40B4-BE49-F238E27FC236}">
                <a16:creationId xmlns:a16="http://schemas.microsoft.com/office/drawing/2014/main" id="{A59BAA98-0DE3-BF49-9140-A92FC9E7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CA" altLang="zh-CN" dirty="0">
                <a:solidFill>
                  <a:srgbClr val="FFFFFF"/>
                </a:solidFill>
                <a:ea typeface="华文新魏" panose="02010800040101010101" pitchFamily="2" charset="-122"/>
              </a:rPr>
              <a:t>Tutorials on Code Coverage Tools For Java</a:t>
            </a:r>
            <a:endParaRPr lang="zh-CN" altLang="en-US" dirty="0">
              <a:solidFill>
                <a:srgbClr val="FFFFFF"/>
              </a:solidFill>
              <a:ea typeface="华文新魏" panose="02010800040101010101" pitchFamily="2" charset="-122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761BDBD2-BA1D-AD49-A107-865E33310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2051050"/>
            <a:ext cx="8369300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CA" altLang="zh-CN" sz="2000" dirty="0">
                <a:solidFill>
                  <a:srgbClr val="292934"/>
                </a:solidFill>
              </a:rPr>
              <a:t>Free code coverage tool for Java, developed as a replacement for EMMA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endParaRPr lang="en-CA" altLang="zh-CN" sz="2000" dirty="0">
              <a:solidFill>
                <a:srgbClr val="292934"/>
              </a:solidFill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CA" altLang="zh-CN" sz="2000" dirty="0">
                <a:solidFill>
                  <a:srgbClr val="292934"/>
                </a:solidFill>
              </a:rPr>
              <a:t>Coverage analysis of branches, lines, methods, and </a:t>
            </a:r>
            <a:r>
              <a:rPr lang="en-CA" sz="2000" dirty="0"/>
              <a:t>cyclomatic complexity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endParaRPr lang="en-CA" sz="20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CA" sz="2000" dirty="0">
                <a:solidFill>
                  <a:srgbClr val="292934"/>
                </a:solidFill>
              </a:rPr>
              <a:t>Several report formats (HTML, XML, CSV)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endParaRPr lang="en-CA" sz="2000" dirty="0">
              <a:solidFill>
                <a:srgbClr val="292934"/>
              </a:solidFill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CA" altLang="zh-CN" sz="2000" dirty="0">
                <a:solidFill>
                  <a:srgbClr val="292934"/>
                </a:solidFill>
              </a:rPr>
              <a:t>Integration with Various Tools (</a:t>
            </a:r>
            <a:r>
              <a:rPr lang="en-CA" altLang="zh-CN" sz="2000" b="1" dirty="0">
                <a:solidFill>
                  <a:srgbClr val="292934"/>
                </a:solidFill>
              </a:rPr>
              <a:t>Ant</a:t>
            </a:r>
            <a:r>
              <a:rPr lang="en-CA" altLang="zh-CN" sz="2000" dirty="0">
                <a:solidFill>
                  <a:srgbClr val="292934"/>
                </a:solidFill>
              </a:rPr>
              <a:t> Tasks, </a:t>
            </a:r>
            <a:r>
              <a:rPr lang="en-CA" altLang="zh-CN" sz="2000" b="1" dirty="0">
                <a:solidFill>
                  <a:srgbClr val="292934"/>
                </a:solidFill>
              </a:rPr>
              <a:t>Maven</a:t>
            </a:r>
            <a:r>
              <a:rPr lang="en-CA" altLang="zh-CN" sz="2000" dirty="0">
                <a:solidFill>
                  <a:srgbClr val="292934"/>
                </a:solidFill>
              </a:rPr>
              <a:t> plug-in, </a:t>
            </a:r>
            <a:r>
              <a:rPr lang="en-CA" altLang="zh-CN" sz="2000" b="1" dirty="0">
                <a:solidFill>
                  <a:srgbClr val="292934"/>
                </a:solidFill>
              </a:rPr>
              <a:t>Gradle</a:t>
            </a:r>
            <a:r>
              <a:rPr lang="en-CA" altLang="zh-CN" sz="2000" dirty="0">
                <a:solidFill>
                  <a:srgbClr val="292934"/>
                </a:solidFill>
              </a:rPr>
              <a:t>)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endParaRPr lang="en-CA" altLang="zh-CN" dirty="0">
              <a:solidFill>
                <a:srgbClr val="292934"/>
              </a:solidFill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endParaRPr lang="en-CA" altLang="zh-CN" sz="1600" dirty="0">
              <a:solidFill>
                <a:srgbClr val="292934"/>
              </a:solidFill>
            </a:endParaRPr>
          </a:p>
          <a:p>
            <a:pPr marL="0" indent="0" eaLnBrk="1" hangingPunct="1">
              <a:defRPr/>
            </a:pPr>
            <a:endParaRPr lang="en-US" altLang="en-US" dirty="0"/>
          </a:p>
          <a:p>
            <a:pPr marL="0" indent="0" eaLnBrk="1" hangingPunct="1">
              <a:defRPr/>
            </a:pPr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D59259-A7BD-DE93-DD7E-157D81C5C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5002648"/>
            <a:ext cx="8748584" cy="171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63987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BE58F-51D0-4A39-8A9E-02D998B3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049FEF-196B-49FF-A2F1-00B2F5CC9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7276"/>
            <a:ext cx="9144000" cy="32434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5F730F-CB38-436E-AC70-A0AEF04E1861}"/>
              </a:ext>
            </a:extLst>
          </p:cNvPr>
          <p:cNvSpPr txBox="1"/>
          <p:nvPr/>
        </p:nvSpPr>
        <p:spPr>
          <a:xfrm>
            <a:off x="918519" y="5603959"/>
            <a:ext cx="8579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https://www.jacoco.org/jacoco/trunk/coverage/org.jacoco.core/index.html</a:t>
            </a:r>
          </a:p>
        </p:txBody>
      </p:sp>
    </p:spTree>
    <p:extLst>
      <p:ext uri="{BB962C8B-B14F-4D97-AF65-F5344CB8AC3E}">
        <p14:creationId xmlns:p14="http://schemas.microsoft.com/office/powerpoint/2010/main" val="1278391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88A5-3CCB-482D-9F04-F58F2B23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Helvetica" panose="020B0604020202020204" pitchFamily="34" charset="0"/>
              </a:rPr>
              <a:t>Coverage.py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67AA31-B4D9-75E3-D932-635C39890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97" y="1274299"/>
            <a:ext cx="7599405" cy="29105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435389-A4B9-CC57-E386-98E6DDDD0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97" y="4318393"/>
            <a:ext cx="7784757" cy="217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246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052E-72FE-44FF-A430-332788E8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for instrumentation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22EF2-89B9-4DD9-8221-E3AC7D825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Affect performance</a:t>
            </a:r>
          </a:p>
        </p:txBody>
      </p:sp>
      <p:pic>
        <p:nvPicPr>
          <p:cNvPr id="1026" name="Picture 2" descr="Performance | Charity Dynamics">
            <a:extLst>
              <a:ext uri="{FF2B5EF4-FFF2-40B4-BE49-F238E27FC236}">
                <a16:creationId xmlns:a16="http://schemas.microsoft.com/office/drawing/2014/main" id="{11244ED5-8AB1-444C-8C0A-6D9D73083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130" y="3064306"/>
            <a:ext cx="5693510" cy="37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330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A611-DE27-467C-B7E3-7900E4198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We will cover two types of coverage</a:t>
            </a:r>
            <a:endParaRPr lang="en-US" dirty="0"/>
          </a:p>
        </p:txBody>
      </p:sp>
      <p:sp>
        <p:nvSpPr>
          <p:cNvPr id="290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35</a:t>
            </a:fld>
            <a:endParaRPr/>
          </a:p>
        </p:txBody>
      </p:sp>
      <p:sp>
        <p:nvSpPr>
          <p:cNvPr id="289" name="Covering input space…"/>
          <p:cNvSpPr txBox="1">
            <a:spLocks noGrp="1"/>
          </p:cNvSpPr>
          <p:nvPr>
            <p:ph type="body" sz="half" idx="4294967295"/>
          </p:nvPr>
        </p:nvSpPr>
        <p:spPr>
          <a:xfrm>
            <a:off x="530541" y="1861535"/>
            <a:ext cx="7769225" cy="29225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Covering code (white box)</a:t>
            </a:r>
          </a:p>
          <a:p>
            <a:r>
              <a:rPr u="sng" dirty="0"/>
              <a:t>Covering input space</a:t>
            </a:r>
            <a:r>
              <a:rPr lang="en-US" u="sng" dirty="0"/>
              <a:t> (black box)</a:t>
            </a:r>
            <a:endParaRPr u="sng" dirty="0"/>
          </a:p>
        </p:txBody>
      </p:sp>
    </p:spTree>
    <p:extLst>
      <p:ext uri="{BB962C8B-B14F-4D97-AF65-F5344CB8AC3E}">
        <p14:creationId xmlns:p14="http://schemas.microsoft.com/office/powerpoint/2010/main" val="4365691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B0E430-FA06-455C-92B0-B55CD97A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Covering input space (for black-box testing)</a:t>
            </a:r>
            <a:endParaRPr lang="LID4096" sz="4000" dirty="0"/>
          </a:p>
        </p:txBody>
      </p:sp>
      <p:sp>
        <p:nvSpPr>
          <p:cNvPr id="294" name="In black-box testing, we do NOT need the knowledge of the implementation.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59397" indent="-259397" defTabSz="340923">
              <a:spcBef>
                <a:spcPts val="844"/>
              </a:spcBef>
              <a:defRPr sz="3734"/>
            </a:pPr>
            <a:r>
              <a:rPr lang="en-US" sz="2800" dirty="0"/>
              <a:t>Input domain for testing is infinite. </a:t>
            </a:r>
          </a:p>
          <a:p>
            <a:pPr marL="602297" lvl="1" indent="-259397" defTabSz="340923">
              <a:spcBef>
                <a:spcPts val="844"/>
              </a:spcBef>
              <a:defRPr sz="3734"/>
            </a:pPr>
            <a:r>
              <a:rPr lang="en-US" sz="2800" dirty="0"/>
              <a:t>E.g., real number in [1,1000]</a:t>
            </a:r>
          </a:p>
          <a:p>
            <a:pPr marL="259397" indent="-259397" defTabSz="340923">
              <a:spcBef>
                <a:spcPts val="844"/>
              </a:spcBef>
              <a:defRPr sz="3734"/>
            </a:pPr>
            <a:r>
              <a:rPr lang="en-US" sz="2800" dirty="0"/>
              <a:t>Testing is fundamentally about choosing</a:t>
            </a:r>
            <a:r>
              <a:rPr lang="en-US" sz="2800" dirty="0">
                <a:solidFill>
                  <a:srgbClr val="0433FF"/>
                </a:solidFill>
              </a:rPr>
              <a:t> finite sets</a:t>
            </a:r>
            <a:r>
              <a:rPr lang="en-US" sz="2800" dirty="0"/>
              <a:t> of values (i.e., a representative set of inputs) from the input domain.</a:t>
            </a:r>
          </a:p>
          <a:p>
            <a:pPr marL="259397" indent="-259397" defTabSz="340923">
              <a:spcBef>
                <a:spcPts val="844"/>
              </a:spcBef>
              <a:defRPr sz="3734"/>
            </a:pPr>
            <a:endParaRPr lang="en-US" dirty="0">
              <a:latin typeface="+mn-lt"/>
            </a:endParaRPr>
          </a:p>
          <a:p>
            <a:pPr marL="259399" lvl="1" indent="0" defTabSz="340923">
              <a:spcBef>
                <a:spcPts val="844"/>
              </a:spcBef>
              <a:buNone/>
              <a:defRPr sz="3320"/>
            </a:pPr>
            <a:endParaRPr dirty="0">
              <a:latin typeface="+mn-lt"/>
            </a:endParaRPr>
          </a:p>
        </p:txBody>
      </p:sp>
      <p:sp>
        <p:nvSpPr>
          <p:cNvPr id="295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617167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 bldLvl="5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Unit testing strategies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04825" y="1865501"/>
            <a:ext cx="83343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fr-FR" sz="3200" b="1" dirty="0">
                <a:ea typeface="Times" charset="0"/>
                <a:cs typeface="Times" charset="0"/>
              </a:rPr>
              <a:t>Equivalence</a:t>
            </a:r>
            <a:r>
              <a:rPr lang="en-CA" sz="3200" b="1" dirty="0">
                <a:sym typeface="Times New Roman" charset="0"/>
              </a:rPr>
              <a:t> classes:</a:t>
            </a:r>
          </a:p>
          <a:p>
            <a:pPr marL="457200" indent="-457200">
              <a:buFontTx/>
              <a:buChar char="-"/>
            </a:pPr>
            <a:r>
              <a:rPr lang="en-CA" sz="3200" dirty="0">
                <a:sym typeface="Times New Roman" charset="0"/>
              </a:rPr>
              <a:t>Identify groups of inputs that have common characteristics (should be processed the same way)</a:t>
            </a:r>
          </a:p>
          <a:p>
            <a:pPr marL="457200" indent="-457200">
              <a:buFontTx/>
              <a:buChar char="-"/>
            </a:pPr>
            <a:r>
              <a:rPr lang="en-GB" altLang="fr-FR" sz="3200" dirty="0">
                <a:ea typeface="Times" charset="0"/>
                <a:cs typeface="Times" charset="0"/>
              </a:rPr>
              <a:t>Such groups are called </a:t>
            </a:r>
            <a:r>
              <a:rPr lang="en-GB" altLang="fr-FR" sz="3200" b="1" i="1" dirty="0">
                <a:ea typeface="Times" charset="0"/>
                <a:cs typeface="Times" charset="0"/>
              </a:rPr>
              <a:t>equivalence classes</a:t>
            </a:r>
            <a:r>
              <a:rPr lang="en-GB" altLang="fr-FR" sz="3200" dirty="0">
                <a:ea typeface="Times" charset="0"/>
                <a:cs typeface="Times" charset="0"/>
              </a:rPr>
              <a:t>. </a:t>
            </a:r>
          </a:p>
          <a:p>
            <a:pPr lvl="2"/>
            <a:r>
              <a:rPr lang="en-GB" altLang="fr-FR" sz="3200" dirty="0">
                <a:ea typeface="Times" charset="0"/>
                <a:cs typeface="Times" charset="0"/>
              </a:rPr>
              <a:t>A tester needs only to run one test per equivalence class</a:t>
            </a:r>
          </a:p>
          <a:p>
            <a:pPr marL="457200" indent="-457200">
              <a:buFontTx/>
              <a:buChar char="-"/>
            </a:pPr>
            <a:endParaRPr lang="en-CA" sz="3200" dirty="0">
              <a:sym typeface="Times New Roman" charset="0"/>
            </a:endParaRPr>
          </a:p>
          <a:p>
            <a:endParaRPr lang="en-CA" sz="3200" b="1" dirty="0">
              <a:sym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7288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</a:pPr>
            <a:fld id="{A39729F7-F6FE-9D4A-A69E-AA83DC1B6B86}" type="slidenum">
              <a:rPr lang="en-US" altLang="fr-FR" sz="1400" b="0"/>
              <a:pPr>
                <a:spcBef>
                  <a:spcPct val="0"/>
                </a:spcBef>
              </a:pPr>
              <a:t>38</a:t>
            </a:fld>
            <a:endParaRPr lang="en-US" altLang="fr-FR" sz="1400" b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/>
              <a:t>Examples of equivalence classes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754" y="2187575"/>
            <a:ext cx="7886700" cy="4351338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altLang="fr-FR" sz="2500" dirty="0">
                <a:ea typeface="Times" charset="0"/>
                <a:cs typeface="Times" charset="0"/>
              </a:rPr>
              <a:t>Valid input is a month number (1-12)</a:t>
            </a:r>
          </a:p>
          <a:p>
            <a:pPr lvl="2"/>
            <a:r>
              <a:rPr lang="en-US" altLang="fr-FR" sz="2500" dirty="0">
                <a:ea typeface="Times" charset="0"/>
                <a:cs typeface="Times" charset="0"/>
              </a:rPr>
              <a:t>Equivalence classes are: [-∞..0], [1..12], [13.. ∞]</a:t>
            </a:r>
          </a:p>
          <a:p>
            <a:pPr lvl="1"/>
            <a:endParaRPr lang="en-US" altLang="fr-FR" sz="2500" dirty="0">
              <a:ea typeface="Times" charset="0"/>
              <a:cs typeface="Times" charset="0"/>
            </a:endParaRPr>
          </a:p>
          <a:p>
            <a:pPr lvl="1"/>
            <a:r>
              <a:rPr lang="en-US" altLang="fr-FR" sz="2500" dirty="0">
                <a:ea typeface="Times" charset="0"/>
                <a:cs typeface="Times" charset="0"/>
              </a:rPr>
              <a:t>Valid input is one of ten strings representing a type of fuel</a:t>
            </a:r>
          </a:p>
          <a:p>
            <a:pPr lvl="2"/>
            <a:r>
              <a:rPr lang="en-US" altLang="fr-FR" sz="2500" dirty="0">
                <a:ea typeface="Times" charset="0"/>
                <a:cs typeface="Times" charset="0"/>
              </a:rPr>
              <a:t>Equivalence classes are</a:t>
            </a:r>
          </a:p>
          <a:p>
            <a:pPr lvl="3"/>
            <a:r>
              <a:rPr lang="en-US" altLang="fr-FR" sz="2500" dirty="0">
                <a:ea typeface="Times" charset="0"/>
                <a:cs typeface="Times" charset="0"/>
              </a:rPr>
              <a:t>10 classes, one for each string</a:t>
            </a:r>
          </a:p>
          <a:p>
            <a:pPr lvl="3"/>
            <a:r>
              <a:rPr lang="en-US" altLang="fr-FR" sz="2500" dirty="0">
                <a:ea typeface="Times" charset="0"/>
                <a:cs typeface="Times" charset="0"/>
              </a:rPr>
              <a:t>A class representing all other strings</a:t>
            </a:r>
          </a:p>
          <a:p>
            <a:pPr lvl="3"/>
            <a:r>
              <a:rPr lang="en-US" altLang="fr-FR" sz="2500" dirty="0">
                <a:ea typeface="Times" charset="0"/>
                <a:cs typeface="Times" charset="0"/>
              </a:rPr>
              <a:t>Don’t forget </a:t>
            </a:r>
            <a:r>
              <a:rPr lang="en-US" altLang="fr-FR" sz="2500" b="1" dirty="0">
                <a:ea typeface="Times" charset="0"/>
                <a:cs typeface="Times" charset="0"/>
              </a:rPr>
              <a:t>Null/empty</a:t>
            </a:r>
          </a:p>
          <a:p>
            <a:pPr marL="1028700" lvl="3" indent="0">
              <a:buNone/>
            </a:pPr>
            <a:endParaRPr lang="en-US" altLang="fr-FR" sz="2500" b="1" dirty="0">
              <a:ea typeface="Times" charset="0"/>
              <a:cs typeface="Times" charset="0"/>
            </a:endParaRPr>
          </a:p>
          <a:p>
            <a:pPr lvl="1"/>
            <a:r>
              <a:rPr lang="en-US" altLang="fr-FR" sz="2600" dirty="0">
                <a:cs typeface="Times" charset="0"/>
              </a:rPr>
              <a:t>File upload with different size (up to 1G):</a:t>
            </a:r>
          </a:p>
          <a:p>
            <a:pPr lvl="2"/>
            <a:r>
              <a:rPr lang="en-US" altLang="fr-FR" sz="2600" dirty="0">
                <a:cs typeface="Times" charset="0"/>
              </a:rPr>
              <a:t>Equivalence classes are</a:t>
            </a:r>
          </a:p>
          <a:p>
            <a:pPr lvl="3"/>
            <a:r>
              <a:rPr lang="en-US" sz="2600" dirty="0">
                <a:cs typeface="Times" charset="0"/>
              </a:rPr>
              <a:t>Small file uploads (less than 1MB).</a:t>
            </a:r>
          </a:p>
          <a:p>
            <a:pPr lvl="3"/>
            <a:r>
              <a:rPr lang="en-US" sz="2600" dirty="0">
                <a:cs typeface="Times" charset="0"/>
              </a:rPr>
              <a:t>Medium-sized file uploads (1MB to 100MB).</a:t>
            </a:r>
          </a:p>
          <a:p>
            <a:pPr lvl="3"/>
            <a:r>
              <a:rPr lang="en-US" sz="2600" dirty="0">
                <a:cs typeface="Times" charset="0"/>
              </a:rPr>
              <a:t>Large file uploads (100MB to 1G).</a:t>
            </a:r>
          </a:p>
          <a:p>
            <a:pPr lvl="3"/>
            <a:r>
              <a:rPr lang="en-US" sz="2600" dirty="0">
                <a:cs typeface="Times" charset="0"/>
              </a:rPr>
              <a:t>Over size (&gt; 1G)</a:t>
            </a:r>
          </a:p>
          <a:p>
            <a:pPr lvl="3"/>
            <a:endParaRPr lang="en-US" altLang="fr-FR" sz="2500" b="1" dirty="0">
              <a:ea typeface="Times" charset="0"/>
              <a:cs typeface="Times" charset="0"/>
            </a:endParaRPr>
          </a:p>
          <a:p>
            <a:pPr marL="0" indent="0"/>
            <a:endParaRPr lang="en-US" altLang="fr-FR" sz="25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EEA965-005D-44B8-8612-BD102B77B818}"/>
              </a:ext>
            </a:extLst>
          </p:cNvPr>
          <p:cNvGrpSpPr/>
          <p:nvPr/>
        </p:nvGrpSpPr>
        <p:grpSpPr>
          <a:xfrm>
            <a:off x="5175989" y="2892397"/>
            <a:ext cx="413280" cy="545040"/>
            <a:chOff x="5175989" y="2892397"/>
            <a:chExt cx="413280" cy="54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198E4C8-EFAD-4FB8-9472-890B0C0ECA77}"/>
                    </a:ext>
                  </a:extLst>
                </p14:cNvPr>
                <p14:cNvContentPartPr/>
                <p14:nvPr/>
              </p14:nvContentPartPr>
              <p14:xfrm>
                <a:off x="5307749" y="2929117"/>
                <a:ext cx="134640" cy="290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198E4C8-EFAD-4FB8-9472-890B0C0ECA7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289749" y="2911477"/>
                  <a:ext cx="1702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89C107F-9E73-4F54-8612-524B2337CC4D}"/>
                    </a:ext>
                  </a:extLst>
                </p14:cNvPr>
                <p14:cNvContentPartPr/>
                <p14:nvPr/>
              </p14:nvContentPartPr>
              <p14:xfrm>
                <a:off x="5473349" y="2892397"/>
                <a:ext cx="115920" cy="748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89C107F-9E73-4F54-8612-524B2337CC4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55349" y="2874397"/>
                  <a:ext cx="1515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1B94113-E603-466E-89D7-228F408F90C9}"/>
                    </a:ext>
                  </a:extLst>
                </p14:cNvPr>
                <p14:cNvContentPartPr/>
                <p14:nvPr/>
              </p14:nvContentPartPr>
              <p14:xfrm>
                <a:off x="5175989" y="3237277"/>
                <a:ext cx="137880" cy="200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1B94113-E603-466E-89D7-228F408F90C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157989" y="3219277"/>
                  <a:ext cx="173520" cy="23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6F9D83C-8624-458F-A6CB-177A5CB67DA6}"/>
              </a:ext>
            </a:extLst>
          </p:cNvPr>
          <p:cNvGrpSpPr/>
          <p:nvPr/>
        </p:nvGrpSpPr>
        <p:grpSpPr>
          <a:xfrm>
            <a:off x="5959349" y="2951797"/>
            <a:ext cx="255240" cy="504360"/>
            <a:chOff x="5959349" y="2951797"/>
            <a:chExt cx="255240" cy="50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AF27405-657C-46C0-92DD-AD3A4266C3BD}"/>
                    </a:ext>
                  </a:extLst>
                </p14:cNvPr>
                <p14:cNvContentPartPr/>
                <p14:nvPr/>
              </p14:nvContentPartPr>
              <p14:xfrm>
                <a:off x="5959349" y="2951797"/>
                <a:ext cx="240480" cy="242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AF27405-657C-46C0-92DD-AD3A4266C3B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41709" y="2934157"/>
                  <a:ext cx="2761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E108AFD-3C7F-4081-8C7D-0CD0AB34D63E}"/>
                    </a:ext>
                  </a:extLst>
                </p14:cNvPr>
                <p14:cNvContentPartPr/>
                <p14:nvPr/>
              </p14:nvContentPartPr>
              <p14:xfrm>
                <a:off x="6025949" y="3294157"/>
                <a:ext cx="24840" cy="113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E108AFD-3C7F-4081-8C7D-0CD0AB34D63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007949" y="3276517"/>
                  <a:ext cx="604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006C098-80BD-4FB8-852C-9CABF6B209C2}"/>
                    </a:ext>
                  </a:extLst>
                </p14:cNvPr>
                <p14:cNvContentPartPr/>
                <p14:nvPr/>
              </p14:nvContentPartPr>
              <p14:xfrm>
                <a:off x="6167069" y="3369397"/>
                <a:ext cx="47520" cy="86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006C098-80BD-4FB8-852C-9CABF6B209C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49069" y="3351757"/>
                  <a:ext cx="8316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626B2C-0C95-423C-B35D-15E8A73B322A}"/>
              </a:ext>
            </a:extLst>
          </p:cNvPr>
          <p:cNvGrpSpPr/>
          <p:nvPr/>
        </p:nvGrpSpPr>
        <p:grpSpPr>
          <a:xfrm>
            <a:off x="6271109" y="3239077"/>
            <a:ext cx="525240" cy="193320"/>
            <a:chOff x="6271109" y="3239077"/>
            <a:chExt cx="525240" cy="19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9F1514B-56AB-419E-8F67-B2237A392106}"/>
                    </a:ext>
                  </a:extLst>
                </p14:cNvPr>
                <p14:cNvContentPartPr/>
                <p14:nvPr/>
              </p14:nvContentPartPr>
              <p14:xfrm>
                <a:off x="6271109" y="3239077"/>
                <a:ext cx="154440" cy="167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9F1514B-56AB-419E-8F67-B2237A39210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253109" y="3221437"/>
                  <a:ext cx="1900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274F957-9484-4C49-8E8A-2EEB139FF49F}"/>
                    </a:ext>
                  </a:extLst>
                </p14:cNvPr>
                <p14:cNvContentPartPr/>
                <p14:nvPr/>
              </p14:nvContentPartPr>
              <p14:xfrm>
                <a:off x="6453629" y="3369397"/>
                <a:ext cx="30960" cy="63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274F957-9484-4C49-8E8A-2EEB139FF49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435629" y="3351757"/>
                  <a:ext cx="666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2C56743-AE1C-4501-B1A3-E4DB435C1BB8}"/>
                    </a:ext>
                  </a:extLst>
                </p14:cNvPr>
                <p14:cNvContentPartPr/>
                <p14:nvPr/>
              </p14:nvContentPartPr>
              <p14:xfrm>
                <a:off x="6616709" y="3256717"/>
                <a:ext cx="11520" cy="164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2C56743-AE1C-4501-B1A3-E4DB435C1BB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598709" y="3238717"/>
                  <a:ext cx="471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1B5F994-A3E0-4676-8383-8A65B2EB6C20}"/>
                    </a:ext>
                  </a:extLst>
                </p14:cNvPr>
                <p14:cNvContentPartPr/>
                <p14:nvPr/>
              </p14:nvContentPartPr>
              <p14:xfrm>
                <a:off x="6705269" y="3275437"/>
                <a:ext cx="91080" cy="129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1B5F994-A3E0-4676-8383-8A65B2EB6C2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687629" y="3257797"/>
                  <a:ext cx="126720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F1BA341-777E-4B24-B1D2-7BF5886220A4}"/>
              </a:ext>
            </a:extLst>
          </p:cNvPr>
          <p:cNvGrpSpPr/>
          <p:nvPr/>
        </p:nvGrpSpPr>
        <p:grpSpPr>
          <a:xfrm>
            <a:off x="7091909" y="2941717"/>
            <a:ext cx="297720" cy="507240"/>
            <a:chOff x="7091909" y="2941717"/>
            <a:chExt cx="297720" cy="50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BA73881-45CC-4481-AF79-6FE00C413CF1}"/>
                    </a:ext>
                  </a:extLst>
                </p14:cNvPr>
                <p14:cNvContentPartPr/>
                <p14:nvPr/>
              </p14:nvContentPartPr>
              <p14:xfrm>
                <a:off x="7161029" y="2995717"/>
                <a:ext cx="17280" cy="220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BA73881-45CC-4481-AF79-6FE00C413CF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143389" y="2977717"/>
                  <a:ext cx="529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E010711-00BD-4D41-931B-02F1C1AF73E5}"/>
                    </a:ext>
                  </a:extLst>
                </p14:cNvPr>
                <p14:cNvContentPartPr/>
                <p14:nvPr/>
              </p14:nvContentPartPr>
              <p14:xfrm>
                <a:off x="7091909" y="2941717"/>
                <a:ext cx="259920" cy="127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E010711-00BD-4D41-931B-02F1C1AF73E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074269" y="2924077"/>
                  <a:ext cx="2955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3A40A23-B189-49BC-8507-B26AFCE9062B}"/>
                    </a:ext>
                  </a:extLst>
                </p14:cNvPr>
                <p14:cNvContentPartPr/>
                <p14:nvPr/>
              </p14:nvContentPartPr>
              <p14:xfrm>
                <a:off x="7142309" y="3293797"/>
                <a:ext cx="15480" cy="145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3A40A23-B189-49BC-8507-B26AFCE9062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124309" y="3275797"/>
                  <a:ext cx="511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CB262F9-3D49-4C92-B042-7483AF7BB463}"/>
                    </a:ext>
                  </a:extLst>
                </p14:cNvPr>
                <p14:cNvContentPartPr/>
                <p14:nvPr/>
              </p14:nvContentPartPr>
              <p14:xfrm>
                <a:off x="7267229" y="3208477"/>
                <a:ext cx="122400" cy="240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CB262F9-3D49-4C92-B042-7483AF7BB46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249229" y="3190477"/>
                  <a:ext cx="1580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BE9E410-0018-414F-B0E2-E3B0AE036F7E}"/>
                    </a:ext>
                  </a:extLst>
                </p14:cNvPr>
                <p14:cNvContentPartPr/>
                <p14:nvPr/>
              </p14:nvContentPartPr>
              <p14:xfrm>
                <a:off x="7201709" y="3176437"/>
                <a:ext cx="11160" cy="3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BE9E410-0018-414F-B0E2-E3B0AE036F7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184069" y="3158437"/>
                  <a:ext cx="46800" cy="3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71D0B17-09A1-44BA-9E61-79398E7473CF}"/>
                  </a:ext>
                </a:extLst>
              </p14:cNvPr>
              <p14:cNvContentPartPr/>
              <p14:nvPr/>
            </p14:nvContentPartPr>
            <p14:xfrm>
              <a:off x="4985549" y="3402157"/>
              <a:ext cx="4680" cy="45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71D0B17-09A1-44BA-9E61-79398E7473C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967549" y="3384517"/>
                <a:ext cx="40320" cy="8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3D22AF8E-F270-4FA4-B1AE-683D96F0E44F}"/>
              </a:ext>
            </a:extLst>
          </p:cNvPr>
          <p:cNvGrpSpPr/>
          <p:nvPr/>
        </p:nvGrpSpPr>
        <p:grpSpPr>
          <a:xfrm>
            <a:off x="4503149" y="3207037"/>
            <a:ext cx="196560" cy="201600"/>
            <a:chOff x="4503149" y="3207037"/>
            <a:chExt cx="196560" cy="20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293DAFF-7FD8-4E22-851E-1016ABFD1023}"/>
                    </a:ext>
                  </a:extLst>
                </p14:cNvPr>
                <p14:cNvContentPartPr/>
                <p14:nvPr/>
              </p14:nvContentPartPr>
              <p14:xfrm>
                <a:off x="4503149" y="3272197"/>
                <a:ext cx="90720" cy="36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293DAFF-7FD8-4E22-851E-1016ABFD102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485149" y="3254557"/>
                  <a:ext cx="126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443F49B-4C7D-42E8-9B94-9F5F77EC80F5}"/>
                    </a:ext>
                  </a:extLst>
                </p14:cNvPr>
                <p14:cNvContentPartPr/>
                <p14:nvPr/>
              </p14:nvContentPartPr>
              <p14:xfrm>
                <a:off x="4673789" y="3207037"/>
                <a:ext cx="25920" cy="201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443F49B-4C7D-42E8-9B94-9F5F77EC80F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655789" y="3189397"/>
                  <a:ext cx="61560" cy="23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4784AB1-8BDC-47B9-8B86-995AABC70BA9}"/>
                  </a:ext>
                </a:extLst>
              </p14:cNvPr>
              <p14:cNvContentPartPr/>
              <p14:nvPr/>
            </p14:nvContentPartPr>
            <p14:xfrm>
              <a:off x="3577589" y="3259237"/>
              <a:ext cx="164520" cy="216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4784AB1-8BDC-47B9-8B86-995AABC70BA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559589" y="3241237"/>
                <a:ext cx="20016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E19A5964-302D-4A31-8770-42DD7156EE40}"/>
              </a:ext>
            </a:extLst>
          </p:cNvPr>
          <p:cNvGrpSpPr/>
          <p:nvPr/>
        </p:nvGrpSpPr>
        <p:grpSpPr>
          <a:xfrm>
            <a:off x="3888989" y="3182197"/>
            <a:ext cx="397440" cy="241560"/>
            <a:chOff x="3888989" y="3182197"/>
            <a:chExt cx="397440" cy="24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E756666-27C8-45A1-8DD5-D9B85C074319}"/>
                    </a:ext>
                  </a:extLst>
                </p14:cNvPr>
                <p14:cNvContentPartPr/>
                <p14:nvPr/>
              </p14:nvContentPartPr>
              <p14:xfrm>
                <a:off x="3888989" y="3199117"/>
                <a:ext cx="14040" cy="220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E756666-27C8-45A1-8DD5-D9B85C07431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871349" y="3181117"/>
                  <a:ext cx="496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3648560-7D4B-424F-A280-E0C4B7CD4455}"/>
                    </a:ext>
                  </a:extLst>
                </p14:cNvPr>
                <p14:cNvContentPartPr/>
                <p14:nvPr/>
              </p14:nvContentPartPr>
              <p14:xfrm>
                <a:off x="3982589" y="3182197"/>
                <a:ext cx="195840" cy="140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3648560-7D4B-424F-A280-E0C4B7CD445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964589" y="3164197"/>
                  <a:ext cx="231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631708E-E8C3-40E3-990E-D234DF22E608}"/>
                    </a:ext>
                  </a:extLst>
                </p14:cNvPr>
                <p14:cNvContentPartPr/>
                <p14:nvPr/>
              </p14:nvContentPartPr>
              <p14:xfrm>
                <a:off x="4254029" y="3354997"/>
                <a:ext cx="32400" cy="68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631708E-E8C3-40E3-990E-D234DF22E60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236389" y="3337357"/>
                  <a:ext cx="68040" cy="10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3EA0E88-FAEA-479E-A8AB-28EC8380A75C}"/>
                  </a:ext>
                </a:extLst>
              </p14:cNvPr>
              <p14:cNvContentPartPr/>
              <p14:nvPr/>
            </p14:nvContentPartPr>
            <p14:xfrm>
              <a:off x="7537949" y="3328717"/>
              <a:ext cx="33120" cy="554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3EA0E88-FAEA-479E-A8AB-28EC8380A75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520309" y="3311077"/>
                <a:ext cx="68760" cy="9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2225EB2E-816E-423B-9840-77CC27719258}"/>
              </a:ext>
            </a:extLst>
          </p:cNvPr>
          <p:cNvGrpSpPr/>
          <p:nvPr/>
        </p:nvGrpSpPr>
        <p:grpSpPr>
          <a:xfrm>
            <a:off x="7823789" y="3177877"/>
            <a:ext cx="420480" cy="236160"/>
            <a:chOff x="7823789" y="3177877"/>
            <a:chExt cx="420480" cy="23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0273F31-64CB-4979-8C8C-FDB1B301EAF0}"/>
                    </a:ext>
                  </a:extLst>
                </p14:cNvPr>
                <p14:cNvContentPartPr/>
                <p14:nvPr/>
              </p14:nvContentPartPr>
              <p14:xfrm>
                <a:off x="7823789" y="3177877"/>
                <a:ext cx="420480" cy="236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0273F31-64CB-4979-8C8C-FDB1B301EAF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806149" y="3159877"/>
                  <a:ext cx="4561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8FAADA2-DA0D-4BCB-8455-2DB761785A9B}"/>
                    </a:ext>
                  </a:extLst>
                </p14:cNvPr>
                <p14:cNvContentPartPr/>
                <p14:nvPr/>
              </p14:nvContentPartPr>
              <p14:xfrm>
                <a:off x="8019629" y="3275437"/>
                <a:ext cx="3960" cy="2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8FAADA2-DA0D-4BCB-8455-2DB761785A9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001629" y="3257797"/>
                  <a:ext cx="39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AA2EF17-03E1-43AE-8E57-CA67D7E88DFA}"/>
                    </a:ext>
                  </a:extLst>
                </p14:cNvPr>
                <p14:cNvContentPartPr/>
                <p14:nvPr/>
              </p14:nvContentPartPr>
              <p14:xfrm>
                <a:off x="8192789" y="3240877"/>
                <a:ext cx="31680" cy="30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AA2EF17-03E1-43AE-8E57-CA67D7E88DF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174789" y="3223237"/>
                  <a:ext cx="67320" cy="66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59016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0BBC1-5869-2946-A970-042FABA3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>
                <a:sym typeface="Times New Roman" charset="0"/>
              </a:rPr>
              <a:t>Rule of thumb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113B-F31F-1C2E-FAC3-76A35AF0D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Boundary testing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This involves testing input values that are close to the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minimum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or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maximum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values that the system can handle. This can help you find errors or unexpected behavior near the boundaries of the input range.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Negative testing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This involves providing input that is known to be incorrect or outside the expected range, and testing that the system behaves appropriately, such as by rejecting the input or providing a useful error message. 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Input validation testing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This involves testing the input validation logic in your system to ensure that it properly rejects invalid input and handles input errors. (e.g., password formatting error)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6299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171BA-B63A-4402-A222-59D59E3B7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-8930"/>
            <a:ext cx="8811816" cy="1193230"/>
          </a:xfrm>
          <a:noFill/>
        </p:spPr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</a:rPr>
              <a:t>Regression testing</a:t>
            </a:r>
            <a:endParaRPr lang="LID4096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DFCF3-4CDE-4ED9-9A2B-2696EDF26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software testing practice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that ensures an application still functions as expected after any code changes, updates, or improvements. </a:t>
            </a:r>
          </a:p>
          <a:p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Goal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Make sure the changes in code does not break existing functional and non-functional requirement of the system.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202124"/>
                </a:solidFill>
                <a:latin typeface="arial" panose="020B0604020202020204" pitchFamily="34" charset="0"/>
              </a:rPr>
              <a:t>Find defect in early stage.</a:t>
            </a: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lvl="1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17233108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ode coverage is very useful"/>
          <p:cNvSpPr txBox="1">
            <a:spLocks noGrp="1"/>
          </p:cNvSpPr>
          <p:nvPr>
            <p:ph type="title"/>
          </p:nvPr>
        </p:nvSpPr>
        <p:spPr>
          <a:xfrm>
            <a:off x="-17859" y="-8930"/>
            <a:ext cx="9144000" cy="1402391"/>
          </a:xfrm>
          <a:prstGeom prst="rect">
            <a:avLst/>
          </a:prstGeom>
          <a:noFill/>
        </p:spPr>
        <p:txBody>
          <a:bodyPr vert="horz" lIns="720000" tIns="180000" rIns="720000" bIns="180000" rtlCol="0" anchor="ctr">
            <a:normAutofit/>
          </a:bodyPr>
          <a:lstStyle>
            <a:lvl1pPr defTabSz="554990">
              <a:defRPr sz="7600"/>
            </a:lvl1pPr>
          </a:lstStyle>
          <a:p>
            <a:r>
              <a:rPr lang="en-US" sz="4400" b="0" dirty="0">
                <a:solidFill>
                  <a:schemeClr val="tx1"/>
                </a:solidFill>
              </a:rPr>
              <a:t>Application</a:t>
            </a:r>
            <a:endParaRPr sz="4400" b="0" dirty="0">
              <a:solidFill>
                <a:schemeClr val="tx1"/>
              </a:solidFill>
            </a:endParaRPr>
          </a:p>
        </p:txBody>
      </p:sp>
      <p:sp>
        <p:nvSpPr>
          <p:cNvPr id="459" name="We will cover three types of applications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Application based on code coverage</a:t>
            </a:r>
            <a:r>
              <a:rPr sz="2800" dirty="0">
                <a:latin typeface="+mn-lt"/>
              </a:rPr>
              <a:t>:</a:t>
            </a:r>
          </a:p>
          <a:p>
            <a:pPr marL="664122" lvl="1" indent="-351594">
              <a:spcBef>
                <a:spcPts val="1898"/>
              </a:spcBef>
              <a:defRPr sz="4500"/>
            </a:pPr>
            <a:r>
              <a:rPr lang="en-US" sz="2800" u="sng" dirty="0">
                <a:latin typeface="+mn-lt"/>
              </a:rPr>
              <a:t>Spectrum-based fault localization</a:t>
            </a:r>
            <a:endParaRPr lang="en-US" sz="2800" dirty="0">
              <a:latin typeface="+mn-lt"/>
            </a:endParaRPr>
          </a:p>
        </p:txBody>
      </p:sp>
      <p:sp>
        <p:nvSpPr>
          <p:cNvPr id="4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23669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Fault Localiz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vert="horz" lIns="720000" tIns="180000" rIns="720000" bIns="180000" rtlCol="0" anchor="ctr">
            <a:normAutofit/>
          </a:bodyPr>
          <a:lstStyle/>
          <a:p>
            <a:r>
              <a:rPr b="0" dirty="0">
                <a:solidFill>
                  <a:schemeClr val="tx1"/>
                </a:solidFill>
              </a:rPr>
              <a:t>Fault Localization</a:t>
            </a:r>
          </a:p>
        </p:txBody>
      </p:sp>
      <p:sp>
        <p:nvSpPr>
          <p:cNvPr id="485" name="Problem: Given a set of test cases, one or several test cases fail, where are the buggy lines?"/>
          <p:cNvSpPr txBox="1">
            <a:spLocks noGrp="1"/>
          </p:cNvSpPr>
          <p:nvPr>
            <p:ph type="body" sz="quarter" idx="1"/>
          </p:nvPr>
        </p:nvSpPr>
        <p:spPr>
          <a:xfrm>
            <a:off x="594523" y="1531371"/>
            <a:ext cx="7919236" cy="102003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300026" indent="-300026" defTabSz="394320">
              <a:spcBef>
                <a:spcPts val="1758"/>
              </a:spcBef>
              <a:defRPr sz="4320"/>
            </a:pPr>
            <a:r>
              <a:rPr dirty="0">
                <a:solidFill>
                  <a:srgbClr val="FF2600"/>
                </a:solidFill>
                <a:latin typeface="+mn-lt"/>
              </a:rPr>
              <a:t>Problem</a:t>
            </a:r>
            <a:r>
              <a:rPr dirty="0">
                <a:latin typeface="+mn-lt"/>
              </a:rPr>
              <a:t>: Given a set of test cases, one or several test cases fail, where are the buggy lines?</a:t>
            </a:r>
          </a:p>
        </p:txBody>
      </p:sp>
      <p:sp>
        <p:nvSpPr>
          <p:cNvPr id="4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490" name="}"/>
          <p:cNvSpPr txBox="1"/>
          <p:nvPr/>
        </p:nvSpPr>
        <p:spPr>
          <a:xfrm>
            <a:off x="355552" y="6028505"/>
            <a:ext cx="72200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15036D22-DED5-46DF-B5E9-B6B6AD8CA3A8}"/>
              </a:ext>
            </a:extLst>
          </p:cNvPr>
          <p:cNvSpPr/>
          <p:nvPr/>
        </p:nvSpPr>
        <p:spPr>
          <a:xfrm>
            <a:off x="1457325" y="3582700"/>
            <a:ext cx="1076325" cy="723900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  <a:endParaRPr lang="LID4096" dirty="0"/>
          </a:p>
        </p:txBody>
      </p:sp>
      <p:sp>
        <p:nvSpPr>
          <p:cNvPr id="3" name="Flowchart: Multidocument 2">
            <a:extLst>
              <a:ext uri="{FF2B5EF4-FFF2-40B4-BE49-F238E27FC236}">
                <a16:creationId xmlns:a16="http://schemas.microsoft.com/office/drawing/2014/main" id="{D858F081-1437-4B86-AA19-EBFBAD2E2D53}"/>
              </a:ext>
            </a:extLst>
          </p:cNvPr>
          <p:cNvSpPr/>
          <p:nvPr/>
        </p:nvSpPr>
        <p:spPr>
          <a:xfrm>
            <a:off x="3472459" y="3382674"/>
            <a:ext cx="1352550" cy="1123950"/>
          </a:xfrm>
          <a:prstGeom prst="flowChartMulti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suite</a:t>
            </a:r>
            <a:endParaRPr lang="LID4096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DCEEF8E-B1E9-4468-BD42-91C955A28075}"/>
              </a:ext>
            </a:extLst>
          </p:cNvPr>
          <p:cNvSpPr/>
          <p:nvPr/>
        </p:nvSpPr>
        <p:spPr>
          <a:xfrm>
            <a:off x="2668193" y="3854812"/>
            <a:ext cx="686991" cy="179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pic>
        <p:nvPicPr>
          <p:cNvPr id="1026" name="Picture 2" descr="Opinion: Make classes mandatory pass/fail this semester - The Paly Voice">
            <a:extLst>
              <a:ext uri="{FF2B5EF4-FFF2-40B4-BE49-F238E27FC236}">
                <a16:creationId xmlns:a16="http://schemas.microsoft.com/office/drawing/2014/main" id="{67D8509B-0746-4DD0-AB23-15FA840B4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818" y="3119943"/>
            <a:ext cx="2473474" cy="164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D6DE3AC5-69C5-40FE-AA8A-2A7E711280C7}"/>
              </a:ext>
            </a:extLst>
          </p:cNvPr>
          <p:cNvSpPr/>
          <p:nvPr/>
        </p:nvSpPr>
        <p:spPr>
          <a:xfrm>
            <a:off x="5013428" y="3854812"/>
            <a:ext cx="686991" cy="179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D08AECF0-8BC3-45F0-9746-188978D77E7F}"/>
              </a:ext>
            </a:extLst>
          </p:cNvPr>
          <p:cNvSpPr/>
          <p:nvPr/>
        </p:nvSpPr>
        <p:spPr>
          <a:xfrm rot="10800000">
            <a:off x="2096096" y="4629801"/>
            <a:ext cx="4105275" cy="803638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8AE8EF-2D8E-4FB1-9BE0-37F54F568D5B}"/>
              </a:ext>
            </a:extLst>
          </p:cNvPr>
          <p:cNvSpPr txBox="1"/>
          <p:nvPr/>
        </p:nvSpPr>
        <p:spPr>
          <a:xfrm>
            <a:off x="3197956" y="5544345"/>
            <a:ext cx="4581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where are the bugs?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724948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3" grpId="0" animBg="1"/>
      <p:bldP spid="6" grpId="0" animBg="1"/>
      <p:bldP spid="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Fault Localiz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vert="horz" lIns="720000" tIns="180000" rIns="720000" bIns="180000" rtlCol="0" anchor="ctr">
            <a:normAutofit/>
          </a:bodyPr>
          <a:lstStyle/>
          <a:p>
            <a:r>
              <a:rPr b="0" dirty="0">
                <a:solidFill>
                  <a:schemeClr val="tx1"/>
                </a:solidFill>
              </a:rPr>
              <a:t>Fault Localization</a:t>
            </a:r>
          </a:p>
        </p:txBody>
      </p:sp>
      <p:sp>
        <p:nvSpPr>
          <p:cNvPr id="485" name="Problem: Given a set of test cases, one or several test cases fail, where are the buggy lines?"/>
          <p:cNvSpPr txBox="1">
            <a:spLocks noGrp="1"/>
          </p:cNvSpPr>
          <p:nvPr>
            <p:ph type="body" sz="quarter" idx="1"/>
          </p:nvPr>
        </p:nvSpPr>
        <p:spPr>
          <a:xfrm>
            <a:off x="594523" y="1531371"/>
            <a:ext cx="7919236" cy="102003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300026" indent="-300026" defTabSz="394320">
              <a:spcBef>
                <a:spcPts val="1758"/>
              </a:spcBef>
              <a:defRPr sz="4320"/>
            </a:pPr>
            <a:r>
              <a:rPr dirty="0">
                <a:solidFill>
                  <a:srgbClr val="FF2600"/>
                </a:solidFill>
                <a:latin typeface="+mn-lt"/>
              </a:rPr>
              <a:t>Problem</a:t>
            </a:r>
            <a:r>
              <a:rPr dirty="0">
                <a:latin typeface="+mn-lt"/>
              </a:rPr>
              <a:t>: Given a set of test cases, one or several test cases fail, where are the buggy lines?</a:t>
            </a:r>
          </a:p>
        </p:txBody>
      </p:sp>
      <p:sp>
        <p:nvSpPr>
          <p:cNvPr id="4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pic>
        <p:nvPicPr>
          <p:cNvPr id="487" name="Screen Shot 2019-02-07 at 10.37.22 PM.pdf" descr="Screen Shot 2019-02-07 at 10.37.22 PM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253" y="2570504"/>
            <a:ext cx="5715001" cy="3946923"/>
          </a:xfrm>
          <a:prstGeom prst="rect">
            <a:avLst/>
          </a:prstGeom>
          <a:ln w="12700">
            <a:miter lim="400000"/>
          </a:ln>
        </p:spPr>
      </p:pic>
      <p:sp>
        <p:nvSpPr>
          <p:cNvPr id="488" name="Test data"/>
          <p:cNvSpPr txBox="1"/>
          <p:nvPr/>
        </p:nvSpPr>
        <p:spPr>
          <a:xfrm>
            <a:off x="7464543" y="2511862"/>
            <a:ext cx="1306704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0">
                <a:solidFill>
                  <a:srgbClr val="0433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ea typeface="+mn-ea"/>
                <a:cs typeface="Gill Sans" panose="020B0502020104020203" pitchFamily="34" charset="-79"/>
              </a:rPr>
              <a:t>Test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ea typeface="+mn-ea"/>
                <a:cs typeface="Gill Sans" panose="020B0502020104020203" pitchFamily="34" charset="-79"/>
              </a:rPr>
              <a:t>cases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0433FF"/>
              </a:solidFill>
              <a:effectLst/>
              <a:uLnTx/>
              <a:uFillTx/>
              <a:ea typeface="+mn-ea"/>
              <a:cs typeface="Gill Sans" panose="020B0502020104020203" pitchFamily="34" charset="-79"/>
            </a:endParaRPr>
          </a:p>
        </p:txBody>
      </p:sp>
      <p:sp>
        <p:nvSpPr>
          <p:cNvPr id="489" name="int mid (x, y, z) {"/>
          <p:cNvSpPr txBox="1"/>
          <p:nvPr/>
        </p:nvSpPr>
        <p:spPr>
          <a:xfrm>
            <a:off x="251824" y="2573418"/>
            <a:ext cx="1718740" cy="37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Gill Sans" panose="020B0502020104020203" pitchFamily="34" charset="-79"/>
              </a:rPr>
              <a:t>int mid (x, y, z) {</a:t>
            </a:r>
          </a:p>
        </p:txBody>
      </p:sp>
      <p:sp>
        <p:nvSpPr>
          <p:cNvPr id="490" name="}"/>
          <p:cNvSpPr txBox="1"/>
          <p:nvPr/>
        </p:nvSpPr>
        <p:spPr>
          <a:xfrm>
            <a:off x="355552" y="6028505"/>
            <a:ext cx="123432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6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1919903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Coverage-based Fault localiz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vert="horz" lIns="720000" tIns="180000" rIns="720000" bIns="180000" rtlCol="0" anchor="ctr">
            <a:noAutofit/>
          </a:bodyPr>
          <a:lstStyle>
            <a:lvl1pPr defTabSz="467359">
              <a:defRPr sz="6400"/>
            </a:lvl1pPr>
          </a:lstStyle>
          <a:p>
            <a:r>
              <a:rPr sz="4400" b="0" dirty="0">
                <a:solidFill>
                  <a:schemeClr val="tx1"/>
                </a:solidFill>
              </a:rPr>
              <a:t>Coverage-based Fault localization</a:t>
            </a:r>
          </a:p>
        </p:txBody>
      </p:sp>
      <p:sp>
        <p:nvSpPr>
          <p:cNvPr id="493" name="Intuition: Statements that are primarily executed by failed test cases are more likely to be faulty than those that are primarily executed by passed test cases…"/>
          <p:cNvSpPr txBox="1">
            <a:spLocks noGrp="1"/>
          </p:cNvSpPr>
          <p:nvPr>
            <p:ph type="body" sz="half" idx="1"/>
          </p:nvPr>
        </p:nvSpPr>
        <p:spPr>
          <a:xfrm>
            <a:off x="651867" y="1436617"/>
            <a:ext cx="7804547" cy="2998452"/>
          </a:xfrm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0433FF"/>
                </a:solidFill>
                <a:latin typeface="+mn-lt"/>
              </a:rPr>
              <a:t>Intuition</a:t>
            </a:r>
            <a:r>
              <a:rPr dirty="0">
                <a:latin typeface="+mn-lt"/>
              </a:rPr>
              <a:t>: Statements that are primarily executed by </a:t>
            </a:r>
            <a:r>
              <a:rPr dirty="0">
                <a:solidFill>
                  <a:srgbClr val="FF0000"/>
                </a:solidFill>
                <a:latin typeface="+mn-lt"/>
              </a:rPr>
              <a:t>failed test cases </a:t>
            </a:r>
            <a:r>
              <a:rPr dirty="0">
                <a:latin typeface="+mn-lt"/>
              </a:rPr>
              <a:t>are more likely to be faulty than those that are primarily executed by </a:t>
            </a:r>
            <a:r>
              <a:rPr dirty="0">
                <a:solidFill>
                  <a:srgbClr val="FF0000"/>
                </a:solidFill>
                <a:latin typeface="+mn-lt"/>
              </a:rPr>
              <a:t>passed test cases </a:t>
            </a:r>
          </a:p>
          <a:p>
            <a:r>
              <a:rPr dirty="0">
                <a:solidFill>
                  <a:srgbClr val="0433FF"/>
                </a:solidFill>
                <a:latin typeface="+mn-lt"/>
              </a:rPr>
              <a:t>Solution</a:t>
            </a:r>
            <a:r>
              <a:rPr dirty="0">
                <a:latin typeface="+mn-lt"/>
              </a:rPr>
              <a:t>: Ranking based on suspiciousness</a:t>
            </a:r>
            <a:r>
              <a:rPr lang="en-US" dirty="0">
                <a:latin typeface="+mn-lt"/>
              </a:rPr>
              <a:t> (</a:t>
            </a:r>
            <a:r>
              <a:rPr lang="en-US" sz="3200" dirty="0">
                <a:solidFill>
                  <a:srgbClr val="C00000"/>
                </a:solidFill>
              </a:rPr>
              <a:t>Tarantula</a:t>
            </a:r>
            <a:r>
              <a:rPr lang="en-US" dirty="0">
                <a:latin typeface="+mn-lt"/>
              </a:rPr>
              <a:t>)</a:t>
            </a:r>
            <a:endParaRPr dirty="0">
              <a:latin typeface="+mn-lt"/>
            </a:endParaRPr>
          </a:p>
        </p:txBody>
      </p:sp>
      <p:sp>
        <p:nvSpPr>
          <p:cNvPr id="4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pic>
        <p:nvPicPr>
          <p:cNvPr id="495" name="Screen Shot 2019-02-07 at 10.41.44 PM.pdf" descr="Screen Shot 2019-02-07 at 10.41.44 PM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4773192"/>
            <a:ext cx="5393531" cy="85725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2DBBB0-331A-4D38-B774-95960FF34276}"/>
              </a:ext>
            </a:extLst>
          </p:cNvPr>
          <p:cNvSpPr txBox="1"/>
          <p:nvPr/>
        </p:nvSpPr>
        <p:spPr>
          <a:xfrm>
            <a:off x="1648812" y="5912857"/>
            <a:ext cx="1361976" cy="369332"/>
          </a:xfrm>
          <a:prstGeom prst="wedgeRectCallout">
            <a:avLst>
              <a:gd name="adj1" fmla="val 61065"/>
              <a:gd name="adj2" fmla="val -246342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S: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1E9243-C975-4108-906F-395216ED15FC}"/>
              </a:ext>
            </a:extLst>
          </p:cNvPr>
          <p:cNvSpPr txBox="1"/>
          <p:nvPr/>
        </p:nvSpPr>
        <p:spPr>
          <a:xfrm>
            <a:off x="3693623" y="4234799"/>
            <a:ext cx="4276492" cy="369332"/>
          </a:xfrm>
          <a:prstGeom prst="wedgeRectCallout">
            <a:avLst>
              <a:gd name="adj1" fmla="val -29840"/>
              <a:gd name="adj2" fmla="val 151942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number of </a:t>
            </a:r>
            <a:r>
              <a:rPr lang="en-US" altLang="zh-CN" dirty="0"/>
              <a:t>failing test case</a:t>
            </a:r>
            <a:r>
              <a:rPr lang="en-US" dirty="0"/>
              <a:t>s is executed by 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1366D5-DE5D-48F9-8165-8C4437D9CB56}"/>
              </a:ext>
            </a:extLst>
          </p:cNvPr>
          <p:cNvSpPr txBox="1"/>
          <p:nvPr/>
        </p:nvSpPr>
        <p:spPr>
          <a:xfrm>
            <a:off x="3896122" y="5928461"/>
            <a:ext cx="4458913" cy="369332"/>
          </a:xfrm>
          <a:prstGeom prst="wedgeRectCallout">
            <a:avLst>
              <a:gd name="adj1" fmla="val -14777"/>
              <a:gd name="adj2" fmla="val -183909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number of  passing test cases is executed by s</a:t>
            </a:r>
          </a:p>
        </p:txBody>
      </p:sp>
    </p:spTree>
    <p:extLst>
      <p:ext uri="{BB962C8B-B14F-4D97-AF65-F5344CB8AC3E}">
        <p14:creationId xmlns:p14="http://schemas.microsoft.com/office/powerpoint/2010/main" val="402170135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" grpId="0" uiExpand="1" build="p" advAuto="0"/>
      <p:bldP spid="495" grpId="0" animBg="1" advAuto="0"/>
      <p:bldP spid="2" grpId="0" animBg="1"/>
      <p:bldP spid="8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An Example of Using Tarantul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vert="horz" lIns="720000" tIns="180000" rIns="720000" bIns="180000" rtlCol="0" anchor="ctr">
            <a:normAutofit/>
          </a:bodyPr>
          <a:lstStyle>
            <a:lvl1pPr defTabSz="519937">
              <a:defRPr sz="7119"/>
            </a:lvl1pPr>
          </a:lstStyle>
          <a:p>
            <a:r>
              <a:rPr sz="4400" b="0" dirty="0">
                <a:solidFill>
                  <a:schemeClr val="tx1"/>
                </a:solidFill>
              </a:rPr>
              <a:t>An Example of Using Tarantula</a:t>
            </a:r>
          </a:p>
        </p:txBody>
      </p:sp>
      <p:sp>
        <p:nvSpPr>
          <p:cNvPr id="4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pic>
        <p:nvPicPr>
          <p:cNvPr id="499" name="Screen Shot 2019-02-07 at 10.42.15 PM.pdf" descr="Screen Shot 2019-02-07 at 10.42.15 PM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403" y="1111230"/>
            <a:ext cx="7093194" cy="4437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00" name="Screen Shot 2019-02-07 at 10.41.44 PM.pdf" descr="Screen Shot 2019-02-07 at 10.41.44 PM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75" y="5945499"/>
            <a:ext cx="5393531" cy="85725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1709EF-727C-441F-B6A0-965D2BEE0807}"/>
              </a:ext>
            </a:extLst>
          </p:cNvPr>
          <p:cNvSpPr txBox="1"/>
          <p:nvPr/>
        </p:nvSpPr>
        <p:spPr>
          <a:xfrm>
            <a:off x="4987637" y="3934691"/>
            <a:ext cx="376256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Only running on 1/5 of the pass cases.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7B5FC-D03F-49AA-AA81-3F1319D31535}"/>
              </a:ext>
            </a:extLst>
          </p:cNvPr>
          <p:cNvSpPr txBox="1"/>
          <p:nvPr/>
        </p:nvSpPr>
        <p:spPr>
          <a:xfrm>
            <a:off x="4987637" y="2304460"/>
            <a:ext cx="294535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Running on all the pass cases.</a:t>
            </a:r>
          </a:p>
        </p:txBody>
      </p:sp>
    </p:spTree>
    <p:extLst>
      <p:ext uri="{BB962C8B-B14F-4D97-AF65-F5344CB8AC3E}">
        <p14:creationId xmlns:p14="http://schemas.microsoft.com/office/powerpoint/2010/main" val="146879992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" grpId="0" animBg="1" advAuto="0"/>
      <p:bldP spid="3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7AB4F-F948-4A24-A99A-5DD876D575D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SS" smtClean="0"/>
              <a:t>45</a:t>
            </a:fld>
            <a:endParaRPr lang="en-SS"/>
          </a:p>
        </p:txBody>
      </p:sp>
      <p:sp>
        <p:nvSpPr>
          <p:cNvPr id="5" name="Coverage-based Fault localization">
            <a:extLst>
              <a:ext uri="{FF2B5EF4-FFF2-40B4-BE49-F238E27FC236}">
                <a16:creationId xmlns:a16="http://schemas.microsoft.com/office/drawing/2014/main" id="{79A3791D-030C-47EA-B9AA-FB60CD2278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7859" y="-8930"/>
            <a:ext cx="9144000" cy="1193230"/>
          </a:xfrm>
          <a:prstGeom prst="rect">
            <a:avLst/>
          </a:prstGeom>
          <a:noFill/>
        </p:spPr>
        <p:txBody>
          <a:bodyPr vert="horz" lIns="720000" tIns="180000" rIns="720000" bIns="180000" rtlCol="0" anchor="ctr">
            <a:noAutofit/>
          </a:bodyPr>
          <a:lstStyle>
            <a:lvl1pPr defTabSz="467359">
              <a:defRPr sz="6400"/>
            </a:lvl1pPr>
          </a:lstStyle>
          <a:p>
            <a:r>
              <a:rPr lang="en-US" sz="4400" b="0" dirty="0">
                <a:solidFill>
                  <a:schemeClr val="tx1"/>
                </a:solidFill>
              </a:rPr>
              <a:t>Other ranking formulars</a:t>
            </a:r>
            <a:endParaRPr sz="4400" b="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199A9E-7DF3-4BAB-A8C4-82BC021BC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3588"/>
            <a:ext cx="9144000" cy="33831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ECE39E-5C05-45B7-BD44-C1BF8C845AB7}"/>
              </a:ext>
            </a:extLst>
          </p:cNvPr>
          <p:cNvSpPr txBox="1"/>
          <p:nvPr/>
        </p:nvSpPr>
        <p:spPr>
          <a:xfrm>
            <a:off x="346710" y="4943361"/>
            <a:ext cx="837819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c</a:t>
            </a:r>
            <a:r>
              <a:rPr lang="en-US" b="1" baseline="-25000" dirty="0" err="1"/>
              <a:t>ef</a:t>
            </a:r>
            <a:r>
              <a:rPr lang="en-US" dirty="0"/>
              <a:t> indicates the number of failing test cases (f) is executed by  a program entity (c), </a:t>
            </a:r>
            <a:r>
              <a:rPr lang="en-US" b="1" dirty="0" err="1"/>
              <a:t>c</a:t>
            </a:r>
            <a:r>
              <a:rPr lang="en-US" b="1" baseline="-25000" dirty="0" err="1"/>
              <a:t>nf</a:t>
            </a:r>
            <a:r>
              <a:rPr lang="en-US" dirty="0"/>
              <a:t> is the number of failing test cases </a:t>
            </a:r>
            <a:r>
              <a:rPr lang="en-US" altLang="zh-CN" dirty="0"/>
              <a:t>is not executed (n) by</a:t>
            </a:r>
            <a:r>
              <a:rPr lang="en-US" dirty="0"/>
              <a:t> a program entity </a:t>
            </a:r>
          </a:p>
          <a:p>
            <a:r>
              <a:rPr lang="en-US" dirty="0" err="1"/>
              <a:t>Totalfail</a:t>
            </a:r>
            <a:r>
              <a:rPr lang="en-US" dirty="0"/>
              <a:t> = </a:t>
            </a:r>
            <a:r>
              <a:rPr lang="en-US" b="1" dirty="0" err="1"/>
              <a:t>c</a:t>
            </a:r>
            <a:r>
              <a:rPr lang="en-US" b="1" baseline="-25000" dirty="0" err="1"/>
              <a:t>ef</a:t>
            </a:r>
            <a:r>
              <a:rPr lang="en-US" b="1" baseline="-25000" dirty="0"/>
              <a:t>  +  </a:t>
            </a:r>
            <a:r>
              <a:rPr lang="en-US" b="1" dirty="0" err="1"/>
              <a:t>c</a:t>
            </a:r>
            <a:r>
              <a:rPr lang="en-US" b="1" baseline="-25000" dirty="0" err="1"/>
              <a:t>nf</a:t>
            </a:r>
            <a:r>
              <a:rPr lang="en-US" dirty="0"/>
              <a:t> </a:t>
            </a:r>
          </a:p>
          <a:p>
            <a:r>
              <a:rPr lang="en-US" b="1" dirty="0"/>
              <a:t>c</a:t>
            </a:r>
            <a:r>
              <a:rPr lang="en-US" b="1" baseline="-25000" dirty="0"/>
              <a:t>ep</a:t>
            </a:r>
            <a:r>
              <a:rPr lang="en-US" dirty="0"/>
              <a:t> is the number of passing test cases (p) is executed by a program entity and </a:t>
            </a:r>
            <a:r>
              <a:rPr lang="en-US" b="1" dirty="0" err="1"/>
              <a:t>c</a:t>
            </a:r>
            <a:r>
              <a:rPr lang="en-US" b="1" baseline="-25000" dirty="0" err="1"/>
              <a:t>np</a:t>
            </a:r>
            <a:r>
              <a:rPr lang="en-US" dirty="0"/>
              <a:t> represents the number of passing test case is not executed by a </a:t>
            </a:r>
            <a:r>
              <a:rPr lang="en-US"/>
              <a:t>program entity</a:t>
            </a:r>
            <a:endParaRPr lang="en-US" dirty="0"/>
          </a:p>
          <a:p>
            <a:r>
              <a:rPr lang="en-US" dirty="0"/>
              <a:t>Total pass = </a:t>
            </a:r>
            <a:r>
              <a:rPr lang="en-US" b="1" dirty="0"/>
              <a:t>c</a:t>
            </a:r>
            <a:r>
              <a:rPr lang="en-US" b="1" baseline="-25000" dirty="0"/>
              <a:t>ep + </a:t>
            </a:r>
            <a:r>
              <a:rPr lang="en-US" b="1" dirty="0" err="1"/>
              <a:t>c</a:t>
            </a:r>
            <a:r>
              <a:rPr lang="en-US" b="1" baseline="-25000" dirty="0" err="1"/>
              <a:t>np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59334120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E5ED-93B8-4F4A-8227-AC9DD9C2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3986E-7583-4D8E-9B67-C850F7FFF33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SS" smtClean="0"/>
              <a:t>46</a:t>
            </a:fld>
            <a:endParaRPr lang="en-SS"/>
          </a:p>
        </p:txBody>
      </p:sp>
      <p:pic>
        <p:nvPicPr>
          <p:cNvPr id="7" name="Screen Shot 2019-02-07 at 10.37.22 PM.pdf" descr="Screen Shot 2019-02-07 at 10.37.22 PM.pdf">
            <a:extLst>
              <a:ext uri="{FF2B5EF4-FFF2-40B4-BE49-F238E27FC236}">
                <a16:creationId xmlns:a16="http://schemas.microsoft.com/office/drawing/2014/main" id="{96CCC2AD-6182-43EB-B8E3-4E10B1C4E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53" y="1281112"/>
            <a:ext cx="5715001" cy="3946923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AA49A6-2AAD-4DC2-AAA7-FDF5B45B0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53" y="5324847"/>
            <a:ext cx="3743325" cy="4476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4A91AB-D8B0-4854-8FB9-2956DAA0B423}"/>
              </a:ext>
            </a:extLst>
          </p:cNvPr>
          <p:cNvSpPr txBox="1"/>
          <p:nvPr/>
        </p:nvSpPr>
        <p:spPr>
          <a:xfrm>
            <a:off x="263723" y="5777285"/>
            <a:ext cx="86165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c</a:t>
            </a:r>
            <a:r>
              <a:rPr lang="en-US" b="1" baseline="-25000" dirty="0" err="1"/>
              <a:t>ef</a:t>
            </a:r>
            <a:r>
              <a:rPr lang="en-US" dirty="0"/>
              <a:t> indicates the number of failing test cases (f) is executed by  a program entity (c), </a:t>
            </a:r>
            <a:r>
              <a:rPr lang="en-US" b="1" dirty="0" err="1"/>
              <a:t>c</a:t>
            </a:r>
            <a:r>
              <a:rPr lang="en-US" b="1" baseline="-25000" dirty="0" err="1"/>
              <a:t>nf</a:t>
            </a:r>
            <a:r>
              <a:rPr lang="en-US" dirty="0"/>
              <a:t> is the number of failing test cases </a:t>
            </a:r>
            <a:r>
              <a:rPr lang="en-US" altLang="zh-CN" dirty="0"/>
              <a:t>is not executed (n) by</a:t>
            </a:r>
            <a:r>
              <a:rPr lang="en-US" dirty="0"/>
              <a:t> a program entity, </a:t>
            </a:r>
            <a:r>
              <a:rPr lang="en-US" b="1" dirty="0"/>
              <a:t>c</a:t>
            </a:r>
            <a:r>
              <a:rPr lang="en-US" b="1" baseline="-25000" dirty="0"/>
              <a:t>ep</a:t>
            </a:r>
            <a:r>
              <a:rPr lang="en-US" dirty="0"/>
              <a:t> is the number of passing test cases (p) is executed by a program entity</a:t>
            </a:r>
            <a:endParaRPr lang="LID4096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A04EC2-68E9-4292-B41D-41CF8E9C9447}"/>
              </a:ext>
            </a:extLst>
          </p:cNvPr>
          <p:cNvGrpSpPr/>
          <p:nvPr/>
        </p:nvGrpSpPr>
        <p:grpSpPr>
          <a:xfrm>
            <a:off x="5887112" y="1638146"/>
            <a:ext cx="324360" cy="206640"/>
            <a:chOff x="5887112" y="1638146"/>
            <a:chExt cx="324360" cy="20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B8856AD-F7DA-4BE5-8809-3086DAE257C2}"/>
                    </a:ext>
                  </a:extLst>
                </p14:cNvPr>
                <p14:cNvContentPartPr/>
                <p14:nvPr/>
              </p14:nvContentPartPr>
              <p14:xfrm>
                <a:off x="6029672" y="1698266"/>
                <a:ext cx="181800" cy="676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B8856AD-F7DA-4BE5-8809-3086DAE257C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93672" y="1662626"/>
                  <a:ext cx="2534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EEA39D8-C54B-4770-9847-B2A8ADFDE910}"/>
                    </a:ext>
                  </a:extLst>
                </p14:cNvPr>
                <p14:cNvContentPartPr/>
                <p14:nvPr/>
              </p14:nvContentPartPr>
              <p14:xfrm>
                <a:off x="5887112" y="1638146"/>
                <a:ext cx="245160" cy="206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EEA39D8-C54B-4770-9847-B2A8ADFDE91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51472" y="1602146"/>
                  <a:ext cx="316800" cy="27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E29852-CE26-48FE-ABF5-8CBCE50012B5}"/>
              </a:ext>
            </a:extLst>
          </p:cNvPr>
          <p:cNvGrpSpPr/>
          <p:nvPr/>
        </p:nvGrpSpPr>
        <p:grpSpPr>
          <a:xfrm>
            <a:off x="6721592" y="1261586"/>
            <a:ext cx="2365200" cy="711720"/>
            <a:chOff x="6721592" y="1261586"/>
            <a:chExt cx="2365200" cy="71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91CD5EE-AD02-4B54-9D15-3993305B0AD2}"/>
                    </a:ext>
                  </a:extLst>
                </p14:cNvPr>
                <p14:cNvContentPartPr/>
                <p14:nvPr/>
              </p14:nvContentPartPr>
              <p14:xfrm>
                <a:off x="7172312" y="1261586"/>
                <a:ext cx="112320" cy="232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91CD5EE-AD02-4B54-9D15-3993305B0AD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36312" y="1225586"/>
                  <a:ext cx="1839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B21FC80-E306-47E6-BFE2-2A8472B3C303}"/>
                    </a:ext>
                  </a:extLst>
                </p14:cNvPr>
                <p14:cNvContentPartPr/>
                <p14:nvPr/>
              </p14:nvContentPartPr>
              <p14:xfrm>
                <a:off x="7775312" y="1562186"/>
                <a:ext cx="288000" cy="27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B21FC80-E306-47E6-BFE2-2A8472B3C30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39672" y="1526186"/>
                  <a:ext cx="3596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25AB58B-236E-4E39-85B3-788C1A958429}"/>
                    </a:ext>
                  </a:extLst>
                </p14:cNvPr>
                <p14:cNvContentPartPr/>
                <p14:nvPr/>
              </p14:nvContentPartPr>
              <p14:xfrm>
                <a:off x="6721592" y="1548866"/>
                <a:ext cx="1594440" cy="64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25AB58B-236E-4E39-85B3-788C1A95842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685592" y="1513226"/>
                  <a:ext cx="16660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AD08B89-15A6-489E-AE91-E55382F1130B}"/>
                    </a:ext>
                  </a:extLst>
                </p14:cNvPr>
                <p14:cNvContentPartPr/>
                <p14:nvPr/>
              </p14:nvContentPartPr>
              <p14:xfrm>
                <a:off x="6778832" y="1723106"/>
                <a:ext cx="14040" cy="214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AD08B89-15A6-489E-AE91-E55382F1130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42832" y="1687106"/>
                  <a:ext cx="856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2171CAC-A54D-4B09-9A88-2537DB7F2374}"/>
                    </a:ext>
                  </a:extLst>
                </p14:cNvPr>
                <p14:cNvContentPartPr/>
                <p14:nvPr/>
              </p14:nvContentPartPr>
              <p14:xfrm>
                <a:off x="6886472" y="1794026"/>
                <a:ext cx="287280" cy="24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2171CAC-A54D-4B09-9A88-2537DB7F237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50832" y="1758026"/>
                  <a:ext cx="3589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9F654BC-0B61-452B-8377-B9B7098C06B5}"/>
                    </a:ext>
                  </a:extLst>
                </p14:cNvPr>
                <p14:cNvContentPartPr/>
                <p14:nvPr/>
              </p14:nvContentPartPr>
              <p14:xfrm>
                <a:off x="7033712" y="1737146"/>
                <a:ext cx="12600" cy="236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9F654BC-0B61-452B-8377-B9B7098C06B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98072" y="1701506"/>
                  <a:ext cx="842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5154C2A-A9B5-4052-8817-7893E93D5FDF}"/>
                    </a:ext>
                  </a:extLst>
                </p14:cNvPr>
                <p14:cNvContentPartPr/>
                <p14:nvPr/>
              </p14:nvContentPartPr>
              <p14:xfrm>
                <a:off x="7373552" y="1701866"/>
                <a:ext cx="161640" cy="187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5154C2A-A9B5-4052-8817-7893E93D5FD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37552" y="1666226"/>
                  <a:ext cx="2332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B785C8B-16C5-427C-ABC0-F3DD9173C7F9}"/>
                    </a:ext>
                  </a:extLst>
                </p14:cNvPr>
                <p14:cNvContentPartPr/>
                <p14:nvPr/>
              </p14:nvContentPartPr>
              <p14:xfrm>
                <a:off x="7684952" y="1796546"/>
                <a:ext cx="207720" cy="24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B785C8B-16C5-427C-ABC0-F3DD9173C7F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48952" y="1760906"/>
                  <a:ext cx="2793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5001F63-9752-432E-9C83-8CBD5878FCFE}"/>
                    </a:ext>
                  </a:extLst>
                </p14:cNvPr>
                <p14:cNvContentPartPr/>
                <p14:nvPr/>
              </p14:nvContentPartPr>
              <p14:xfrm>
                <a:off x="7806992" y="1696466"/>
                <a:ext cx="20880" cy="247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5001F63-9752-432E-9C83-8CBD5878FCF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70992" y="1660466"/>
                  <a:ext cx="925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BE51AFF-92C1-4F63-8853-D58F7C6FAF46}"/>
                    </a:ext>
                  </a:extLst>
                </p14:cNvPr>
                <p14:cNvContentPartPr/>
                <p14:nvPr/>
              </p14:nvContentPartPr>
              <p14:xfrm>
                <a:off x="8069792" y="1742546"/>
                <a:ext cx="108720" cy="188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BE51AFF-92C1-4F63-8853-D58F7C6FAF4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34152" y="1706906"/>
                  <a:ext cx="1803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C480FFD-600F-4875-9888-C66D4CD0B56B}"/>
                    </a:ext>
                  </a:extLst>
                </p14:cNvPr>
                <p14:cNvContentPartPr/>
                <p14:nvPr/>
              </p14:nvContentPartPr>
              <p14:xfrm>
                <a:off x="8148992" y="1746146"/>
                <a:ext cx="75960" cy="15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C480FFD-600F-4875-9888-C66D4CD0B56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13352" y="1710506"/>
                  <a:ext cx="1476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35EF198-A58F-42B5-AB88-1F179B5DF95C}"/>
                    </a:ext>
                  </a:extLst>
                </p14:cNvPr>
                <p14:cNvContentPartPr/>
                <p14:nvPr/>
              </p14:nvContentPartPr>
              <p14:xfrm>
                <a:off x="8372552" y="1667666"/>
                <a:ext cx="147600" cy="19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35EF198-A58F-42B5-AB88-1F179B5DF95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36912" y="1632026"/>
                  <a:ext cx="2192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79E3A15-B5FD-4041-801B-FEDB52E152FE}"/>
                    </a:ext>
                  </a:extLst>
                </p14:cNvPr>
                <p14:cNvContentPartPr/>
                <p14:nvPr/>
              </p14:nvContentPartPr>
              <p14:xfrm>
                <a:off x="8395232" y="1772786"/>
                <a:ext cx="164520" cy="15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79E3A15-B5FD-4041-801B-FEDB52E152F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59232" y="1736786"/>
                  <a:ext cx="2361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D511636-2A2B-4570-BDEA-F910F7468BCF}"/>
                    </a:ext>
                  </a:extLst>
                </p14:cNvPr>
                <p14:cNvContentPartPr/>
                <p14:nvPr/>
              </p14:nvContentPartPr>
              <p14:xfrm>
                <a:off x="8802032" y="1402706"/>
                <a:ext cx="15480" cy="119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D511636-2A2B-4570-BDEA-F910F7468BC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766392" y="1366706"/>
                  <a:ext cx="871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2FB6659-661B-4112-9F21-45AC1A8C2588}"/>
                    </a:ext>
                  </a:extLst>
                </p14:cNvPr>
                <p14:cNvContentPartPr/>
                <p14:nvPr/>
              </p14:nvContentPartPr>
              <p14:xfrm>
                <a:off x="8719592" y="1572266"/>
                <a:ext cx="367200" cy="24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2FB6659-661B-4112-9F21-45AC1A8C258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683952" y="1536626"/>
                  <a:ext cx="4388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84B92C3-A71B-48F8-974D-034A0B9FA7A9}"/>
                    </a:ext>
                  </a:extLst>
                </p14:cNvPr>
                <p14:cNvContentPartPr/>
                <p14:nvPr/>
              </p14:nvContentPartPr>
              <p14:xfrm>
                <a:off x="8752352" y="1702946"/>
                <a:ext cx="158760" cy="206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84B92C3-A71B-48F8-974D-034A0B9FA7A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716712" y="1666946"/>
                  <a:ext cx="230400" cy="27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9FAC133-EB3E-45C8-B3E6-7971E596AE5B}"/>
              </a:ext>
            </a:extLst>
          </p:cNvPr>
          <p:cNvGrpSpPr/>
          <p:nvPr/>
        </p:nvGrpSpPr>
        <p:grpSpPr>
          <a:xfrm>
            <a:off x="5888192" y="2401346"/>
            <a:ext cx="319680" cy="212400"/>
            <a:chOff x="5888192" y="2401346"/>
            <a:chExt cx="31968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03C9806-EE2D-4423-AB9C-11233A2E2E26}"/>
                    </a:ext>
                  </a:extLst>
                </p14:cNvPr>
                <p14:cNvContentPartPr/>
                <p14:nvPr/>
              </p14:nvContentPartPr>
              <p14:xfrm>
                <a:off x="5981072" y="2517626"/>
                <a:ext cx="226800" cy="14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03C9806-EE2D-4423-AB9C-11233A2E2E2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45432" y="2481986"/>
                  <a:ext cx="2984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3F69D99-2558-4F2E-A9F9-2BAC204E6DD4}"/>
                    </a:ext>
                  </a:extLst>
                </p14:cNvPr>
                <p14:cNvContentPartPr/>
                <p14:nvPr/>
              </p14:nvContentPartPr>
              <p14:xfrm>
                <a:off x="5888192" y="2401346"/>
                <a:ext cx="111600" cy="212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3F69D99-2558-4F2E-A9F9-2BAC204E6DD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52552" y="2365346"/>
                  <a:ext cx="183240" cy="28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8F75D1C-6F08-4BAD-B412-DCE2A19F8F09}"/>
              </a:ext>
            </a:extLst>
          </p:cNvPr>
          <p:cNvGrpSpPr/>
          <p:nvPr/>
        </p:nvGrpSpPr>
        <p:grpSpPr>
          <a:xfrm>
            <a:off x="6399752" y="2144306"/>
            <a:ext cx="1232640" cy="296280"/>
            <a:chOff x="6399752" y="2144306"/>
            <a:chExt cx="123264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F3C6622-A829-4D27-9A18-16D727D6E519}"/>
                    </a:ext>
                  </a:extLst>
                </p14:cNvPr>
                <p14:cNvContentPartPr/>
                <p14:nvPr/>
              </p14:nvContentPartPr>
              <p14:xfrm>
                <a:off x="6948752" y="2144306"/>
                <a:ext cx="28440" cy="185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F3C6622-A829-4D27-9A18-16D727D6E51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12752" y="2108306"/>
                  <a:ext cx="1000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F08101F-A1D6-41F2-9E44-E0BA51ED90DF}"/>
                    </a:ext>
                  </a:extLst>
                </p14:cNvPr>
                <p14:cNvContentPartPr/>
                <p14:nvPr/>
              </p14:nvContentPartPr>
              <p14:xfrm>
                <a:off x="6399752" y="2339426"/>
                <a:ext cx="1232640" cy="101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F08101F-A1D6-41F2-9E44-E0BA51ED90D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64112" y="2303426"/>
                  <a:ext cx="130428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B427181-E8F9-42D1-ABB5-929D529C12CB}"/>
              </a:ext>
            </a:extLst>
          </p:cNvPr>
          <p:cNvGrpSpPr/>
          <p:nvPr/>
        </p:nvGrpSpPr>
        <p:grpSpPr>
          <a:xfrm>
            <a:off x="6499832" y="2569466"/>
            <a:ext cx="384840" cy="331200"/>
            <a:chOff x="6499832" y="2569466"/>
            <a:chExt cx="384840" cy="3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42B565E-FB82-4101-8D8B-4074097EDF85}"/>
                    </a:ext>
                  </a:extLst>
                </p14:cNvPr>
                <p14:cNvContentPartPr/>
                <p14:nvPr/>
              </p14:nvContentPartPr>
              <p14:xfrm>
                <a:off x="6499832" y="2569466"/>
                <a:ext cx="16920" cy="273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42B565E-FB82-4101-8D8B-4074097EDF8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63832" y="2533826"/>
                  <a:ext cx="885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7FAD443-7095-4642-9682-65DFF76BBAB6}"/>
                    </a:ext>
                  </a:extLst>
                </p14:cNvPr>
                <p14:cNvContentPartPr/>
                <p14:nvPr/>
              </p14:nvContentPartPr>
              <p14:xfrm>
                <a:off x="6585872" y="2649386"/>
                <a:ext cx="298800" cy="65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7FAD443-7095-4642-9682-65DFF76BBAB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550232" y="2613386"/>
                  <a:ext cx="3704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FC1B4AB-3EE3-4FD4-ADE8-E1A91F6A93E6}"/>
                    </a:ext>
                  </a:extLst>
                </p14:cNvPr>
                <p14:cNvContentPartPr/>
                <p14:nvPr/>
              </p14:nvContentPartPr>
              <p14:xfrm>
                <a:off x="6764432" y="2579906"/>
                <a:ext cx="12600" cy="320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FC1B4AB-3EE3-4FD4-ADE8-E1A91F6A93E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28792" y="2543906"/>
                  <a:ext cx="84240" cy="39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B47F739-D869-4AAA-9134-D5B7F954FD96}"/>
                  </a:ext>
                </a:extLst>
              </p14:cNvPr>
              <p14:cNvContentPartPr/>
              <p14:nvPr/>
            </p14:nvContentPartPr>
            <p14:xfrm>
              <a:off x="7147472" y="2560106"/>
              <a:ext cx="115560" cy="3193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B47F739-D869-4AAA-9134-D5B7F954FD9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111472" y="2524106"/>
                <a:ext cx="187200" cy="39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E8974AFE-CF78-4329-AC46-7451AB07F3DC}"/>
              </a:ext>
            </a:extLst>
          </p:cNvPr>
          <p:cNvGrpSpPr/>
          <p:nvPr/>
        </p:nvGrpSpPr>
        <p:grpSpPr>
          <a:xfrm>
            <a:off x="7708712" y="2383346"/>
            <a:ext cx="1017360" cy="315360"/>
            <a:chOff x="7708712" y="2383346"/>
            <a:chExt cx="1017360" cy="31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4DDF734-60A2-447A-9E9A-FA6B007CEB35}"/>
                    </a:ext>
                  </a:extLst>
                </p14:cNvPr>
                <p14:cNvContentPartPr/>
                <p14:nvPr/>
              </p14:nvContentPartPr>
              <p14:xfrm>
                <a:off x="7708712" y="2573786"/>
                <a:ext cx="7920" cy="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4DDF734-60A2-447A-9E9A-FA6B007CEB3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72712" y="2537786"/>
                  <a:ext cx="795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C87342D-8FA5-4699-B4FA-D3A168C69740}"/>
                    </a:ext>
                  </a:extLst>
                </p14:cNvPr>
                <p14:cNvContentPartPr/>
                <p14:nvPr/>
              </p14:nvContentPartPr>
              <p14:xfrm>
                <a:off x="7746152" y="2548586"/>
                <a:ext cx="218520" cy="104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C87342D-8FA5-4699-B4FA-D3A168C6974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10512" y="2512586"/>
                  <a:ext cx="2901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360F54D-24D5-42FB-9292-F05A7CD771FA}"/>
                    </a:ext>
                  </a:extLst>
                </p14:cNvPr>
                <p14:cNvContentPartPr/>
                <p14:nvPr/>
              </p14:nvContentPartPr>
              <p14:xfrm>
                <a:off x="8110472" y="2443466"/>
                <a:ext cx="144000" cy="133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360F54D-24D5-42FB-9292-F05A7CD771F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74832" y="2407826"/>
                  <a:ext cx="2156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CF0B528-19E2-4023-9BBE-AD8045AA05D3}"/>
                    </a:ext>
                  </a:extLst>
                </p14:cNvPr>
                <p14:cNvContentPartPr/>
                <p14:nvPr/>
              </p14:nvContentPartPr>
              <p14:xfrm>
                <a:off x="8286872" y="2628146"/>
                <a:ext cx="17280" cy="31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CF0B528-19E2-4023-9BBE-AD8045AA05D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250872" y="2592506"/>
                  <a:ext cx="889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0E44DB2-8C07-4E5A-B2BE-690FCB850710}"/>
                    </a:ext>
                  </a:extLst>
                </p14:cNvPr>
                <p14:cNvContentPartPr/>
                <p14:nvPr/>
              </p14:nvContentPartPr>
              <p14:xfrm>
                <a:off x="8374712" y="2425826"/>
                <a:ext cx="275400" cy="272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0E44DB2-8C07-4E5A-B2BE-690FCB85071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338712" y="2389826"/>
                  <a:ext cx="34704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36384FC-1782-4B21-9FF4-7C5332998E39}"/>
                    </a:ext>
                  </a:extLst>
                </p14:cNvPr>
                <p14:cNvContentPartPr/>
                <p14:nvPr/>
              </p14:nvContentPartPr>
              <p14:xfrm>
                <a:off x="8573792" y="2383346"/>
                <a:ext cx="152280" cy="39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36384FC-1782-4B21-9FF4-7C5332998E3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537792" y="2347706"/>
                  <a:ext cx="22392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473B5B5-FFB9-4ED1-83DF-869E8C1E9AE7}"/>
              </a:ext>
            </a:extLst>
          </p:cNvPr>
          <p:cNvGrpSpPr/>
          <p:nvPr/>
        </p:nvGrpSpPr>
        <p:grpSpPr>
          <a:xfrm>
            <a:off x="6088352" y="3262106"/>
            <a:ext cx="429840" cy="218520"/>
            <a:chOff x="6088352" y="3262106"/>
            <a:chExt cx="429840" cy="21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CB32136-8A64-4321-B00C-9B99CAC5ECC6}"/>
                    </a:ext>
                  </a:extLst>
                </p14:cNvPr>
                <p14:cNvContentPartPr/>
                <p14:nvPr/>
              </p14:nvContentPartPr>
              <p14:xfrm>
                <a:off x="6201392" y="3354986"/>
                <a:ext cx="316800" cy="35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CB32136-8A64-4321-B00C-9B99CAC5ECC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165752" y="3319346"/>
                  <a:ext cx="3884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891DC80-5EEB-4EC7-ABDA-47F9AA4A14AD}"/>
                    </a:ext>
                  </a:extLst>
                </p14:cNvPr>
                <p14:cNvContentPartPr/>
                <p14:nvPr/>
              </p14:nvContentPartPr>
              <p14:xfrm>
                <a:off x="6088352" y="3262106"/>
                <a:ext cx="138600" cy="218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891DC80-5EEB-4EC7-ABDA-47F9AA4A14A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052352" y="3226466"/>
                  <a:ext cx="210240" cy="29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821E54C-0512-4A44-B5C8-E4B9F809C12C}"/>
              </a:ext>
            </a:extLst>
          </p:cNvPr>
          <p:cNvGrpSpPr/>
          <p:nvPr/>
        </p:nvGrpSpPr>
        <p:grpSpPr>
          <a:xfrm>
            <a:off x="6965672" y="3062306"/>
            <a:ext cx="860760" cy="612360"/>
            <a:chOff x="6965672" y="3062306"/>
            <a:chExt cx="860760" cy="61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20F2044-BDB0-4FA0-8E43-292B128247F6}"/>
                    </a:ext>
                  </a:extLst>
                </p14:cNvPr>
                <p14:cNvContentPartPr/>
                <p14:nvPr/>
              </p14:nvContentPartPr>
              <p14:xfrm>
                <a:off x="7237112" y="3062306"/>
                <a:ext cx="20880" cy="208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20F2044-BDB0-4FA0-8E43-292B128247F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201112" y="3026666"/>
                  <a:ext cx="925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08ACFBF-0EFE-4BC9-B20C-DCAB47A4293E}"/>
                    </a:ext>
                  </a:extLst>
                </p14:cNvPr>
                <p14:cNvContentPartPr/>
                <p14:nvPr/>
              </p14:nvContentPartPr>
              <p14:xfrm>
                <a:off x="6965672" y="3266426"/>
                <a:ext cx="860760" cy="29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08ACFBF-0EFE-4BC9-B20C-DCAB47A4293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929672" y="3230426"/>
                  <a:ext cx="9324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6B7501C-D4FF-4237-BB78-3E94D8DD7BDA}"/>
                    </a:ext>
                  </a:extLst>
                </p14:cNvPr>
                <p14:cNvContentPartPr/>
                <p14:nvPr/>
              </p14:nvContentPartPr>
              <p14:xfrm>
                <a:off x="7060352" y="3417626"/>
                <a:ext cx="16920" cy="257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6B7501C-D4FF-4237-BB78-3E94D8DD7BD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024712" y="3381626"/>
                  <a:ext cx="885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FF80C00-C63C-486D-8711-2F4144BDC92D}"/>
                    </a:ext>
                  </a:extLst>
                </p14:cNvPr>
                <p14:cNvContentPartPr/>
                <p14:nvPr/>
              </p14:nvContentPartPr>
              <p14:xfrm>
                <a:off x="7275632" y="3523826"/>
                <a:ext cx="123120" cy="5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FF80C00-C63C-486D-8711-2F4144BDC92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39992" y="3488186"/>
                  <a:ext cx="1947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483E6CE-9F73-47C6-AC1D-5E9C12FC99AA}"/>
                    </a:ext>
                  </a:extLst>
                </p14:cNvPr>
                <p14:cNvContentPartPr/>
                <p14:nvPr/>
              </p14:nvContentPartPr>
              <p14:xfrm>
                <a:off x="7267712" y="3455786"/>
                <a:ext cx="26280" cy="213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483E6CE-9F73-47C6-AC1D-5E9C12FC99A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231712" y="3419786"/>
                  <a:ext cx="979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1CCB573-38C9-4609-9D0F-366E315DD399}"/>
                    </a:ext>
                  </a:extLst>
                </p14:cNvPr>
                <p14:cNvContentPartPr/>
                <p14:nvPr/>
              </p14:nvContentPartPr>
              <p14:xfrm>
                <a:off x="7165472" y="3510866"/>
                <a:ext cx="140040" cy="16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1CCB573-38C9-4609-9D0F-366E315DD39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129472" y="3475226"/>
                  <a:ext cx="2116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7072135-1487-40B8-949D-CA6610EA4CD4}"/>
                    </a:ext>
                  </a:extLst>
                </p14:cNvPr>
                <p14:cNvContentPartPr/>
                <p14:nvPr/>
              </p14:nvContentPartPr>
              <p14:xfrm>
                <a:off x="7615472" y="3392426"/>
                <a:ext cx="18720" cy="236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7072135-1487-40B8-949D-CA6610EA4CD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79472" y="3356786"/>
                  <a:ext cx="90360" cy="30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CA789EA-7CAB-4C70-A9EE-DDF00959DD20}"/>
              </a:ext>
            </a:extLst>
          </p:cNvPr>
          <p:cNvGrpSpPr/>
          <p:nvPr/>
        </p:nvGrpSpPr>
        <p:grpSpPr>
          <a:xfrm>
            <a:off x="7988072" y="3103346"/>
            <a:ext cx="783720" cy="602280"/>
            <a:chOff x="7988072" y="3103346"/>
            <a:chExt cx="78372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B3BAB50-8D81-4D03-8665-77A80A5D817F}"/>
                    </a:ext>
                  </a:extLst>
                </p14:cNvPr>
                <p14:cNvContentPartPr/>
                <p14:nvPr/>
              </p14:nvContentPartPr>
              <p14:xfrm>
                <a:off x="7988072" y="3347426"/>
                <a:ext cx="132480" cy="19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B3BAB50-8D81-4D03-8665-77A80A5D817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952432" y="3311426"/>
                  <a:ext cx="2041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167F15C-5602-4365-86DD-83E48BCD4653}"/>
                    </a:ext>
                  </a:extLst>
                </p14:cNvPr>
                <p14:cNvContentPartPr/>
                <p14:nvPr/>
              </p14:nvContentPartPr>
              <p14:xfrm>
                <a:off x="7993472" y="3464066"/>
                <a:ext cx="140760" cy="1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167F15C-5602-4365-86DD-83E48BCD465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957832" y="3428066"/>
                  <a:ext cx="2124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54D5371-E36B-4A49-B4D4-22E0A4382A84}"/>
                    </a:ext>
                  </a:extLst>
                </p14:cNvPr>
                <p14:cNvContentPartPr/>
                <p14:nvPr/>
              </p14:nvContentPartPr>
              <p14:xfrm>
                <a:off x="8345912" y="3302426"/>
                <a:ext cx="425880" cy="42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54D5371-E36B-4A49-B4D4-22E0A4382A8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10272" y="3266426"/>
                  <a:ext cx="4975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34F9879-63F7-4D39-A8A2-6C31875F3368}"/>
                    </a:ext>
                  </a:extLst>
                </p14:cNvPr>
                <p14:cNvContentPartPr/>
                <p14:nvPr/>
              </p14:nvContentPartPr>
              <p14:xfrm>
                <a:off x="8523392" y="3103346"/>
                <a:ext cx="12600" cy="176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34F9879-63F7-4D39-A8A2-6C31875F336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487392" y="3067706"/>
                  <a:ext cx="842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A7378FB-8487-4C7A-84A5-B758F1ACDDBF}"/>
                    </a:ext>
                  </a:extLst>
                </p14:cNvPr>
                <p14:cNvContentPartPr/>
                <p14:nvPr/>
              </p14:nvContentPartPr>
              <p14:xfrm>
                <a:off x="8418272" y="3548666"/>
                <a:ext cx="164520" cy="156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A7378FB-8487-4C7A-84A5-B758F1ACDDB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82632" y="3512666"/>
                  <a:ext cx="236160" cy="228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312023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E5ED-93B8-4F4A-8227-AC9DD9C2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3986E-7583-4D8E-9B67-C850F7FFF33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SS" smtClean="0"/>
              <a:t>47</a:t>
            </a:fld>
            <a:endParaRPr lang="en-SS"/>
          </a:p>
        </p:txBody>
      </p:sp>
      <p:pic>
        <p:nvPicPr>
          <p:cNvPr id="7" name="Screen Shot 2019-02-07 at 10.37.22 PM.pdf" descr="Screen Shot 2019-02-07 at 10.37.22 PM.pdf">
            <a:extLst>
              <a:ext uri="{FF2B5EF4-FFF2-40B4-BE49-F238E27FC236}">
                <a16:creationId xmlns:a16="http://schemas.microsoft.com/office/drawing/2014/main" id="{96CCC2AD-6182-43EB-B8E3-4E10B1C4E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53" y="1281112"/>
            <a:ext cx="5715001" cy="3946923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AA49A6-2AAD-4DC2-AAA7-FDF5B45B0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53" y="5324847"/>
            <a:ext cx="3743325" cy="4476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4A91AB-D8B0-4854-8FB9-2956DAA0B423}"/>
              </a:ext>
            </a:extLst>
          </p:cNvPr>
          <p:cNvSpPr txBox="1"/>
          <p:nvPr/>
        </p:nvSpPr>
        <p:spPr>
          <a:xfrm>
            <a:off x="263723" y="5777285"/>
            <a:ext cx="86165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c</a:t>
            </a:r>
            <a:r>
              <a:rPr lang="en-US" b="1" baseline="-25000" dirty="0" err="1"/>
              <a:t>ef</a:t>
            </a:r>
            <a:r>
              <a:rPr lang="en-US" dirty="0"/>
              <a:t> indicates the number of failing test cases (f) is executed by  a program entity (c), </a:t>
            </a:r>
            <a:r>
              <a:rPr lang="en-US" b="1" dirty="0" err="1"/>
              <a:t>c</a:t>
            </a:r>
            <a:r>
              <a:rPr lang="en-US" b="1" baseline="-25000" dirty="0" err="1"/>
              <a:t>nf</a:t>
            </a:r>
            <a:r>
              <a:rPr lang="en-US" dirty="0"/>
              <a:t> is the number of failing test cases </a:t>
            </a:r>
            <a:r>
              <a:rPr lang="en-US" altLang="zh-CN" dirty="0"/>
              <a:t>is not executed (n) by</a:t>
            </a:r>
            <a:r>
              <a:rPr lang="en-US" dirty="0"/>
              <a:t> a program entity, </a:t>
            </a:r>
            <a:r>
              <a:rPr lang="en-US" b="1" dirty="0"/>
              <a:t>c</a:t>
            </a:r>
            <a:r>
              <a:rPr lang="en-US" b="1" baseline="-25000" dirty="0"/>
              <a:t>ep</a:t>
            </a:r>
            <a:r>
              <a:rPr lang="en-US" dirty="0"/>
              <a:t> is the number of passing test cases (p) is executed by a program entity</a:t>
            </a:r>
            <a:endParaRPr lang="LID4096" dirty="0"/>
          </a:p>
          <a:p>
            <a:endParaRPr lang="LID4096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E02A6A-3314-423C-A4D8-00E0008D3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227" y="1540817"/>
            <a:ext cx="435988" cy="36872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9561C7-649A-48A0-9BF5-9916963C4B58}"/>
                  </a:ext>
                </a:extLst>
              </p14:cNvPr>
              <p14:cNvContentPartPr/>
              <p14:nvPr/>
            </p14:nvContentPartPr>
            <p14:xfrm>
              <a:off x="254160" y="3232080"/>
              <a:ext cx="6115320" cy="381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9561C7-649A-48A0-9BF5-9916963C4B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4800" y="3222720"/>
                <a:ext cx="6134040" cy="40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2283490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BF7F-C110-4134-AF6E-7F839D96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58C4A-00B1-42B6-BC11-080F524E9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1A0DAB"/>
                </a:solidFill>
                <a:effectLst/>
                <a:latin typeface="Roboto"/>
                <a:hlinkClick r:id="rId2"/>
              </a:rPr>
              <a:t>https://www.synopsys.com/content/dam/synopsys/sig-assets/whitepapers/what-is-fuzzing.pdf</a:t>
            </a:r>
            <a:endParaRPr lang="en-US" b="0" i="0" u="none" strike="noStrike" dirty="0">
              <a:solidFill>
                <a:srgbClr val="1A0DAB"/>
              </a:solidFill>
              <a:effectLst/>
              <a:latin typeface="Roboto"/>
            </a:endParaRPr>
          </a:p>
          <a:p>
            <a:r>
              <a:rPr lang="en-US" dirty="0">
                <a:hlinkClick r:id="rId3"/>
              </a:rPr>
              <a:t>https://www.fuzzingbook.org/</a:t>
            </a:r>
            <a:endParaRPr lang="en-US" dirty="0"/>
          </a:p>
          <a:p>
            <a:r>
              <a:rPr lang="en-US" dirty="0">
                <a:solidFill>
                  <a:srgbClr val="1A0DAB"/>
                </a:solidFill>
                <a:latin typeface="Roboto"/>
                <a:hlinkClick r:id="rId4"/>
              </a:rPr>
              <a:t>https://www.guru99.com/mutation-testing.html</a:t>
            </a:r>
            <a:endParaRPr lang="en-US" dirty="0">
              <a:solidFill>
                <a:srgbClr val="1A0DAB"/>
              </a:solidFill>
              <a:latin typeface="Roboto"/>
            </a:endParaRPr>
          </a:p>
          <a:p>
            <a:r>
              <a:rPr lang="en-US" dirty="0">
                <a:solidFill>
                  <a:srgbClr val="1A0DAB"/>
                </a:solidFill>
                <a:latin typeface="Roboto"/>
              </a:rPr>
              <a:t>https://www.softwaretestinghelp.com/what-is-mutation-testing/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6772D-F1CD-49AA-8093-1B9BC29A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E68-A2D0-4148-AD8B-3294DC4CB750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91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19B2D-4C95-4E45-A2D4-2112916C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475" y="0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dirty="0"/>
              <a:t>Who tests the tests?</a:t>
            </a:r>
          </a:p>
        </p:txBody>
      </p:sp>
      <p:pic>
        <p:nvPicPr>
          <p:cNvPr id="79874" name="Picture 2" descr="ttp://www.returnofkings.com/wp-content/uploads/2015/10/Who-Watches-the-Watchmen-watchmen-14960175-1440-9">
            <a:extLst>
              <a:ext uri="{FF2B5EF4-FFF2-40B4-BE49-F238E27FC236}">
                <a16:creationId xmlns:a16="http://schemas.microsoft.com/office/drawing/2014/main" id="{D1E46A88-9492-2948-8602-F9B5C2B14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17" b="-3217"/>
          <a:stretch>
            <a:fillRect/>
          </a:stretch>
        </p:blipFill>
        <p:spPr bwMode="auto">
          <a:xfrm>
            <a:off x="0" y="823913"/>
            <a:ext cx="9137650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04915A-D59D-C64B-914E-43B6B924B484}"/>
              </a:ext>
            </a:extLst>
          </p:cNvPr>
          <p:cNvSpPr txBox="1"/>
          <p:nvPr/>
        </p:nvSpPr>
        <p:spPr>
          <a:xfrm>
            <a:off x="649706" y="1359568"/>
            <a:ext cx="83980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rPr>
              <a:t>How can we measure test cases?</a:t>
            </a:r>
          </a:p>
        </p:txBody>
      </p:sp>
    </p:spTree>
    <p:extLst>
      <p:ext uri="{BB962C8B-B14F-4D97-AF65-F5344CB8AC3E}">
        <p14:creationId xmlns:p14="http://schemas.microsoft.com/office/powerpoint/2010/main" val="251957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9AC1-B148-433C-9E7A-B224576D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Outline</a:t>
            </a:r>
            <a:endParaRPr lang="LID4096" sz="4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89724-87B0-41AF-9AB8-8C0EAFA3D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Test coverage</a:t>
            </a:r>
          </a:p>
          <a:p>
            <a:r>
              <a:rPr lang="en-US" dirty="0"/>
              <a:t>Applications for testing coverage</a:t>
            </a:r>
          </a:p>
          <a:p>
            <a:r>
              <a:rPr lang="en-US" dirty="0"/>
              <a:t>Mutation testing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62778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A01E86-6DD4-4180-9634-F9AA83EB2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82" y="225083"/>
            <a:ext cx="7886700" cy="1325563"/>
          </a:xfrm>
          <a:noFill/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Measure the test cases</a:t>
            </a:r>
            <a:endParaRPr lang="LID4096" sz="4000" b="1" dirty="0">
              <a:solidFill>
                <a:srgbClr val="C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1D1779-F50F-4DAC-A00D-88F9F70FB1A6}"/>
              </a:ext>
            </a:extLst>
          </p:cNvPr>
          <p:cNvSpPr/>
          <p:nvPr/>
        </p:nvSpPr>
        <p:spPr>
          <a:xfrm>
            <a:off x="288790" y="1550646"/>
            <a:ext cx="33041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Read P </a:t>
            </a:r>
          </a:p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Read Q </a:t>
            </a:r>
          </a:p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IF P+Q &gt; 10 THEN </a:t>
            </a:r>
          </a:p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	Print “Large” </a:t>
            </a:r>
          </a:p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ENDIF </a:t>
            </a:r>
          </a:p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If P &gt; 50 THEN </a:t>
            </a:r>
          </a:p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	\\</a:t>
            </a:r>
            <a:r>
              <a:rPr lang="zh-CN" altLang="en-US" dirty="0">
                <a:solidFill>
                  <a:srgbClr val="444444"/>
                </a:solidFill>
                <a:latin typeface="georgia" charset="0"/>
              </a:rPr>
              <a:t> </a:t>
            </a:r>
            <a:r>
              <a:rPr lang="en-US" altLang="zh-CN" dirty="0">
                <a:solidFill>
                  <a:srgbClr val="444444"/>
                </a:solidFill>
                <a:latin typeface="georgia" charset="0"/>
              </a:rPr>
              <a:t>bug</a:t>
            </a:r>
            <a:r>
              <a:rPr lang="zh-CN" altLang="en-US" dirty="0">
                <a:solidFill>
                  <a:srgbClr val="444444"/>
                </a:solidFill>
                <a:latin typeface="georgia" charset="0"/>
              </a:rPr>
              <a:t> </a:t>
            </a:r>
            <a:r>
              <a:rPr lang="en-US" altLang="zh-CN" dirty="0">
                <a:solidFill>
                  <a:srgbClr val="444444"/>
                </a:solidFill>
                <a:latin typeface="georgia" charset="0"/>
              </a:rPr>
              <a:t>is</a:t>
            </a:r>
            <a:r>
              <a:rPr lang="zh-CN" altLang="en-US" dirty="0">
                <a:solidFill>
                  <a:srgbClr val="444444"/>
                </a:solidFill>
                <a:latin typeface="georgia" charset="0"/>
              </a:rPr>
              <a:t> </a:t>
            </a:r>
            <a:r>
              <a:rPr lang="en-US" altLang="zh-CN" dirty="0">
                <a:solidFill>
                  <a:srgbClr val="444444"/>
                </a:solidFill>
                <a:latin typeface="georgia" charset="0"/>
              </a:rPr>
              <a:t>here</a:t>
            </a:r>
          </a:p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	… </a:t>
            </a:r>
          </a:p>
          <a:p>
            <a:r>
              <a:rPr lang="en-US" dirty="0">
                <a:solidFill>
                  <a:srgbClr val="444444"/>
                </a:solidFill>
                <a:latin typeface="georgia" charset="0"/>
              </a:rPr>
              <a:t>ENDIF</a:t>
            </a:r>
            <a:endParaRPr lang="en-US" b="0" i="0" dirty="0">
              <a:solidFill>
                <a:srgbClr val="444444"/>
              </a:solidFill>
              <a:effectLst/>
              <a:latin typeface="georgia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265CA-A87C-48B2-9F02-3AADA44A565C}"/>
              </a:ext>
            </a:extLst>
          </p:cNvPr>
          <p:cNvSpPr txBox="1"/>
          <p:nvPr/>
        </p:nvSpPr>
        <p:spPr>
          <a:xfrm>
            <a:off x="4137443" y="1674674"/>
            <a:ext cx="25513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Test suite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case 1 P= 5, Q=10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Test suite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case 1 P =5, Q=10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case 2 P =51, Q=4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8DFBF00-6F93-4F56-AFD0-54BB6A5A14D4}"/>
                  </a:ext>
                </a:extLst>
              </p14:cNvPr>
              <p14:cNvContentPartPr/>
              <p14:nvPr/>
            </p14:nvContentPartPr>
            <p14:xfrm>
              <a:off x="5695845" y="2597085"/>
              <a:ext cx="408240" cy="221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8DFBF00-6F93-4F56-AFD0-54BB6A5A14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9845" y="2561445"/>
                <a:ext cx="479880" cy="29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302C510-1305-4AA3-96D4-9425AB2A6F37}"/>
              </a:ext>
            </a:extLst>
          </p:cNvPr>
          <p:cNvGrpSpPr/>
          <p:nvPr/>
        </p:nvGrpSpPr>
        <p:grpSpPr>
          <a:xfrm>
            <a:off x="5671005" y="1675845"/>
            <a:ext cx="234360" cy="292320"/>
            <a:chOff x="5671005" y="1675845"/>
            <a:chExt cx="234360" cy="2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586CC5A-4630-496A-88C2-4B3D470EA9B6}"/>
                    </a:ext>
                  </a:extLst>
                </p14:cNvPr>
                <p14:cNvContentPartPr/>
                <p14:nvPr/>
              </p14:nvContentPartPr>
              <p14:xfrm>
                <a:off x="5705205" y="1704645"/>
                <a:ext cx="162360" cy="263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586CC5A-4630-496A-88C2-4B3D470EA9B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69205" y="1668645"/>
                  <a:ext cx="2340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4611BAF-B051-412A-BB23-29A001D9D899}"/>
                    </a:ext>
                  </a:extLst>
                </p14:cNvPr>
                <p14:cNvContentPartPr/>
                <p14:nvPr/>
              </p14:nvContentPartPr>
              <p14:xfrm>
                <a:off x="5671005" y="1675845"/>
                <a:ext cx="234360" cy="242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4611BAF-B051-412A-BB23-29A001D9D89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35365" y="1639845"/>
                  <a:ext cx="306000" cy="314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042013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289" name="Covering input space…"/>
          <p:cNvSpPr txBox="1">
            <a:spLocks noGrp="1"/>
          </p:cNvSpPr>
          <p:nvPr>
            <p:ph type="body" sz="half" idx="4294967295"/>
          </p:nvPr>
        </p:nvSpPr>
        <p:spPr>
          <a:xfrm>
            <a:off x="628650" y="1820863"/>
            <a:ext cx="7140575" cy="29225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u="sng" dirty="0"/>
              <a:t>Covering code (white box)</a:t>
            </a:r>
          </a:p>
          <a:p>
            <a:r>
              <a:rPr sz="2800" dirty="0"/>
              <a:t>Covering input space</a:t>
            </a:r>
            <a:r>
              <a:rPr lang="en-US" sz="2800" dirty="0"/>
              <a:t> (black box)</a:t>
            </a:r>
            <a:endParaRPr sz="2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2AF3134-226A-45BC-B5B1-24CBC03CCDD2}"/>
              </a:ext>
            </a:extLst>
          </p:cNvPr>
          <p:cNvSpPr txBox="1">
            <a:spLocks/>
          </p:cNvSpPr>
          <p:nvPr/>
        </p:nvSpPr>
        <p:spPr>
          <a:xfrm>
            <a:off x="628649" y="365126"/>
            <a:ext cx="83348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C00000"/>
                </a:solidFill>
              </a:rPr>
              <a:t>Two types of coverage in test coverage</a:t>
            </a:r>
            <a:endParaRPr lang="LID4096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996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</a:pPr>
            <a:fld id="{AC65DE30-579F-504E-9997-16FD9A98DCEE}" type="slidenum">
              <a:rPr lang="en-US" altLang="fr-FR" sz="1400" b="0"/>
              <a:pPr>
                <a:spcBef>
                  <a:spcPct val="0"/>
                </a:spcBef>
              </a:pPr>
              <a:t>9</a:t>
            </a:fld>
            <a:endParaRPr lang="en-US" altLang="fr-FR" sz="1400" b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fr-FR" sz="4000" b="1" dirty="0">
                <a:solidFill>
                  <a:srgbClr val="C00000"/>
                </a:solidFill>
              </a:rPr>
              <a:t>Covering code (for white box testing)</a:t>
            </a:r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7858" y="2141322"/>
            <a:ext cx="7886700" cy="4351338"/>
          </a:xfrm>
          <a:noFill/>
        </p:spPr>
        <p:txBody>
          <a:bodyPr>
            <a:normAutofit/>
          </a:bodyPr>
          <a:lstStyle/>
          <a:p>
            <a:pPr lvl="1"/>
            <a:r>
              <a:rPr lang="en-GB" altLang="fr-FR" sz="2800" dirty="0">
                <a:ea typeface="Times" charset="0"/>
                <a:cs typeface="Times" charset="0"/>
              </a:rPr>
              <a:t>How much code is covered by test cases?</a:t>
            </a:r>
          </a:p>
          <a:p>
            <a:pPr lvl="1"/>
            <a:r>
              <a:rPr lang="en-GB" altLang="fr-FR" sz="2800" dirty="0">
                <a:ea typeface="Times" charset="0"/>
                <a:cs typeface="Times" charset="0"/>
              </a:rPr>
              <a:t>The testing has to reach a targeted coverage of statements/branches/paths; the objective can be to:</a:t>
            </a:r>
          </a:p>
          <a:p>
            <a:pPr lvl="2"/>
            <a:r>
              <a:rPr lang="en-GB" altLang="fr-FR" sz="2400" dirty="0">
                <a:ea typeface="Times" charset="0"/>
                <a:cs typeface="Times" charset="0"/>
              </a:rPr>
              <a:t>cover all possible statements </a:t>
            </a:r>
          </a:p>
          <a:p>
            <a:pPr lvl="2"/>
            <a:r>
              <a:rPr lang="en-GB" altLang="fr-FR" sz="2400" dirty="0">
                <a:ea typeface="Times" charset="0"/>
                <a:cs typeface="Times" charset="0"/>
              </a:rPr>
              <a:t>cover all possible branches</a:t>
            </a:r>
          </a:p>
          <a:p>
            <a:pPr lvl="2"/>
            <a:r>
              <a:rPr lang="en-GB" altLang="fr-FR" sz="2400" dirty="0">
                <a:ea typeface="Times" charset="0"/>
                <a:cs typeface="Times" charset="0"/>
              </a:rPr>
              <a:t>cover all possible (99%) paths</a:t>
            </a:r>
          </a:p>
          <a:p>
            <a:pPr lvl="2"/>
            <a:endParaRPr lang="en-GB" altLang="fr-FR" sz="2400" dirty="0"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597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0151025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04040"/>
      </a:accent1>
      <a:accent2>
        <a:srgbClr val="2B696C"/>
      </a:accent2>
      <a:accent3>
        <a:srgbClr val="F29724"/>
      </a:accent3>
      <a:accent4>
        <a:srgbClr val="B80D48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51025" id="{A03FACEB-14C9-475E-B3A2-0BC60B11F74D}" vid="{D38F54B5-D210-4D65-B82A-5CDB9A1C6C3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3770</TotalTime>
  <Words>2362</Words>
  <Application>Microsoft Office PowerPoint</Application>
  <PresentationFormat>On-screen Show (4:3)</PresentationFormat>
  <Paragraphs>382</Paragraphs>
  <Slides>48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67" baseType="lpstr">
      <vt:lpstr>BentonSansBook</vt:lpstr>
      <vt:lpstr>BentonSansRegular</vt:lpstr>
      <vt:lpstr>Gill Sans</vt:lpstr>
      <vt:lpstr>Gill Sans SemiBold</vt:lpstr>
      <vt:lpstr>Söhne</vt:lpstr>
      <vt:lpstr>source-serif-pro</vt:lpstr>
      <vt:lpstr>Arial</vt:lpstr>
      <vt:lpstr>Arial</vt:lpstr>
      <vt:lpstr>Calibri</vt:lpstr>
      <vt:lpstr>Calibri Light</vt:lpstr>
      <vt:lpstr>Courier New</vt:lpstr>
      <vt:lpstr>georgia</vt:lpstr>
      <vt:lpstr>georgia</vt:lpstr>
      <vt:lpstr>Helvetica</vt:lpstr>
      <vt:lpstr>Roboto</vt:lpstr>
      <vt:lpstr>Times</vt:lpstr>
      <vt:lpstr>Wingdings</vt:lpstr>
      <vt:lpstr>Office Theme</vt:lpstr>
      <vt:lpstr>20151025</vt:lpstr>
      <vt:lpstr>Comp 4350 Software Engineering II Lecture 8</vt:lpstr>
      <vt:lpstr>Review of testing</vt:lpstr>
      <vt:lpstr>Development testing</vt:lpstr>
      <vt:lpstr>Regression testing</vt:lpstr>
      <vt:lpstr>Who tests the tests?</vt:lpstr>
      <vt:lpstr>Outline</vt:lpstr>
      <vt:lpstr>Measure the test cases</vt:lpstr>
      <vt:lpstr>PowerPoint Presentation</vt:lpstr>
      <vt:lpstr>Covering code (for white box testing)</vt:lpstr>
      <vt:lpstr>How to measure the coverage?</vt:lpstr>
      <vt:lpstr>PowerPoint Presentation</vt:lpstr>
      <vt:lpstr>Collecting execution info - instrumentation</vt:lpstr>
      <vt:lpstr>PowerPoint Presentation</vt:lpstr>
      <vt:lpstr>PowerPoint Presentation</vt:lpstr>
      <vt:lpstr>PowerPoint Presentation</vt:lpstr>
      <vt:lpstr>Collecting execution info - instrumentation</vt:lpstr>
      <vt:lpstr>Java Bytecode Instrumentation </vt:lpstr>
      <vt:lpstr>How to measure the coverage?</vt:lpstr>
      <vt:lpstr>Control flow graph</vt:lpstr>
      <vt:lpstr>PowerPoint Presentation</vt:lpstr>
      <vt:lpstr>PowerPoint Presentation</vt:lpstr>
      <vt:lpstr>PowerPoint Presentation</vt:lpstr>
      <vt:lpstr>PowerPoint Presentation</vt:lpstr>
      <vt:lpstr>Exercise: generate the test case input to cover all paths?</vt:lpstr>
      <vt:lpstr>Question: How many paths?</vt:lpstr>
      <vt:lpstr>The ugly truth about testing: Large number of possible paths</vt:lpstr>
      <vt:lpstr>How to measure coverage?</vt:lpstr>
      <vt:lpstr>Exercise – calculate the statement coverage</vt:lpstr>
      <vt:lpstr>Exercise – calculate the statement coverage</vt:lpstr>
      <vt:lpstr>Code coverage tools (for Java)</vt:lpstr>
      <vt:lpstr>Know about JaCoCo - Features</vt:lpstr>
      <vt:lpstr>PowerPoint Presentation</vt:lpstr>
      <vt:lpstr>Coverage.py</vt:lpstr>
      <vt:lpstr>Overhead for instrumentation</vt:lpstr>
      <vt:lpstr>We will cover two types of coverage</vt:lpstr>
      <vt:lpstr>Covering input space (for black-box testing)</vt:lpstr>
      <vt:lpstr>Unit testing strategies</vt:lpstr>
      <vt:lpstr>Examples of equivalence classes</vt:lpstr>
      <vt:lpstr>Rule of thumb</vt:lpstr>
      <vt:lpstr>Application</vt:lpstr>
      <vt:lpstr>Fault Localization</vt:lpstr>
      <vt:lpstr>Fault Localization</vt:lpstr>
      <vt:lpstr>Coverage-based Fault localization</vt:lpstr>
      <vt:lpstr>An Example of Using Tarantula</vt:lpstr>
      <vt:lpstr>Other ranking formulars</vt:lpstr>
      <vt:lpstr>Exercise</vt:lpstr>
      <vt:lpstr>Exercise</vt:lpstr>
      <vt:lpstr>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coverage is very useful</dc:title>
  <dc:creator>Wang, Shaowei</dc:creator>
  <cp:lastModifiedBy>Wang Shaowei</cp:lastModifiedBy>
  <cp:revision>1</cp:revision>
  <dcterms:created xsi:type="dcterms:W3CDTF">2021-03-02T02:02:17Z</dcterms:created>
  <dcterms:modified xsi:type="dcterms:W3CDTF">2023-10-12T17:31:58Z</dcterms:modified>
</cp:coreProperties>
</file>