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webextension1.xml" ContentType="application/vnd.ms-office.webextensio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5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1566" r:id="rId2"/>
    <p:sldId id="2016" r:id="rId3"/>
    <p:sldId id="317" r:id="rId4"/>
    <p:sldId id="2017" r:id="rId5"/>
    <p:sldId id="1981" r:id="rId6"/>
    <p:sldId id="258" r:id="rId7"/>
    <p:sldId id="259" r:id="rId8"/>
    <p:sldId id="2018" r:id="rId9"/>
    <p:sldId id="260" r:id="rId10"/>
    <p:sldId id="315" r:id="rId11"/>
    <p:sldId id="261" r:id="rId12"/>
    <p:sldId id="2011" r:id="rId13"/>
    <p:sldId id="572" r:id="rId14"/>
    <p:sldId id="570" r:id="rId15"/>
    <p:sldId id="568" r:id="rId16"/>
    <p:sldId id="569" r:id="rId17"/>
    <p:sldId id="2013" r:id="rId18"/>
    <p:sldId id="2039" r:id="rId19"/>
    <p:sldId id="2032" r:id="rId20"/>
    <p:sldId id="2037" r:id="rId21"/>
    <p:sldId id="566" r:id="rId22"/>
    <p:sldId id="2030" r:id="rId23"/>
    <p:sldId id="2031" r:id="rId24"/>
    <p:sldId id="2010" r:id="rId25"/>
    <p:sldId id="571" r:id="rId26"/>
    <p:sldId id="2034" r:id="rId27"/>
    <p:sldId id="2035" r:id="rId28"/>
    <p:sldId id="2033" r:id="rId29"/>
    <p:sldId id="574" r:id="rId30"/>
    <p:sldId id="2019" r:id="rId31"/>
    <p:sldId id="2014" r:id="rId32"/>
    <p:sldId id="2027" r:id="rId33"/>
    <p:sldId id="2029" r:id="rId34"/>
    <p:sldId id="573" r:id="rId35"/>
    <p:sldId id="375" r:id="rId36"/>
    <p:sldId id="576" r:id="rId37"/>
    <p:sldId id="578" r:id="rId38"/>
    <p:sldId id="577" r:id="rId39"/>
    <p:sldId id="579" r:id="rId40"/>
    <p:sldId id="2020" r:id="rId41"/>
    <p:sldId id="594" r:id="rId42"/>
    <p:sldId id="595" r:id="rId43"/>
    <p:sldId id="596" r:id="rId44"/>
    <p:sldId id="2038" r:id="rId45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FBB51-4D9D-4623-8251-FD3C28A875B0}" v="846" dt="2023-10-17T15:42:43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2" autoAdjust="0"/>
  </p:normalViewPr>
  <p:slideViewPr>
    <p:cSldViewPr snapToGrid="0">
      <p:cViewPr varScale="1">
        <p:scale>
          <a:sx n="58" d="100"/>
          <a:sy n="58" d="100"/>
        </p:scale>
        <p:origin x="151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wei Wang" userId="e596398d-db6e-4c6b-9fe5-24de495b6c4d" providerId="ADAL" clId="{838FBB51-4D9D-4623-8251-FD3C28A875B0}"/>
    <pc:docChg chg="undo custSel addSld delSld modSld sldOrd replTag">
      <pc:chgData name="Shaowei Wang" userId="e596398d-db6e-4c6b-9fe5-24de495b6c4d" providerId="ADAL" clId="{838FBB51-4D9D-4623-8251-FD3C28A875B0}" dt="2023-10-17T16:22:38.845" v="2308" actId="5793"/>
      <pc:docMkLst>
        <pc:docMk/>
      </pc:docMkLst>
      <pc:sldChg chg="modSp">
        <pc:chgData name="Shaowei Wang" userId="e596398d-db6e-4c6b-9fe5-24de495b6c4d" providerId="ADAL" clId="{838FBB51-4D9D-4623-8251-FD3C28A875B0}" dt="2023-10-16T20:06:02.404" v="50" actId="20577"/>
        <pc:sldMkLst>
          <pc:docMk/>
          <pc:sldMk cId="1638404623" sldId="258"/>
        </pc:sldMkLst>
        <pc:spChg chg="mod">
          <ac:chgData name="Shaowei Wang" userId="e596398d-db6e-4c6b-9fe5-24de495b6c4d" providerId="ADAL" clId="{838FBB51-4D9D-4623-8251-FD3C28A875B0}" dt="2023-10-16T20:06:02.404" v="50" actId="20577"/>
          <ac:spMkLst>
            <pc:docMk/>
            <pc:sldMk cId="1638404623" sldId="258"/>
            <ac:spMk id="138" creationId="{00000000-0000-0000-0000-000000000000}"/>
          </ac:spMkLst>
        </pc:spChg>
      </pc:sldChg>
      <pc:sldChg chg="modSp modAnim">
        <pc:chgData name="Shaowei Wang" userId="e596398d-db6e-4c6b-9fe5-24de495b6c4d" providerId="ADAL" clId="{838FBB51-4D9D-4623-8251-FD3C28A875B0}" dt="2023-10-16T20:09:27.423" v="94" actId="20577"/>
        <pc:sldMkLst>
          <pc:docMk/>
          <pc:sldMk cId="2748248561" sldId="260"/>
        </pc:sldMkLst>
        <pc:spChg chg="mod">
          <ac:chgData name="Shaowei Wang" userId="e596398d-db6e-4c6b-9fe5-24de495b6c4d" providerId="ADAL" clId="{838FBB51-4D9D-4623-8251-FD3C28A875B0}" dt="2023-10-16T20:09:27.423" v="94" actId="20577"/>
          <ac:spMkLst>
            <pc:docMk/>
            <pc:sldMk cId="2748248561" sldId="260"/>
            <ac:spMk id="146" creationId="{00000000-0000-0000-0000-000000000000}"/>
          </ac:spMkLst>
        </pc:spChg>
      </pc:sldChg>
      <pc:sldChg chg="modSp mod modAnim">
        <pc:chgData name="Shaowei Wang" userId="e596398d-db6e-4c6b-9fe5-24de495b6c4d" providerId="ADAL" clId="{838FBB51-4D9D-4623-8251-FD3C28A875B0}" dt="2023-10-16T20:48:13.089" v="460" actId="20577"/>
        <pc:sldMkLst>
          <pc:docMk/>
          <pc:sldMk cId="505522483" sldId="261"/>
        </pc:sldMkLst>
        <pc:spChg chg="mod">
          <ac:chgData name="Shaowei Wang" userId="e596398d-db6e-4c6b-9fe5-24de495b6c4d" providerId="ADAL" clId="{838FBB51-4D9D-4623-8251-FD3C28A875B0}" dt="2023-10-16T20:48:13.089" v="460" actId="20577"/>
          <ac:spMkLst>
            <pc:docMk/>
            <pc:sldMk cId="505522483" sldId="261"/>
            <ac:spMk id="152" creationId="{00000000-0000-0000-0000-000000000000}"/>
          </ac:spMkLst>
        </pc:spChg>
      </pc:sldChg>
      <pc:sldChg chg="modSp del mod">
        <pc:chgData name="Shaowei Wang" userId="e596398d-db6e-4c6b-9fe5-24de495b6c4d" providerId="ADAL" clId="{838FBB51-4D9D-4623-8251-FD3C28A875B0}" dt="2023-10-17T01:15:00.267" v="2095" actId="2696"/>
        <pc:sldMkLst>
          <pc:docMk/>
          <pc:sldMk cId="3346198837" sldId="312"/>
        </pc:sldMkLst>
        <pc:spChg chg="mod">
          <ac:chgData name="Shaowei Wang" userId="e596398d-db6e-4c6b-9fe5-24de495b6c4d" providerId="ADAL" clId="{838FBB51-4D9D-4623-8251-FD3C28A875B0}" dt="2023-10-17T00:50:11.506" v="2025" actId="20577"/>
          <ac:spMkLst>
            <pc:docMk/>
            <pc:sldMk cId="3346198837" sldId="312"/>
            <ac:spMk id="467" creationId="{00000000-0000-0000-0000-000000000000}"/>
          </ac:spMkLst>
        </pc:spChg>
      </pc:sldChg>
      <pc:sldChg chg="add del mod modShow">
        <pc:chgData name="Shaowei Wang" userId="e596398d-db6e-4c6b-9fe5-24de495b6c4d" providerId="ADAL" clId="{838FBB51-4D9D-4623-8251-FD3C28A875B0}" dt="2023-10-17T01:15:00.267" v="2095" actId="2696"/>
        <pc:sldMkLst>
          <pc:docMk/>
          <pc:sldMk cId="1642189349" sldId="313"/>
        </pc:sldMkLst>
      </pc:sldChg>
      <pc:sldChg chg="modSp mod modAnim">
        <pc:chgData name="Shaowei Wang" userId="e596398d-db6e-4c6b-9fe5-24de495b6c4d" providerId="ADAL" clId="{838FBB51-4D9D-4623-8251-FD3C28A875B0}" dt="2023-10-16T20:20:36.871" v="286"/>
        <pc:sldMkLst>
          <pc:docMk/>
          <pc:sldMk cId="2669726314" sldId="315"/>
        </pc:sldMkLst>
        <pc:spChg chg="mod">
          <ac:chgData name="Shaowei Wang" userId="e596398d-db6e-4c6b-9fe5-24de495b6c4d" providerId="ADAL" clId="{838FBB51-4D9D-4623-8251-FD3C28A875B0}" dt="2023-10-16T20:20:16.482" v="284" actId="12"/>
          <ac:spMkLst>
            <pc:docMk/>
            <pc:sldMk cId="2669726314" sldId="315"/>
            <ac:spMk id="6" creationId="{00000000-0000-0000-0000-000000000000}"/>
          </ac:spMkLst>
        </pc:spChg>
      </pc:sldChg>
      <pc:sldChg chg="del">
        <pc:chgData name="Shaowei Wang" userId="e596398d-db6e-4c6b-9fe5-24de495b6c4d" providerId="ADAL" clId="{838FBB51-4D9D-4623-8251-FD3C28A875B0}" dt="2023-10-16T20:04:37.658" v="4" actId="47"/>
        <pc:sldMkLst>
          <pc:docMk/>
          <pc:sldMk cId="1154597847" sldId="366"/>
        </pc:sldMkLst>
      </pc:sldChg>
      <pc:sldChg chg="del">
        <pc:chgData name="Shaowei Wang" userId="e596398d-db6e-4c6b-9fe5-24de495b6c4d" providerId="ADAL" clId="{838FBB51-4D9D-4623-8251-FD3C28A875B0}" dt="2023-10-16T20:56:39.085" v="564" actId="2696"/>
        <pc:sldMkLst>
          <pc:docMk/>
          <pc:sldMk cId="569037805" sldId="375"/>
        </pc:sldMkLst>
      </pc:sldChg>
      <pc:sldChg chg="add del">
        <pc:chgData name="Shaowei Wang" userId="e596398d-db6e-4c6b-9fe5-24de495b6c4d" providerId="ADAL" clId="{838FBB51-4D9D-4623-8251-FD3C28A875B0}" dt="2023-10-16T23:29:58.574" v="745" actId="2696"/>
        <pc:sldMkLst>
          <pc:docMk/>
          <pc:sldMk cId="3178843936" sldId="375"/>
        </pc:sldMkLst>
      </pc:sldChg>
      <pc:sldChg chg="add">
        <pc:chgData name="Shaowei Wang" userId="e596398d-db6e-4c6b-9fe5-24de495b6c4d" providerId="ADAL" clId="{838FBB51-4D9D-4623-8251-FD3C28A875B0}" dt="2023-10-16T23:30:02.991" v="746"/>
        <pc:sldMkLst>
          <pc:docMk/>
          <pc:sldMk cId="3687410129" sldId="375"/>
        </pc:sldMkLst>
      </pc:sldChg>
      <pc:sldChg chg="del mod modShow">
        <pc:chgData name="Shaowei Wang" userId="e596398d-db6e-4c6b-9fe5-24de495b6c4d" providerId="ADAL" clId="{838FBB51-4D9D-4623-8251-FD3C28A875B0}" dt="2023-10-16T20:15:26.210" v="171" actId="47"/>
        <pc:sldMkLst>
          <pc:docMk/>
          <pc:sldMk cId="1418782712" sldId="494"/>
        </pc:sldMkLst>
      </pc:sldChg>
      <pc:sldChg chg="modSp add del mod modAnim">
        <pc:chgData name="Shaowei Wang" userId="e596398d-db6e-4c6b-9fe5-24de495b6c4d" providerId="ADAL" clId="{838FBB51-4D9D-4623-8251-FD3C28A875B0}" dt="2023-10-17T01:13:26.334" v="2086" actId="20577"/>
        <pc:sldMkLst>
          <pc:docMk/>
          <pc:sldMk cId="1235378472" sldId="566"/>
        </pc:sldMkLst>
        <pc:spChg chg="mod">
          <ac:chgData name="Shaowei Wang" userId="e596398d-db6e-4c6b-9fe5-24de495b6c4d" providerId="ADAL" clId="{838FBB51-4D9D-4623-8251-FD3C28A875B0}" dt="2023-10-16T20:22:44.891" v="343" actId="1076"/>
          <ac:spMkLst>
            <pc:docMk/>
            <pc:sldMk cId="1235378472" sldId="566"/>
            <ac:spMk id="70658" creationId="{143734D3-7F9B-8145-BA57-EFCED9DB4A1A}"/>
          </ac:spMkLst>
        </pc:spChg>
        <pc:spChg chg="mod">
          <ac:chgData name="Shaowei Wang" userId="e596398d-db6e-4c6b-9fe5-24de495b6c4d" providerId="ADAL" clId="{838FBB51-4D9D-4623-8251-FD3C28A875B0}" dt="2023-10-17T01:13:26.334" v="2086" actId="20577"/>
          <ac:spMkLst>
            <pc:docMk/>
            <pc:sldMk cId="1235378472" sldId="566"/>
            <ac:spMk id="70659" creationId="{07EF0B99-4C7A-AB44-9159-20B244813E77}"/>
          </ac:spMkLst>
        </pc:spChg>
        <pc:picChg chg="mod">
          <ac:chgData name="Shaowei Wang" userId="e596398d-db6e-4c6b-9fe5-24de495b6c4d" providerId="ADAL" clId="{838FBB51-4D9D-4623-8251-FD3C28A875B0}" dt="2023-10-16T20:22:41.859" v="342" actId="1076"/>
          <ac:picMkLst>
            <pc:docMk/>
            <pc:sldMk cId="1235378472" sldId="566"/>
            <ac:picMk id="4" creationId="{B112FDEF-74E9-4665-87D4-7881277BA26C}"/>
          </ac:picMkLst>
        </pc:picChg>
      </pc:sldChg>
      <pc:sldChg chg="del">
        <pc:chgData name="Shaowei Wang" userId="e596398d-db6e-4c6b-9fe5-24de495b6c4d" providerId="ADAL" clId="{838FBB51-4D9D-4623-8251-FD3C28A875B0}" dt="2023-10-16T20:51:03.715" v="550" actId="2696"/>
        <pc:sldMkLst>
          <pc:docMk/>
          <pc:sldMk cId="497665815" sldId="568"/>
        </pc:sldMkLst>
      </pc:sldChg>
      <pc:sldChg chg="add del">
        <pc:chgData name="Shaowei Wang" userId="e596398d-db6e-4c6b-9fe5-24de495b6c4d" providerId="ADAL" clId="{838FBB51-4D9D-4623-8251-FD3C28A875B0}" dt="2023-10-16T20:51:35.339" v="552" actId="2696"/>
        <pc:sldMkLst>
          <pc:docMk/>
          <pc:sldMk cId="1158679292" sldId="568"/>
        </pc:sldMkLst>
      </pc:sldChg>
      <pc:sldChg chg="add">
        <pc:chgData name="Shaowei Wang" userId="e596398d-db6e-4c6b-9fe5-24de495b6c4d" providerId="ADAL" clId="{838FBB51-4D9D-4623-8251-FD3C28A875B0}" dt="2023-10-16T20:51:43.807" v="553"/>
        <pc:sldMkLst>
          <pc:docMk/>
          <pc:sldMk cId="1317248202" sldId="568"/>
        </pc:sldMkLst>
      </pc:sldChg>
      <pc:sldChg chg="add del">
        <pc:chgData name="Shaowei Wang" userId="e596398d-db6e-4c6b-9fe5-24de495b6c4d" providerId="ADAL" clId="{838FBB51-4D9D-4623-8251-FD3C28A875B0}" dt="2023-10-16T20:51:35.339" v="552" actId="2696"/>
        <pc:sldMkLst>
          <pc:docMk/>
          <pc:sldMk cId="809039562" sldId="569"/>
        </pc:sldMkLst>
      </pc:sldChg>
      <pc:sldChg chg="add">
        <pc:chgData name="Shaowei Wang" userId="e596398d-db6e-4c6b-9fe5-24de495b6c4d" providerId="ADAL" clId="{838FBB51-4D9D-4623-8251-FD3C28A875B0}" dt="2023-10-16T20:51:43.807" v="553"/>
        <pc:sldMkLst>
          <pc:docMk/>
          <pc:sldMk cId="1356411628" sldId="569"/>
        </pc:sldMkLst>
      </pc:sldChg>
      <pc:sldChg chg="del">
        <pc:chgData name="Shaowei Wang" userId="e596398d-db6e-4c6b-9fe5-24de495b6c4d" providerId="ADAL" clId="{838FBB51-4D9D-4623-8251-FD3C28A875B0}" dt="2023-10-16T20:51:03.715" v="550" actId="2696"/>
        <pc:sldMkLst>
          <pc:docMk/>
          <pc:sldMk cId="2056117738" sldId="569"/>
        </pc:sldMkLst>
      </pc:sldChg>
      <pc:sldChg chg="del">
        <pc:chgData name="Shaowei Wang" userId="e596398d-db6e-4c6b-9fe5-24de495b6c4d" providerId="ADAL" clId="{838FBB51-4D9D-4623-8251-FD3C28A875B0}" dt="2023-10-16T23:30:33.338" v="749" actId="2696"/>
        <pc:sldMkLst>
          <pc:docMk/>
          <pc:sldMk cId="834354661" sldId="570"/>
        </pc:sldMkLst>
      </pc:sldChg>
      <pc:sldChg chg="modSp add del mod">
        <pc:chgData name="Shaowei Wang" userId="e596398d-db6e-4c6b-9fe5-24de495b6c4d" providerId="ADAL" clId="{838FBB51-4D9D-4623-8251-FD3C28A875B0}" dt="2023-10-16T23:32:08.109" v="753" actId="2696"/>
        <pc:sldMkLst>
          <pc:docMk/>
          <pc:sldMk cId="2674854985" sldId="570"/>
        </pc:sldMkLst>
        <pc:spChg chg="mod">
          <ac:chgData name="Shaowei Wang" userId="e596398d-db6e-4c6b-9fe5-24de495b6c4d" providerId="ADAL" clId="{838FBB51-4D9D-4623-8251-FD3C28A875B0}" dt="2023-10-16T23:30:42.326" v="752" actId="27636"/>
          <ac:spMkLst>
            <pc:docMk/>
            <pc:sldMk cId="2674854985" sldId="570"/>
            <ac:spMk id="74755" creationId="{6D98F459-6BD8-6948-AB0B-5B8A0042DD62}"/>
          </ac:spMkLst>
        </pc:spChg>
      </pc:sldChg>
      <pc:sldChg chg="modSp add mod">
        <pc:chgData name="Shaowei Wang" userId="e596398d-db6e-4c6b-9fe5-24de495b6c4d" providerId="ADAL" clId="{838FBB51-4D9D-4623-8251-FD3C28A875B0}" dt="2023-10-16T23:32:30.946" v="755" actId="207"/>
        <pc:sldMkLst>
          <pc:docMk/>
          <pc:sldMk cId="3007469834" sldId="570"/>
        </pc:sldMkLst>
        <pc:spChg chg="mod">
          <ac:chgData name="Shaowei Wang" userId="e596398d-db6e-4c6b-9fe5-24de495b6c4d" providerId="ADAL" clId="{838FBB51-4D9D-4623-8251-FD3C28A875B0}" dt="2023-10-16T23:32:30.946" v="755" actId="207"/>
          <ac:spMkLst>
            <pc:docMk/>
            <pc:sldMk cId="3007469834" sldId="570"/>
            <ac:spMk id="74755" creationId="{6D98F459-6BD8-6948-AB0B-5B8A0042DD62}"/>
          </ac:spMkLst>
        </pc:spChg>
      </pc:sldChg>
      <pc:sldChg chg="modSp add mod modAnim modNotesTx">
        <pc:chgData name="Shaowei Wang" userId="e596398d-db6e-4c6b-9fe5-24de495b6c4d" providerId="ADAL" clId="{838FBB51-4D9D-4623-8251-FD3C28A875B0}" dt="2023-10-16T23:57:13.579" v="1056"/>
        <pc:sldMkLst>
          <pc:docMk/>
          <pc:sldMk cId="1743482878" sldId="571"/>
        </pc:sldMkLst>
        <pc:spChg chg="mod">
          <ac:chgData name="Shaowei Wang" userId="e596398d-db6e-4c6b-9fe5-24de495b6c4d" providerId="ADAL" clId="{838FBB51-4D9D-4623-8251-FD3C28A875B0}" dt="2023-10-16T23:56:57.618" v="1054" actId="20577"/>
          <ac:spMkLst>
            <pc:docMk/>
            <pc:sldMk cId="1743482878" sldId="571"/>
            <ac:spMk id="75779" creationId="{B52DC8FE-E4C3-7349-BC4F-6A3EF6F82CB9}"/>
          </ac:spMkLst>
        </pc:spChg>
      </pc:sldChg>
      <pc:sldChg chg="add del">
        <pc:chgData name="Shaowei Wang" userId="e596398d-db6e-4c6b-9fe5-24de495b6c4d" providerId="ADAL" clId="{838FBB51-4D9D-4623-8251-FD3C28A875B0}" dt="2023-10-16T20:59:36.167" v="635" actId="2696"/>
        <pc:sldMkLst>
          <pc:docMk/>
          <pc:sldMk cId="1976556401" sldId="571"/>
        </pc:sldMkLst>
      </pc:sldChg>
      <pc:sldChg chg="del">
        <pc:chgData name="Shaowei Wang" userId="e596398d-db6e-4c6b-9fe5-24de495b6c4d" providerId="ADAL" clId="{838FBB51-4D9D-4623-8251-FD3C28A875B0}" dt="2023-10-16T20:58:28.012" v="633" actId="2696"/>
        <pc:sldMkLst>
          <pc:docMk/>
          <pc:sldMk cId="3075879875" sldId="571"/>
        </pc:sldMkLst>
      </pc:sldChg>
      <pc:sldChg chg="del">
        <pc:chgData name="Shaowei Wang" userId="e596398d-db6e-4c6b-9fe5-24de495b6c4d" providerId="ADAL" clId="{838FBB51-4D9D-4623-8251-FD3C28A875B0}" dt="2023-10-16T20:55:54.044" v="562" actId="2696"/>
        <pc:sldMkLst>
          <pc:docMk/>
          <pc:sldMk cId="921558833" sldId="572"/>
        </pc:sldMkLst>
      </pc:sldChg>
      <pc:sldChg chg="add ord">
        <pc:chgData name="Shaowei Wang" userId="e596398d-db6e-4c6b-9fe5-24de495b6c4d" providerId="ADAL" clId="{838FBB51-4D9D-4623-8251-FD3C28A875B0}" dt="2023-10-16T23:32:56.164" v="757"/>
        <pc:sldMkLst>
          <pc:docMk/>
          <pc:sldMk cId="2550502307" sldId="572"/>
        </pc:sldMkLst>
      </pc:sldChg>
      <pc:sldChg chg="modSp del mod">
        <pc:chgData name="Shaowei Wang" userId="e596398d-db6e-4c6b-9fe5-24de495b6c4d" providerId="ADAL" clId="{838FBB51-4D9D-4623-8251-FD3C28A875B0}" dt="2023-10-16T20:56:39.085" v="564" actId="2696"/>
        <pc:sldMkLst>
          <pc:docMk/>
          <pc:sldMk cId="294442650" sldId="573"/>
        </pc:sldMkLst>
        <pc:spChg chg="mod">
          <ac:chgData name="Shaowei Wang" userId="e596398d-db6e-4c6b-9fe5-24de495b6c4d" providerId="ADAL" clId="{838FBB51-4D9D-4623-8251-FD3C28A875B0}" dt="2023-10-16T20:54:01.355" v="558" actId="14100"/>
          <ac:spMkLst>
            <pc:docMk/>
            <pc:sldMk cId="294442650" sldId="573"/>
            <ac:spMk id="2" creationId="{CF0E7989-ED6D-0D42-888E-707AA97927B6}"/>
          </ac:spMkLst>
        </pc:spChg>
      </pc:sldChg>
      <pc:sldChg chg="modSp add del mod">
        <pc:chgData name="Shaowei Wang" userId="e596398d-db6e-4c6b-9fe5-24de495b6c4d" providerId="ADAL" clId="{838FBB51-4D9D-4623-8251-FD3C28A875B0}" dt="2023-10-16T23:29:58.574" v="745" actId="2696"/>
        <pc:sldMkLst>
          <pc:docMk/>
          <pc:sldMk cId="3476929785" sldId="573"/>
        </pc:sldMkLst>
        <pc:spChg chg="mod">
          <ac:chgData name="Shaowei Wang" userId="e596398d-db6e-4c6b-9fe5-24de495b6c4d" providerId="ADAL" clId="{838FBB51-4D9D-4623-8251-FD3C28A875B0}" dt="2023-10-16T20:57:09.526" v="632" actId="20577"/>
          <ac:spMkLst>
            <pc:docMk/>
            <pc:sldMk cId="3476929785" sldId="573"/>
            <ac:spMk id="77826" creationId="{402CD514-76A0-CC4F-8D0A-9FB646D77B63}"/>
          </ac:spMkLst>
        </pc:spChg>
      </pc:sldChg>
      <pc:sldChg chg="delSp modSp add mod modAnim">
        <pc:chgData name="Shaowei Wang" userId="e596398d-db6e-4c6b-9fe5-24de495b6c4d" providerId="ADAL" clId="{838FBB51-4D9D-4623-8251-FD3C28A875B0}" dt="2023-10-17T00:23:00.966" v="1748" actId="20577"/>
        <pc:sldMkLst>
          <pc:docMk/>
          <pc:sldMk cId="3857854147" sldId="573"/>
        </pc:sldMkLst>
        <pc:spChg chg="del mod">
          <ac:chgData name="Shaowei Wang" userId="e596398d-db6e-4c6b-9fe5-24de495b6c4d" providerId="ADAL" clId="{838FBB51-4D9D-4623-8251-FD3C28A875B0}" dt="2023-10-17T00:19:32.748" v="1562" actId="478"/>
          <ac:spMkLst>
            <pc:docMk/>
            <pc:sldMk cId="3857854147" sldId="573"/>
            <ac:spMk id="2" creationId="{CF0E7989-ED6D-0D42-888E-707AA97927B6}"/>
          </ac:spMkLst>
        </pc:spChg>
        <pc:spChg chg="mod">
          <ac:chgData name="Shaowei Wang" userId="e596398d-db6e-4c6b-9fe5-24de495b6c4d" providerId="ADAL" clId="{838FBB51-4D9D-4623-8251-FD3C28A875B0}" dt="2023-10-17T00:23:00.966" v="1748" actId="20577"/>
          <ac:spMkLst>
            <pc:docMk/>
            <pc:sldMk cId="3857854147" sldId="573"/>
            <ac:spMk id="4" creationId="{EBA3B251-F901-1947-9C22-88D16DDAAED4}"/>
          </ac:spMkLst>
        </pc:spChg>
        <pc:spChg chg="mod">
          <ac:chgData name="Shaowei Wang" userId="e596398d-db6e-4c6b-9fe5-24de495b6c4d" providerId="ADAL" clId="{838FBB51-4D9D-4623-8251-FD3C28A875B0}" dt="2023-10-17T00:19:18.108" v="1560" actId="20577"/>
          <ac:spMkLst>
            <pc:docMk/>
            <pc:sldMk cId="3857854147" sldId="573"/>
            <ac:spMk id="77826" creationId="{402CD514-76A0-CC4F-8D0A-9FB646D77B63}"/>
          </ac:spMkLst>
        </pc:spChg>
      </pc:sldChg>
      <pc:sldChg chg="modNotesTx">
        <pc:chgData name="Shaowei Wang" userId="e596398d-db6e-4c6b-9fe5-24de495b6c4d" providerId="ADAL" clId="{838FBB51-4D9D-4623-8251-FD3C28A875B0}" dt="2023-10-16T20:54:33.189" v="559"/>
        <pc:sldMkLst>
          <pc:docMk/>
          <pc:sldMk cId="1481523595" sldId="576"/>
        </pc:sldMkLst>
      </pc:sldChg>
      <pc:sldChg chg="addSp delSp modSp mod addAnim delAnim modAnim">
        <pc:chgData name="Shaowei Wang" userId="e596398d-db6e-4c6b-9fe5-24de495b6c4d" providerId="ADAL" clId="{838FBB51-4D9D-4623-8251-FD3C28A875B0}" dt="2023-10-17T00:31:28.886" v="1813" actId="1076"/>
        <pc:sldMkLst>
          <pc:docMk/>
          <pc:sldMk cId="286923639" sldId="577"/>
        </pc:sldMkLst>
        <pc:spChg chg="mod">
          <ac:chgData name="Shaowei Wang" userId="e596398d-db6e-4c6b-9fe5-24de495b6c4d" providerId="ADAL" clId="{838FBB51-4D9D-4623-8251-FD3C28A875B0}" dt="2023-10-17T00:31:28.886" v="1813" actId="1076"/>
          <ac:spMkLst>
            <pc:docMk/>
            <pc:sldMk cId="286923639" sldId="577"/>
            <ac:spMk id="20" creationId="{C774C924-D6A3-49ED-8410-D180019AF9B9}"/>
          </ac:spMkLst>
        </pc:spChg>
        <pc:inkChg chg="add del">
          <ac:chgData name="Shaowei Wang" userId="e596398d-db6e-4c6b-9fe5-24de495b6c4d" providerId="ADAL" clId="{838FBB51-4D9D-4623-8251-FD3C28A875B0}" dt="2023-10-17T00:31:22.866" v="1812" actId="478"/>
          <ac:inkMkLst>
            <pc:docMk/>
            <pc:sldMk cId="286923639" sldId="577"/>
            <ac:inkMk id="6" creationId="{667D939D-3938-4F5E-8AFA-4CD7EE824F9B}"/>
          </ac:inkMkLst>
        </pc:inkChg>
      </pc:sldChg>
      <pc:sldChg chg="modSp mod">
        <pc:chgData name="Shaowei Wang" userId="e596398d-db6e-4c6b-9fe5-24de495b6c4d" providerId="ADAL" clId="{838FBB51-4D9D-4623-8251-FD3C28A875B0}" dt="2023-10-17T00:29:32.848" v="1788" actId="20577"/>
        <pc:sldMkLst>
          <pc:docMk/>
          <pc:sldMk cId="2930828444" sldId="579"/>
        </pc:sldMkLst>
        <pc:spChg chg="mod">
          <ac:chgData name="Shaowei Wang" userId="e596398d-db6e-4c6b-9fe5-24de495b6c4d" providerId="ADAL" clId="{838FBB51-4D9D-4623-8251-FD3C28A875B0}" dt="2023-10-17T00:29:32.848" v="1788" actId="20577"/>
          <ac:spMkLst>
            <pc:docMk/>
            <pc:sldMk cId="2930828444" sldId="579"/>
            <ac:spMk id="82948" creationId="{6CA061CB-6EC0-0A4E-8745-8260981C4803}"/>
          </ac:spMkLst>
        </pc:spChg>
      </pc:sldChg>
      <pc:sldChg chg="modNotesTx">
        <pc:chgData name="Shaowei Wang" userId="e596398d-db6e-4c6b-9fe5-24de495b6c4d" providerId="ADAL" clId="{838FBB51-4D9D-4623-8251-FD3C28A875B0}" dt="2023-10-17T00:35:38.703" v="1983" actId="20577"/>
        <pc:sldMkLst>
          <pc:docMk/>
          <pc:sldMk cId="836022788" sldId="594"/>
        </pc:sldMkLst>
      </pc:sldChg>
      <pc:sldChg chg="addSp delSp modSp mod modAnim">
        <pc:chgData name="Shaowei Wang" userId="e596398d-db6e-4c6b-9fe5-24de495b6c4d" providerId="ADAL" clId="{838FBB51-4D9D-4623-8251-FD3C28A875B0}" dt="2023-10-17T00:39:49.353" v="1994"/>
        <pc:sldMkLst>
          <pc:docMk/>
          <pc:sldMk cId="4060938876" sldId="595"/>
        </pc:sldMkLst>
        <pc:spChg chg="add del mod">
          <ac:chgData name="Shaowei Wang" userId="e596398d-db6e-4c6b-9fe5-24de495b6c4d" providerId="ADAL" clId="{838FBB51-4D9D-4623-8251-FD3C28A875B0}" dt="2023-10-17T00:36:29.128" v="1987" actId="478"/>
          <ac:spMkLst>
            <pc:docMk/>
            <pc:sldMk cId="4060938876" sldId="595"/>
            <ac:spMk id="3" creationId="{45C03973-8284-937A-3442-91B78AC44E8E}"/>
          </ac:spMkLst>
        </pc:spChg>
        <pc:spChg chg="mod">
          <ac:chgData name="Shaowei Wang" userId="e596398d-db6e-4c6b-9fe5-24de495b6c4d" providerId="ADAL" clId="{838FBB51-4D9D-4623-8251-FD3C28A875B0}" dt="2023-10-17T00:39:42.536" v="1993" actId="1076"/>
          <ac:spMkLst>
            <pc:docMk/>
            <pc:sldMk cId="4060938876" sldId="595"/>
            <ac:spMk id="3" creationId="{61084EA7-2AD2-731B-B433-BC5DE476B682}"/>
          </ac:spMkLst>
        </pc:spChg>
        <pc:spChg chg="add mod">
          <ac:chgData name="Shaowei Wang" userId="e596398d-db6e-4c6b-9fe5-24de495b6c4d" providerId="ADAL" clId="{838FBB51-4D9D-4623-8251-FD3C28A875B0}" dt="2023-10-17T00:36:44.018" v="1990" actId="1076"/>
          <ac:spMkLst>
            <pc:docMk/>
            <pc:sldMk cId="4060938876" sldId="595"/>
            <ac:spMk id="4" creationId="{61416F4F-F22C-82DE-455E-60CD95EFFA17}"/>
          </ac:spMkLst>
        </pc:spChg>
        <pc:spChg chg="mod">
          <ac:chgData name="Shaowei Wang" userId="e596398d-db6e-4c6b-9fe5-24de495b6c4d" providerId="ADAL" clId="{838FBB51-4D9D-4623-8251-FD3C28A875B0}" dt="2023-10-17T00:36:34.953" v="1988" actId="1076"/>
          <ac:spMkLst>
            <pc:docMk/>
            <pc:sldMk cId="4060938876" sldId="595"/>
            <ac:spMk id="6" creationId="{1273B2CA-B238-488F-B8E2-730A8DB62C5C}"/>
          </ac:spMkLst>
        </pc:spChg>
        <pc:spChg chg="mod">
          <ac:chgData name="Shaowei Wang" userId="e596398d-db6e-4c6b-9fe5-24de495b6c4d" providerId="ADAL" clId="{838FBB51-4D9D-4623-8251-FD3C28A875B0}" dt="2023-10-17T00:36:44.018" v="1990" actId="1076"/>
          <ac:spMkLst>
            <pc:docMk/>
            <pc:sldMk cId="4060938876" sldId="595"/>
            <ac:spMk id="8" creationId="{C107E71F-42D3-2A88-A54B-559F65089CDF}"/>
          </ac:spMkLst>
        </pc:spChg>
        <pc:spChg chg="mod">
          <ac:chgData name="Shaowei Wang" userId="e596398d-db6e-4c6b-9fe5-24de495b6c4d" providerId="ADAL" clId="{838FBB51-4D9D-4623-8251-FD3C28A875B0}" dt="2023-10-17T00:36:44.018" v="1990" actId="1076"/>
          <ac:spMkLst>
            <pc:docMk/>
            <pc:sldMk cId="4060938876" sldId="595"/>
            <ac:spMk id="9" creationId="{E14111FA-0FF5-18D7-7935-85BE6D142915}"/>
          </ac:spMkLst>
        </pc:spChg>
        <pc:spChg chg="mod">
          <ac:chgData name="Shaowei Wang" userId="e596398d-db6e-4c6b-9fe5-24de495b6c4d" providerId="ADAL" clId="{838FBB51-4D9D-4623-8251-FD3C28A875B0}" dt="2023-10-17T00:36:34.953" v="1988" actId="1076"/>
          <ac:spMkLst>
            <pc:docMk/>
            <pc:sldMk cId="4060938876" sldId="595"/>
            <ac:spMk id="86018" creationId="{4B6BC490-AEDB-9145-84EC-B893F37F7D78}"/>
          </ac:spMkLst>
        </pc:spChg>
        <pc:spChg chg="del mod">
          <ac:chgData name="Shaowei Wang" userId="e596398d-db6e-4c6b-9fe5-24de495b6c4d" providerId="ADAL" clId="{838FBB51-4D9D-4623-8251-FD3C28A875B0}" dt="2023-10-17T00:36:26.589" v="1986" actId="478"/>
          <ac:spMkLst>
            <pc:docMk/>
            <pc:sldMk cId="4060938876" sldId="595"/>
            <ac:spMk id="86019" creationId="{7A5CC241-8420-5D4C-AEA5-F70789896BB3}"/>
          </ac:spMkLst>
        </pc:spChg>
        <pc:grpChg chg="add mod">
          <ac:chgData name="Shaowei Wang" userId="e596398d-db6e-4c6b-9fe5-24de495b6c4d" providerId="ADAL" clId="{838FBB51-4D9D-4623-8251-FD3C28A875B0}" dt="2023-10-17T00:39:42.536" v="1993" actId="1076"/>
          <ac:grpSpMkLst>
            <pc:docMk/>
            <pc:sldMk cId="4060938876" sldId="595"/>
            <ac:grpSpMk id="2" creationId="{8C114971-3D88-D534-F030-F2EECE9A8DE7}"/>
          </ac:grpSpMkLst>
        </pc:grpChg>
        <pc:grpChg chg="add mod">
          <ac:chgData name="Shaowei Wang" userId="e596398d-db6e-4c6b-9fe5-24de495b6c4d" providerId="ADAL" clId="{838FBB51-4D9D-4623-8251-FD3C28A875B0}" dt="2023-10-17T00:36:44.018" v="1990" actId="1076"/>
          <ac:grpSpMkLst>
            <pc:docMk/>
            <pc:sldMk cId="4060938876" sldId="595"/>
            <ac:grpSpMk id="5" creationId="{9873E2AA-71AD-CF26-FF74-36F11E294326}"/>
          </ac:grpSpMkLst>
        </pc:grpChg>
        <pc:grpChg chg="mod">
          <ac:chgData name="Shaowei Wang" userId="e596398d-db6e-4c6b-9fe5-24de495b6c4d" providerId="ADAL" clId="{838FBB51-4D9D-4623-8251-FD3C28A875B0}" dt="2023-10-17T00:36:44.018" v="1990" actId="1076"/>
          <ac:grpSpMkLst>
            <pc:docMk/>
            <pc:sldMk cId="4060938876" sldId="595"/>
            <ac:grpSpMk id="7" creationId="{5D1B8481-9B5D-3F43-4255-FB5E91786F03}"/>
          </ac:grpSpMkLst>
        </pc:grpChg>
        <pc:graphicFrameChg chg="mod">
          <ac:chgData name="Shaowei Wang" userId="e596398d-db6e-4c6b-9fe5-24de495b6c4d" providerId="ADAL" clId="{838FBB51-4D9D-4623-8251-FD3C28A875B0}" dt="2023-10-17T00:36:34.953" v="1988" actId="1076"/>
          <ac:graphicFrameMkLst>
            <pc:docMk/>
            <pc:sldMk cId="4060938876" sldId="595"/>
            <ac:graphicFrameMk id="115716" creationId="{BA89234D-677E-0D4C-8B24-84B671747E6F}"/>
          </ac:graphicFrameMkLst>
        </pc:graphicFrameChg>
        <pc:picChg chg="mod">
          <ac:chgData name="Shaowei Wang" userId="e596398d-db6e-4c6b-9fe5-24de495b6c4d" providerId="ADAL" clId="{838FBB51-4D9D-4623-8251-FD3C28A875B0}" dt="2023-10-17T00:36:44.018" v="1990" actId="1076"/>
          <ac:picMkLst>
            <pc:docMk/>
            <pc:sldMk cId="4060938876" sldId="595"/>
            <ac:picMk id="10" creationId="{542EE302-CDB0-DB0C-C8E4-13488E938B92}"/>
          </ac:picMkLst>
        </pc:picChg>
        <pc:picChg chg="mod">
          <ac:chgData name="Shaowei Wang" userId="e596398d-db6e-4c6b-9fe5-24de495b6c4d" providerId="ADAL" clId="{838FBB51-4D9D-4623-8251-FD3C28A875B0}" dt="2023-10-17T00:39:42.536" v="1993" actId="1076"/>
          <ac:picMkLst>
            <pc:docMk/>
            <pc:sldMk cId="4060938876" sldId="595"/>
            <ac:picMk id="11" creationId="{CE7B08FE-C97D-8DA6-48E9-DBA374B8493B}"/>
          </ac:picMkLst>
        </pc:picChg>
      </pc:sldChg>
      <pc:sldChg chg="modSp mod">
        <pc:chgData name="Shaowei Wang" userId="e596398d-db6e-4c6b-9fe5-24de495b6c4d" providerId="ADAL" clId="{838FBB51-4D9D-4623-8251-FD3C28A875B0}" dt="2023-10-17T01:21:07.648" v="2293" actId="20577"/>
        <pc:sldMkLst>
          <pc:docMk/>
          <pc:sldMk cId="573533656" sldId="596"/>
        </pc:sldMkLst>
        <pc:spChg chg="mod">
          <ac:chgData name="Shaowei Wang" userId="e596398d-db6e-4c6b-9fe5-24de495b6c4d" providerId="ADAL" clId="{838FBB51-4D9D-4623-8251-FD3C28A875B0}" dt="2023-10-17T01:21:07.648" v="2293" actId="20577"/>
          <ac:spMkLst>
            <pc:docMk/>
            <pc:sldMk cId="573533656" sldId="596"/>
            <ac:spMk id="88067" creationId="{8C791894-8BFF-2B43-856A-965FD45A430B}"/>
          </ac:spMkLst>
        </pc:spChg>
      </pc:sldChg>
      <pc:sldChg chg="del">
        <pc:chgData name="Shaowei Wang" userId="e596398d-db6e-4c6b-9fe5-24de495b6c4d" providerId="ADAL" clId="{838FBB51-4D9D-4623-8251-FD3C28A875B0}" dt="2023-10-16T20:03:57.997" v="3" actId="47"/>
        <pc:sldMkLst>
          <pc:docMk/>
          <pc:sldMk cId="2519575080" sldId="608"/>
        </pc:sldMkLst>
      </pc:sldChg>
      <pc:sldChg chg="modSp mod">
        <pc:chgData name="Shaowei Wang" userId="e596398d-db6e-4c6b-9fe5-24de495b6c4d" providerId="ADAL" clId="{838FBB51-4D9D-4623-8251-FD3C28A875B0}" dt="2023-10-16T20:03:30.259" v="2" actId="20577"/>
        <pc:sldMkLst>
          <pc:docMk/>
          <pc:sldMk cId="0" sldId="1566"/>
        </pc:sldMkLst>
        <pc:spChg chg="mod">
          <ac:chgData name="Shaowei Wang" userId="e596398d-db6e-4c6b-9fe5-24de495b6c4d" providerId="ADAL" clId="{838FBB51-4D9D-4623-8251-FD3C28A875B0}" dt="2023-10-16T20:03:30.259" v="2" actId="20577"/>
          <ac:spMkLst>
            <pc:docMk/>
            <pc:sldMk cId="0" sldId="1566"/>
            <ac:spMk id="15361" creationId="{2BCE8B09-DC61-41D6-A436-BA5A8EE5115D}"/>
          </ac:spMkLst>
        </pc:spChg>
      </pc:sldChg>
      <pc:sldChg chg="del">
        <pc:chgData name="Shaowei Wang" userId="e596398d-db6e-4c6b-9fe5-24de495b6c4d" providerId="ADAL" clId="{838FBB51-4D9D-4623-8251-FD3C28A875B0}" dt="2023-10-17T00:36:18.039" v="1984" actId="47"/>
        <pc:sldMkLst>
          <pc:docMk/>
          <pc:sldMk cId="2793999506" sldId="1989"/>
        </pc:sldMkLst>
      </pc:sldChg>
      <pc:sldChg chg="modSp del mod">
        <pc:chgData name="Shaowei Wang" userId="e596398d-db6e-4c6b-9fe5-24de495b6c4d" providerId="ADAL" clId="{838FBB51-4D9D-4623-8251-FD3C28A875B0}" dt="2023-10-17T01:15:00.267" v="2095" actId="2696"/>
        <pc:sldMkLst>
          <pc:docMk/>
          <pc:sldMk cId="356471500" sldId="1994"/>
        </pc:sldMkLst>
        <pc:spChg chg="mod">
          <ac:chgData name="Shaowei Wang" userId="e596398d-db6e-4c6b-9fe5-24de495b6c4d" providerId="ADAL" clId="{838FBB51-4D9D-4623-8251-FD3C28A875B0}" dt="2023-10-17T00:47:24.596" v="2021" actId="207"/>
          <ac:spMkLst>
            <pc:docMk/>
            <pc:sldMk cId="356471500" sldId="1994"/>
            <ac:spMk id="467" creationId="{00000000-0000-0000-0000-000000000000}"/>
          </ac:spMkLst>
        </pc:spChg>
      </pc:sldChg>
      <pc:sldChg chg="modSp del mod">
        <pc:chgData name="Shaowei Wang" userId="e596398d-db6e-4c6b-9fe5-24de495b6c4d" providerId="ADAL" clId="{838FBB51-4D9D-4623-8251-FD3C28A875B0}" dt="2023-10-17T01:15:00.267" v="2095" actId="2696"/>
        <pc:sldMkLst>
          <pc:docMk/>
          <pc:sldMk cId="4068238327" sldId="1995"/>
        </pc:sldMkLst>
        <pc:spChg chg="mod">
          <ac:chgData name="Shaowei Wang" userId="e596398d-db6e-4c6b-9fe5-24de495b6c4d" providerId="ADAL" clId="{838FBB51-4D9D-4623-8251-FD3C28A875B0}" dt="2023-10-17T00:47:04.675" v="1995" actId="20577"/>
          <ac:spMkLst>
            <pc:docMk/>
            <pc:sldMk cId="4068238327" sldId="1995"/>
            <ac:spMk id="3" creationId="{372354E4-D7BA-48FF-AF8C-0A47A2411492}"/>
          </ac:spMkLst>
        </pc:spChg>
      </pc:sldChg>
      <pc:sldChg chg="modSp del mod">
        <pc:chgData name="Shaowei Wang" userId="e596398d-db6e-4c6b-9fe5-24de495b6c4d" providerId="ADAL" clId="{838FBB51-4D9D-4623-8251-FD3C28A875B0}" dt="2023-10-17T01:15:00.267" v="2095" actId="2696"/>
        <pc:sldMkLst>
          <pc:docMk/>
          <pc:sldMk cId="896535306" sldId="1996"/>
        </pc:sldMkLst>
        <pc:spChg chg="mod">
          <ac:chgData name="Shaowei Wang" userId="e596398d-db6e-4c6b-9fe5-24de495b6c4d" providerId="ADAL" clId="{838FBB51-4D9D-4623-8251-FD3C28A875B0}" dt="2023-10-17T00:53:25.141" v="2066" actId="20577"/>
          <ac:spMkLst>
            <pc:docMk/>
            <pc:sldMk cId="896535306" sldId="1996"/>
            <ac:spMk id="3" creationId="{08C11FD7-3694-47C7-9813-BE4971064B49}"/>
          </ac:spMkLst>
        </pc:spChg>
      </pc:sldChg>
      <pc:sldChg chg="del">
        <pc:chgData name="Shaowei Wang" userId="e596398d-db6e-4c6b-9fe5-24de495b6c4d" providerId="ADAL" clId="{838FBB51-4D9D-4623-8251-FD3C28A875B0}" dt="2023-10-17T01:15:00.267" v="2095" actId="2696"/>
        <pc:sldMkLst>
          <pc:docMk/>
          <pc:sldMk cId="3915705256" sldId="1997"/>
        </pc:sldMkLst>
      </pc:sldChg>
      <pc:sldChg chg="modSp del mod">
        <pc:chgData name="Shaowei Wang" userId="e596398d-db6e-4c6b-9fe5-24de495b6c4d" providerId="ADAL" clId="{838FBB51-4D9D-4623-8251-FD3C28A875B0}" dt="2023-10-17T01:15:00.267" v="2095" actId="2696"/>
        <pc:sldMkLst>
          <pc:docMk/>
          <pc:sldMk cId="2970987610" sldId="1998"/>
        </pc:sldMkLst>
        <pc:spChg chg="mod">
          <ac:chgData name="Shaowei Wang" userId="e596398d-db6e-4c6b-9fe5-24de495b6c4d" providerId="ADAL" clId="{838FBB51-4D9D-4623-8251-FD3C28A875B0}" dt="2023-10-17T00:50:33.019" v="2061" actId="20577"/>
          <ac:spMkLst>
            <pc:docMk/>
            <pc:sldMk cId="2970987610" sldId="1998"/>
            <ac:spMk id="3" creationId="{4D024D75-37C3-4519-9C29-CB2B47874C9A}"/>
          </ac:spMkLst>
        </pc:spChg>
      </pc:sldChg>
      <pc:sldChg chg="del">
        <pc:chgData name="Shaowei Wang" userId="e596398d-db6e-4c6b-9fe5-24de495b6c4d" providerId="ADAL" clId="{838FBB51-4D9D-4623-8251-FD3C28A875B0}" dt="2023-10-17T01:15:00.267" v="2095" actId="2696"/>
        <pc:sldMkLst>
          <pc:docMk/>
          <pc:sldMk cId="1190595272" sldId="1999"/>
        </pc:sldMkLst>
      </pc:sldChg>
      <pc:sldChg chg="del">
        <pc:chgData name="Shaowei Wang" userId="e596398d-db6e-4c6b-9fe5-24de495b6c4d" providerId="ADAL" clId="{838FBB51-4D9D-4623-8251-FD3C28A875B0}" dt="2023-10-17T01:15:00.267" v="2095" actId="2696"/>
        <pc:sldMkLst>
          <pc:docMk/>
          <pc:sldMk cId="1794792904" sldId="2000"/>
        </pc:sldMkLst>
      </pc:sldChg>
      <pc:sldChg chg="del ord">
        <pc:chgData name="Shaowei Wang" userId="e596398d-db6e-4c6b-9fe5-24de495b6c4d" providerId="ADAL" clId="{838FBB51-4D9D-4623-8251-FD3C28A875B0}" dt="2023-10-17T01:15:00.267" v="2095" actId="2696"/>
        <pc:sldMkLst>
          <pc:docMk/>
          <pc:sldMk cId="1204728616" sldId="2001"/>
        </pc:sldMkLst>
      </pc:sldChg>
      <pc:sldChg chg="modSp mod">
        <pc:chgData name="Shaowei Wang" userId="e596398d-db6e-4c6b-9fe5-24de495b6c4d" providerId="ADAL" clId="{838FBB51-4D9D-4623-8251-FD3C28A875B0}" dt="2023-10-16T23:55:54.199" v="1005" actId="207"/>
        <pc:sldMkLst>
          <pc:docMk/>
          <pc:sldMk cId="4273179189" sldId="2010"/>
        </pc:sldMkLst>
        <pc:spChg chg="mod">
          <ac:chgData name="Shaowei Wang" userId="e596398d-db6e-4c6b-9fe5-24de495b6c4d" providerId="ADAL" clId="{838FBB51-4D9D-4623-8251-FD3C28A875B0}" dt="2023-10-16T23:55:54.199" v="1005" actId="207"/>
          <ac:spMkLst>
            <pc:docMk/>
            <pc:sldMk cId="4273179189" sldId="2010"/>
            <ac:spMk id="76838" creationId="{95CAF49D-53C8-D843-928A-12EF3A1AB6EE}"/>
          </ac:spMkLst>
        </pc:spChg>
        <pc:spChg chg="mod">
          <ac:chgData name="Shaowei Wang" userId="e596398d-db6e-4c6b-9fe5-24de495b6c4d" providerId="ADAL" clId="{838FBB51-4D9D-4623-8251-FD3C28A875B0}" dt="2023-10-16T23:55:33.622" v="1004" actId="14100"/>
          <ac:spMkLst>
            <pc:docMk/>
            <pc:sldMk cId="4273179189" sldId="2010"/>
            <ac:spMk id="97318" creationId="{01D480BF-2A88-F748-B5A0-2B1D82844246}"/>
          </ac:spMkLst>
        </pc:spChg>
        <pc:grpChg chg="mod">
          <ac:chgData name="Shaowei Wang" userId="e596398d-db6e-4c6b-9fe5-24de495b6c4d" providerId="ADAL" clId="{838FBB51-4D9D-4623-8251-FD3C28A875B0}" dt="2023-10-16T23:55:33.622" v="1004" actId="14100"/>
          <ac:grpSpMkLst>
            <pc:docMk/>
            <pc:sldMk cId="4273179189" sldId="2010"/>
            <ac:grpSpMk id="96268" creationId="{FA86BA44-9B68-4341-AB72-08D45B0FF2F5}"/>
          </ac:grpSpMkLst>
        </pc:grpChg>
        <pc:grpChg chg="mod">
          <ac:chgData name="Shaowei Wang" userId="e596398d-db6e-4c6b-9fe5-24de495b6c4d" providerId="ADAL" clId="{838FBB51-4D9D-4623-8251-FD3C28A875B0}" dt="2023-10-16T23:55:33.622" v="1004" actId="14100"/>
          <ac:grpSpMkLst>
            <pc:docMk/>
            <pc:sldMk cId="4273179189" sldId="2010"/>
            <ac:grpSpMk id="97316" creationId="{F204ACAA-599A-D74F-A620-DB3D28EF46C6}"/>
          </ac:grpSpMkLst>
        </pc:grpChg>
        <pc:picChg chg="mod">
          <ac:chgData name="Shaowei Wang" userId="e596398d-db6e-4c6b-9fe5-24de495b6c4d" providerId="ADAL" clId="{838FBB51-4D9D-4623-8251-FD3C28A875B0}" dt="2023-10-16T23:55:33.622" v="1004" actId="14100"/>
          <ac:picMkLst>
            <pc:docMk/>
            <pc:sldMk cId="4273179189" sldId="2010"/>
            <ac:picMk id="97319" creationId="{CBEB45D1-B5CA-B54D-A12B-43D7A7DB3ACD}"/>
          </ac:picMkLst>
        </pc:picChg>
      </pc:sldChg>
      <pc:sldChg chg="del">
        <pc:chgData name="Shaowei Wang" userId="e596398d-db6e-4c6b-9fe5-24de495b6c4d" providerId="ADAL" clId="{838FBB51-4D9D-4623-8251-FD3C28A875B0}" dt="2023-10-16T20:52:05.535" v="554" actId="2696"/>
        <pc:sldMkLst>
          <pc:docMk/>
          <pc:sldMk cId="236182304" sldId="2011"/>
        </pc:sldMkLst>
      </pc:sldChg>
      <pc:sldChg chg="add">
        <pc:chgData name="Shaowei Wang" userId="e596398d-db6e-4c6b-9fe5-24de495b6c4d" providerId="ADAL" clId="{838FBB51-4D9D-4623-8251-FD3C28A875B0}" dt="2023-10-16T20:52:08.826" v="555"/>
        <pc:sldMkLst>
          <pc:docMk/>
          <pc:sldMk cId="2453312397" sldId="2011"/>
        </pc:sldMkLst>
      </pc:sldChg>
      <pc:sldChg chg="add">
        <pc:chgData name="Shaowei Wang" userId="e596398d-db6e-4c6b-9fe5-24de495b6c4d" providerId="ADAL" clId="{838FBB51-4D9D-4623-8251-FD3C28A875B0}" dt="2023-10-16T20:51:43.807" v="553"/>
        <pc:sldMkLst>
          <pc:docMk/>
          <pc:sldMk cId="804748873" sldId="2013"/>
        </pc:sldMkLst>
      </pc:sldChg>
      <pc:sldChg chg="del">
        <pc:chgData name="Shaowei Wang" userId="e596398d-db6e-4c6b-9fe5-24de495b6c4d" providerId="ADAL" clId="{838FBB51-4D9D-4623-8251-FD3C28A875B0}" dt="2023-10-16T20:51:03.715" v="550" actId="2696"/>
        <pc:sldMkLst>
          <pc:docMk/>
          <pc:sldMk cId="1627054927" sldId="2013"/>
        </pc:sldMkLst>
      </pc:sldChg>
      <pc:sldChg chg="add del">
        <pc:chgData name="Shaowei Wang" userId="e596398d-db6e-4c6b-9fe5-24de495b6c4d" providerId="ADAL" clId="{838FBB51-4D9D-4623-8251-FD3C28A875B0}" dt="2023-10-16T20:51:35.339" v="552" actId="2696"/>
        <pc:sldMkLst>
          <pc:docMk/>
          <pc:sldMk cId="2429305393" sldId="2013"/>
        </pc:sldMkLst>
      </pc:sldChg>
      <pc:sldChg chg="add del">
        <pc:chgData name="Shaowei Wang" userId="e596398d-db6e-4c6b-9fe5-24de495b6c4d" providerId="ADAL" clId="{838FBB51-4D9D-4623-8251-FD3C28A875B0}" dt="2023-10-16T20:55:22.470" v="560" actId="2696"/>
        <pc:sldMkLst>
          <pc:docMk/>
          <pc:sldMk cId="942581007" sldId="2014"/>
        </pc:sldMkLst>
      </pc:sldChg>
      <pc:sldChg chg="add">
        <pc:chgData name="Shaowei Wang" userId="e596398d-db6e-4c6b-9fe5-24de495b6c4d" providerId="ADAL" clId="{838FBB51-4D9D-4623-8251-FD3C28A875B0}" dt="2023-10-16T20:55:32.427" v="561"/>
        <pc:sldMkLst>
          <pc:docMk/>
          <pc:sldMk cId="1725243879" sldId="2014"/>
        </pc:sldMkLst>
      </pc:sldChg>
      <pc:sldChg chg="modSp mod">
        <pc:chgData name="Shaowei Wang" userId="e596398d-db6e-4c6b-9fe5-24de495b6c4d" providerId="ADAL" clId="{838FBB51-4D9D-4623-8251-FD3C28A875B0}" dt="2023-10-17T16:22:38.845" v="2308" actId="5793"/>
        <pc:sldMkLst>
          <pc:docMk/>
          <pc:sldMk cId="1406382962" sldId="2016"/>
        </pc:sldMkLst>
        <pc:spChg chg="mod">
          <ac:chgData name="Shaowei Wang" userId="e596398d-db6e-4c6b-9fe5-24de495b6c4d" providerId="ADAL" clId="{838FBB51-4D9D-4623-8251-FD3C28A875B0}" dt="2023-10-17T16:22:38.845" v="2308" actId="5793"/>
          <ac:spMkLst>
            <pc:docMk/>
            <pc:sldMk cId="1406382962" sldId="2016"/>
            <ac:spMk id="3" creationId="{4C789724-87B0-41AF-9AB8-8C0EAFA3D478}"/>
          </ac:spMkLst>
        </pc:spChg>
      </pc:sldChg>
      <pc:sldChg chg="modSp mod">
        <pc:chgData name="Shaowei Wang" userId="e596398d-db6e-4c6b-9fe5-24de495b6c4d" providerId="ADAL" clId="{838FBB51-4D9D-4623-8251-FD3C28A875B0}" dt="2023-10-17T15:42:22.024" v="2306" actId="20577"/>
        <pc:sldMkLst>
          <pc:docMk/>
          <pc:sldMk cId="1070274125" sldId="2017"/>
        </pc:sldMkLst>
        <pc:spChg chg="mod">
          <ac:chgData name="Shaowei Wang" userId="e596398d-db6e-4c6b-9fe5-24de495b6c4d" providerId="ADAL" clId="{838FBB51-4D9D-4623-8251-FD3C28A875B0}" dt="2023-10-17T15:42:22.024" v="2306" actId="20577"/>
          <ac:spMkLst>
            <pc:docMk/>
            <pc:sldMk cId="1070274125" sldId="2017"/>
            <ac:spMk id="3" creationId="{4C789724-87B0-41AF-9AB8-8C0EAFA3D478}"/>
          </ac:spMkLst>
        </pc:spChg>
      </pc:sldChg>
      <pc:sldChg chg="add del">
        <pc:chgData name="Shaowei Wang" userId="e596398d-db6e-4c6b-9fe5-24de495b6c4d" providerId="ADAL" clId="{838FBB51-4D9D-4623-8251-FD3C28A875B0}" dt="2023-10-16T20:55:22.470" v="560" actId="2696"/>
        <pc:sldMkLst>
          <pc:docMk/>
          <pc:sldMk cId="2450863068" sldId="2019"/>
        </pc:sldMkLst>
      </pc:sldChg>
      <pc:sldChg chg="add">
        <pc:chgData name="Shaowei Wang" userId="e596398d-db6e-4c6b-9fe5-24de495b6c4d" providerId="ADAL" clId="{838FBB51-4D9D-4623-8251-FD3C28A875B0}" dt="2023-10-16T20:55:32.427" v="561"/>
        <pc:sldMkLst>
          <pc:docMk/>
          <pc:sldMk cId="3369085946" sldId="2019"/>
        </pc:sldMkLst>
      </pc:sldChg>
      <pc:sldChg chg="addSp delSp modSp mod delAnim modAnim">
        <pc:chgData name="Shaowei Wang" userId="e596398d-db6e-4c6b-9fe5-24de495b6c4d" providerId="ADAL" clId="{838FBB51-4D9D-4623-8251-FD3C28A875B0}" dt="2023-10-17T00:33:52.461" v="1829" actId="1076"/>
        <pc:sldMkLst>
          <pc:docMk/>
          <pc:sldMk cId="1293130587" sldId="2020"/>
        </pc:sldMkLst>
        <pc:spChg chg="mod">
          <ac:chgData name="Shaowei Wang" userId="e596398d-db6e-4c6b-9fe5-24de495b6c4d" providerId="ADAL" clId="{838FBB51-4D9D-4623-8251-FD3C28A875B0}" dt="2023-10-17T00:33:52.461" v="1829" actId="1076"/>
          <ac:spMkLst>
            <pc:docMk/>
            <pc:sldMk cId="1293130587" sldId="2020"/>
            <ac:spMk id="18" creationId="{D674B8E0-98C4-48AE-9EE2-FB988B39ACF1}"/>
          </ac:spMkLst>
        </pc:spChg>
        <pc:spChg chg="mod">
          <ac:chgData name="Shaowei Wang" userId="e596398d-db6e-4c6b-9fe5-24de495b6c4d" providerId="ADAL" clId="{838FBB51-4D9D-4623-8251-FD3C28A875B0}" dt="2023-10-17T00:33:42.743" v="1825" actId="21"/>
          <ac:spMkLst>
            <pc:docMk/>
            <pc:sldMk cId="1293130587" sldId="2020"/>
            <ac:spMk id="82948" creationId="{6CA061CB-6EC0-0A4E-8745-8260981C4803}"/>
          </ac:spMkLst>
        </pc:spChg>
        <pc:inkChg chg="add">
          <ac:chgData name="Shaowei Wang" userId="e596398d-db6e-4c6b-9fe5-24de495b6c4d" providerId="ADAL" clId="{838FBB51-4D9D-4623-8251-FD3C28A875B0}" dt="2023-10-17T00:31:56.167" v="1817" actId="9405"/>
          <ac:inkMkLst>
            <pc:docMk/>
            <pc:sldMk cId="1293130587" sldId="2020"/>
            <ac:inkMk id="3" creationId="{9322CC73-CF70-3C50-815E-A73245F600CA}"/>
          </ac:inkMkLst>
        </pc:inkChg>
        <pc:inkChg chg="del">
          <ac:chgData name="Shaowei Wang" userId="e596398d-db6e-4c6b-9fe5-24de495b6c4d" providerId="ADAL" clId="{838FBB51-4D9D-4623-8251-FD3C28A875B0}" dt="2023-10-17T00:31:45.987" v="1815" actId="478"/>
          <ac:inkMkLst>
            <pc:docMk/>
            <pc:sldMk cId="1293130587" sldId="2020"/>
            <ac:inkMk id="9" creationId="{7A3A4AC5-F333-4B73-A7CE-149B62B9AE5A}"/>
          </ac:inkMkLst>
        </pc:inkChg>
      </pc:sldChg>
      <pc:sldChg chg="del">
        <pc:chgData name="Shaowei Wang" userId="e596398d-db6e-4c6b-9fe5-24de495b6c4d" providerId="ADAL" clId="{838FBB51-4D9D-4623-8251-FD3C28A875B0}" dt="2023-10-17T01:15:00.267" v="2095" actId="2696"/>
        <pc:sldMkLst>
          <pc:docMk/>
          <pc:sldMk cId="4129556009" sldId="2021"/>
        </pc:sldMkLst>
      </pc:sldChg>
      <pc:sldChg chg="del">
        <pc:chgData name="Shaowei Wang" userId="e596398d-db6e-4c6b-9fe5-24de495b6c4d" providerId="ADAL" clId="{838FBB51-4D9D-4623-8251-FD3C28A875B0}" dt="2023-10-17T01:15:00.267" v="2095" actId="2696"/>
        <pc:sldMkLst>
          <pc:docMk/>
          <pc:sldMk cId="53031716" sldId="2022"/>
        </pc:sldMkLst>
      </pc:sldChg>
      <pc:sldChg chg="del">
        <pc:chgData name="Shaowei Wang" userId="e596398d-db6e-4c6b-9fe5-24de495b6c4d" providerId="ADAL" clId="{838FBB51-4D9D-4623-8251-FD3C28A875B0}" dt="2023-10-17T01:15:00.267" v="2095" actId="2696"/>
        <pc:sldMkLst>
          <pc:docMk/>
          <pc:sldMk cId="2789611049" sldId="2023"/>
        </pc:sldMkLst>
      </pc:sldChg>
      <pc:sldChg chg="modSp del mod">
        <pc:chgData name="Shaowei Wang" userId="e596398d-db6e-4c6b-9fe5-24de495b6c4d" providerId="ADAL" clId="{838FBB51-4D9D-4623-8251-FD3C28A875B0}" dt="2023-10-17T01:15:00.267" v="2095" actId="2696"/>
        <pc:sldMkLst>
          <pc:docMk/>
          <pc:sldMk cId="2655255491" sldId="2024"/>
        </pc:sldMkLst>
        <pc:spChg chg="mod">
          <ac:chgData name="Shaowei Wang" userId="e596398d-db6e-4c6b-9fe5-24de495b6c4d" providerId="ADAL" clId="{838FBB51-4D9D-4623-8251-FD3C28A875B0}" dt="2023-10-17T00:52:56.415" v="2065" actId="207"/>
          <ac:spMkLst>
            <pc:docMk/>
            <pc:sldMk cId="2655255491" sldId="2024"/>
            <ac:spMk id="3" creationId="{28E2EE4D-83A5-47AE-AB5B-C77530F47443}"/>
          </ac:spMkLst>
        </pc:spChg>
      </pc:sldChg>
      <pc:sldChg chg="del">
        <pc:chgData name="Shaowei Wang" userId="e596398d-db6e-4c6b-9fe5-24de495b6c4d" providerId="ADAL" clId="{838FBB51-4D9D-4623-8251-FD3C28A875B0}" dt="2023-10-17T01:15:00.267" v="2095" actId="2696"/>
        <pc:sldMkLst>
          <pc:docMk/>
          <pc:sldMk cId="1486214123" sldId="2025"/>
        </pc:sldMkLst>
      </pc:sldChg>
      <pc:sldChg chg="del">
        <pc:chgData name="Shaowei Wang" userId="e596398d-db6e-4c6b-9fe5-24de495b6c4d" providerId="ADAL" clId="{838FBB51-4D9D-4623-8251-FD3C28A875B0}" dt="2023-10-17T00:54:11.261" v="2067" actId="2696"/>
        <pc:sldMkLst>
          <pc:docMk/>
          <pc:sldMk cId="2025531038" sldId="2026"/>
        </pc:sldMkLst>
      </pc:sldChg>
      <pc:sldChg chg="add">
        <pc:chgData name="Shaowei Wang" userId="e596398d-db6e-4c6b-9fe5-24de495b6c4d" providerId="ADAL" clId="{838FBB51-4D9D-4623-8251-FD3C28A875B0}" dt="2023-10-16T20:55:32.427" v="561"/>
        <pc:sldMkLst>
          <pc:docMk/>
          <pc:sldMk cId="2780620925" sldId="2027"/>
        </pc:sldMkLst>
      </pc:sldChg>
      <pc:sldChg chg="add del">
        <pc:chgData name="Shaowei Wang" userId="e596398d-db6e-4c6b-9fe5-24de495b6c4d" providerId="ADAL" clId="{838FBB51-4D9D-4623-8251-FD3C28A875B0}" dt="2023-10-16T20:55:22.470" v="560" actId="2696"/>
        <pc:sldMkLst>
          <pc:docMk/>
          <pc:sldMk cId="3768114231" sldId="2027"/>
        </pc:sldMkLst>
      </pc:sldChg>
      <pc:sldChg chg="del">
        <pc:chgData name="Shaowei Wang" userId="e596398d-db6e-4c6b-9fe5-24de495b6c4d" providerId="ADAL" clId="{838FBB51-4D9D-4623-8251-FD3C28A875B0}" dt="2023-10-16T20:55:22.470" v="560" actId="2696"/>
        <pc:sldMkLst>
          <pc:docMk/>
          <pc:sldMk cId="1046596474" sldId="2029"/>
        </pc:sldMkLst>
      </pc:sldChg>
      <pc:sldChg chg="modSp add mod modNotesTx">
        <pc:chgData name="Shaowei Wang" userId="e596398d-db6e-4c6b-9fe5-24de495b6c4d" providerId="ADAL" clId="{838FBB51-4D9D-4623-8251-FD3C28A875B0}" dt="2023-10-17T00:18:14.658" v="1527" actId="20577"/>
        <pc:sldMkLst>
          <pc:docMk/>
          <pc:sldMk cId="1549678784" sldId="2029"/>
        </pc:sldMkLst>
        <pc:spChg chg="mod">
          <ac:chgData name="Shaowei Wang" userId="e596398d-db6e-4c6b-9fe5-24de495b6c4d" providerId="ADAL" clId="{838FBB51-4D9D-4623-8251-FD3C28A875B0}" dt="2023-10-17T00:16:22.309" v="1384" actId="20577"/>
          <ac:spMkLst>
            <pc:docMk/>
            <pc:sldMk cId="1549678784" sldId="2029"/>
            <ac:spMk id="76820" creationId="{8B2F11AD-9D56-0B43-A83F-A7B3413E6689}"/>
          </ac:spMkLst>
        </pc:spChg>
        <pc:spChg chg="mod">
          <ac:chgData name="Shaowei Wang" userId="e596398d-db6e-4c6b-9fe5-24de495b6c4d" providerId="ADAL" clId="{838FBB51-4D9D-4623-8251-FD3C28A875B0}" dt="2023-10-17T00:16:07.770" v="1370" actId="1076"/>
          <ac:spMkLst>
            <pc:docMk/>
            <pc:sldMk cId="1549678784" sldId="2029"/>
            <ac:spMk id="97300" creationId="{B6A70172-19A6-F449-92A8-2E566296BA8D}"/>
          </ac:spMkLst>
        </pc:spChg>
        <pc:spChg chg="mod">
          <ac:chgData name="Shaowei Wang" userId="e596398d-db6e-4c6b-9fe5-24de495b6c4d" providerId="ADAL" clId="{838FBB51-4D9D-4623-8251-FD3C28A875B0}" dt="2023-10-17T00:16:33.306" v="1386" actId="1076"/>
          <ac:spMkLst>
            <pc:docMk/>
            <pc:sldMk cId="1549678784" sldId="2029"/>
            <ac:spMk id="97302" creationId="{B277CEB8-7155-8C49-9BA9-159857A294C9}"/>
          </ac:spMkLst>
        </pc:spChg>
        <pc:grpChg chg="mod">
          <ac:chgData name="Shaowei Wang" userId="e596398d-db6e-4c6b-9fe5-24de495b6c4d" providerId="ADAL" clId="{838FBB51-4D9D-4623-8251-FD3C28A875B0}" dt="2023-10-17T00:16:07.770" v="1370" actId="1076"/>
          <ac:grpSpMkLst>
            <pc:docMk/>
            <pc:sldMk cId="1549678784" sldId="2029"/>
            <ac:grpSpMk id="96274" creationId="{77C7B576-639D-A24C-A3CB-5A06F3138043}"/>
          </ac:grpSpMkLst>
        </pc:grpChg>
        <pc:grpChg chg="mod">
          <ac:chgData name="Shaowei Wang" userId="e596398d-db6e-4c6b-9fe5-24de495b6c4d" providerId="ADAL" clId="{838FBB51-4D9D-4623-8251-FD3C28A875B0}" dt="2023-10-17T00:16:07.770" v="1370" actId="1076"/>
          <ac:grpSpMkLst>
            <pc:docMk/>
            <pc:sldMk cId="1549678784" sldId="2029"/>
            <ac:grpSpMk id="97298" creationId="{76944BFA-6EF1-C24D-B22C-CFF43DDA9A69}"/>
          </ac:grpSpMkLst>
        </pc:grpChg>
        <pc:grpChg chg="mod">
          <ac:chgData name="Shaowei Wang" userId="e596398d-db6e-4c6b-9fe5-24de495b6c4d" providerId="ADAL" clId="{838FBB51-4D9D-4623-8251-FD3C28A875B0}" dt="2023-10-17T00:16:33.306" v="1386" actId="1076"/>
          <ac:grpSpMkLst>
            <pc:docMk/>
            <pc:sldMk cId="1549678784" sldId="2029"/>
            <ac:grpSpMk id="288839" creationId="{C091CAB5-2B93-2148-B5CC-B8AD8BB21696}"/>
          </ac:grpSpMkLst>
        </pc:grpChg>
        <pc:picChg chg="mod">
          <ac:chgData name="Shaowei Wang" userId="e596398d-db6e-4c6b-9fe5-24de495b6c4d" providerId="ADAL" clId="{838FBB51-4D9D-4623-8251-FD3C28A875B0}" dt="2023-10-17T00:16:07.770" v="1370" actId="1076"/>
          <ac:picMkLst>
            <pc:docMk/>
            <pc:sldMk cId="1549678784" sldId="2029"/>
            <ac:picMk id="97301" creationId="{CCB7DBD2-D0C9-C540-A5F5-6C3644878A0C}"/>
          </ac:picMkLst>
        </pc:picChg>
        <pc:picChg chg="mod">
          <ac:chgData name="Shaowei Wang" userId="e596398d-db6e-4c6b-9fe5-24de495b6c4d" providerId="ADAL" clId="{838FBB51-4D9D-4623-8251-FD3C28A875B0}" dt="2023-10-17T00:16:33.306" v="1386" actId="1076"/>
          <ac:picMkLst>
            <pc:docMk/>
            <pc:sldMk cId="1549678784" sldId="2029"/>
            <ac:picMk id="97303" creationId="{A3374A73-BF68-CF44-88D2-260AE837D161}"/>
          </ac:picMkLst>
        </pc:picChg>
      </pc:sldChg>
      <pc:sldChg chg="add del">
        <pc:chgData name="Shaowei Wang" userId="e596398d-db6e-4c6b-9fe5-24de495b6c4d" providerId="ADAL" clId="{838FBB51-4D9D-4623-8251-FD3C28A875B0}" dt="2023-10-17T00:08:44.520" v="1363" actId="2696"/>
        <pc:sldMkLst>
          <pc:docMk/>
          <pc:sldMk cId="2719088882" sldId="2029"/>
        </pc:sldMkLst>
      </pc:sldChg>
      <pc:sldChg chg="modSp add modAnim">
        <pc:chgData name="Shaowei Wang" userId="e596398d-db6e-4c6b-9fe5-24de495b6c4d" providerId="ADAL" clId="{838FBB51-4D9D-4623-8251-FD3C28A875B0}" dt="2023-10-16T20:50:08.043" v="548" actId="20577"/>
        <pc:sldMkLst>
          <pc:docMk/>
          <pc:sldMk cId="4180766350" sldId="2030"/>
        </pc:sldMkLst>
        <pc:spChg chg="mod">
          <ac:chgData name="Shaowei Wang" userId="e596398d-db6e-4c6b-9fe5-24de495b6c4d" providerId="ADAL" clId="{838FBB51-4D9D-4623-8251-FD3C28A875B0}" dt="2023-10-16T20:50:08.043" v="548" actId="20577"/>
          <ac:spMkLst>
            <pc:docMk/>
            <pc:sldMk cId="4180766350" sldId="2030"/>
            <ac:spMk id="6" creationId="{00000000-0000-0000-0000-000000000000}"/>
          </ac:spMkLst>
        </pc:spChg>
      </pc:sldChg>
      <pc:sldChg chg="modSp add mod modAnim">
        <pc:chgData name="Shaowei Wang" userId="e596398d-db6e-4c6b-9fe5-24de495b6c4d" providerId="ADAL" clId="{838FBB51-4D9D-4623-8251-FD3C28A875B0}" dt="2023-10-17T01:13:48.896" v="2094" actId="20577"/>
        <pc:sldMkLst>
          <pc:docMk/>
          <pc:sldMk cId="260264103" sldId="2031"/>
        </pc:sldMkLst>
        <pc:spChg chg="mod">
          <ac:chgData name="Shaowei Wang" userId="e596398d-db6e-4c6b-9fe5-24de495b6c4d" providerId="ADAL" clId="{838FBB51-4D9D-4623-8251-FD3C28A875B0}" dt="2023-10-17T01:13:48.896" v="2094" actId="20577"/>
          <ac:spMkLst>
            <pc:docMk/>
            <pc:sldMk cId="260264103" sldId="2031"/>
            <ac:spMk id="70659" creationId="{07EF0B99-4C7A-AB44-9159-20B244813E77}"/>
          </ac:spMkLst>
        </pc:spChg>
      </pc:sldChg>
      <pc:sldChg chg="modSp add mod">
        <pc:chgData name="Shaowei Wang" userId="e596398d-db6e-4c6b-9fe5-24de495b6c4d" providerId="ADAL" clId="{838FBB51-4D9D-4623-8251-FD3C28A875B0}" dt="2023-10-16T23:33:11.705" v="758" actId="20577"/>
        <pc:sldMkLst>
          <pc:docMk/>
          <pc:sldMk cId="1479468963" sldId="2032"/>
        </pc:sldMkLst>
        <pc:spChg chg="mod">
          <ac:chgData name="Shaowei Wang" userId="e596398d-db6e-4c6b-9fe5-24de495b6c4d" providerId="ADAL" clId="{838FBB51-4D9D-4623-8251-FD3C28A875B0}" dt="2023-10-16T23:33:11.705" v="758" actId="20577"/>
          <ac:spMkLst>
            <pc:docMk/>
            <pc:sldMk cId="1479468963" sldId="2032"/>
            <ac:spMk id="75779" creationId="{B52DC8FE-E4C3-7349-BC4F-6A3EF6F82CB9}"/>
          </ac:spMkLst>
        </pc:spChg>
      </pc:sldChg>
      <pc:sldChg chg="modSp add mod">
        <pc:chgData name="Shaowei Wang" userId="e596398d-db6e-4c6b-9fe5-24de495b6c4d" providerId="ADAL" clId="{838FBB51-4D9D-4623-8251-FD3C28A875B0}" dt="2023-10-17T00:08:13.144" v="1362" actId="207"/>
        <pc:sldMkLst>
          <pc:docMk/>
          <pc:sldMk cId="318985584" sldId="2033"/>
        </pc:sldMkLst>
        <pc:spChg chg="mod">
          <ac:chgData name="Shaowei Wang" userId="e596398d-db6e-4c6b-9fe5-24de495b6c4d" providerId="ADAL" clId="{838FBB51-4D9D-4623-8251-FD3C28A875B0}" dt="2023-10-17T00:04:10.375" v="1149" actId="20577"/>
          <ac:spMkLst>
            <pc:docMk/>
            <pc:sldMk cId="318985584" sldId="2033"/>
            <ac:spMk id="76805" creationId="{AB75DF3D-B543-0B43-A226-15ACFFB0C980}"/>
          </ac:spMkLst>
        </pc:spChg>
        <pc:spChg chg="mod">
          <ac:chgData name="Shaowei Wang" userId="e596398d-db6e-4c6b-9fe5-24de495b6c4d" providerId="ADAL" clId="{838FBB51-4D9D-4623-8251-FD3C28A875B0}" dt="2023-10-17T00:08:13.144" v="1362" actId="207"/>
          <ac:spMkLst>
            <pc:docMk/>
            <pc:sldMk cId="318985584" sldId="2033"/>
            <ac:spMk id="76838" creationId="{95CAF49D-53C8-D843-928A-12EF3A1AB6EE}"/>
          </ac:spMkLst>
        </pc:spChg>
        <pc:spChg chg="mod">
          <ac:chgData name="Shaowei Wang" userId="e596398d-db6e-4c6b-9fe5-24de495b6c4d" providerId="ADAL" clId="{838FBB51-4D9D-4623-8251-FD3C28A875B0}" dt="2023-10-17T00:06:00.148" v="1263" actId="14100"/>
          <ac:spMkLst>
            <pc:docMk/>
            <pc:sldMk cId="318985584" sldId="2033"/>
            <ac:spMk id="97318" creationId="{01D480BF-2A88-F748-B5A0-2B1D82844246}"/>
          </ac:spMkLst>
        </pc:spChg>
        <pc:grpChg chg="mod">
          <ac:chgData name="Shaowei Wang" userId="e596398d-db6e-4c6b-9fe5-24de495b6c4d" providerId="ADAL" clId="{838FBB51-4D9D-4623-8251-FD3C28A875B0}" dt="2023-10-17T00:06:00.148" v="1263" actId="14100"/>
          <ac:grpSpMkLst>
            <pc:docMk/>
            <pc:sldMk cId="318985584" sldId="2033"/>
            <ac:grpSpMk id="96268" creationId="{FA86BA44-9B68-4341-AB72-08D45B0FF2F5}"/>
          </ac:grpSpMkLst>
        </pc:grpChg>
        <pc:grpChg chg="mod">
          <ac:chgData name="Shaowei Wang" userId="e596398d-db6e-4c6b-9fe5-24de495b6c4d" providerId="ADAL" clId="{838FBB51-4D9D-4623-8251-FD3C28A875B0}" dt="2023-10-17T00:06:00.148" v="1263" actId="14100"/>
          <ac:grpSpMkLst>
            <pc:docMk/>
            <pc:sldMk cId="318985584" sldId="2033"/>
            <ac:grpSpMk id="97316" creationId="{F204ACAA-599A-D74F-A620-DB3D28EF46C6}"/>
          </ac:grpSpMkLst>
        </pc:grpChg>
        <pc:picChg chg="mod">
          <ac:chgData name="Shaowei Wang" userId="e596398d-db6e-4c6b-9fe5-24de495b6c4d" providerId="ADAL" clId="{838FBB51-4D9D-4623-8251-FD3C28A875B0}" dt="2023-10-17T00:06:00.148" v="1263" actId="14100"/>
          <ac:picMkLst>
            <pc:docMk/>
            <pc:sldMk cId="318985584" sldId="2033"/>
            <ac:picMk id="97319" creationId="{CBEB45D1-B5CA-B54D-A12B-43D7A7DB3ACD}"/>
          </ac:picMkLst>
        </pc:picChg>
      </pc:sldChg>
      <pc:sldChg chg="add del">
        <pc:chgData name="Shaowei Wang" userId="e596398d-db6e-4c6b-9fe5-24de495b6c4d" providerId="ADAL" clId="{838FBB51-4D9D-4623-8251-FD3C28A875B0}" dt="2023-10-16T23:27:04.629" v="679" actId="2696"/>
        <pc:sldMkLst>
          <pc:docMk/>
          <pc:sldMk cId="1952431656" sldId="2033"/>
        </pc:sldMkLst>
      </pc:sldChg>
      <pc:sldChg chg="add del">
        <pc:chgData name="Shaowei Wang" userId="e596398d-db6e-4c6b-9fe5-24de495b6c4d" providerId="ADAL" clId="{838FBB51-4D9D-4623-8251-FD3C28A875B0}" dt="2023-10-16T23:30:28.104" v="748"/>
        <pc:sldMkLst>
          <pc:docMk/>
          <pc:sldMk cId="3114737578" sldId="2033"/>
        </pc:sldMkLst>
      </pc:sldChg>
      <pc:sldChg chg="modSp add mod">
        <pc:chgData name="Shaowei Wang" userId="e596398d-db6e-4c6b-9fe5-24de495b6c4d" providerId="ADAL" clId="{838FBB51-4D9D-4623-8251-FD3C28A875B0}" dt="2023-10-16T23:56:47.158" v="1052" actId="20577"/>
        <pc:sldMkLst>
          <pc:docMk/>
          <pc:sldMk cId="1808189641" sldId="2034"/>
        </pc:sldMkLst>
        <pc:spChg chg="mod">
          <ac:chgData name="Shaowei Wang" userId="e596398d-db6e-4c6b-9fe5-24de495b6c4d" providerId="ADAL" clId="{838FBB51-4D9D-4623-8251-FD3C28A875B0}" dt="2023-10-16T23:56:47.158" v="1052" actId="20577"/>
          <ac:spMkLst>
            <pc:docMk/>
            <pc:sldMk cId="1808189641" sldId="2034"/>
            <ac:spMk id="76838" creationId="{95CAF49D-53C8-D843-928A-12EF3A1AB6EE}"/>
          </ac:spMkLst>
        </pc:spChg>
      </pc:sldChg>
      <pc:sldChg chg="add del">
        <pc:chgData name="Shaowei Wang" userId="e596398d-db6e-4c6b-9fe5-24de495b6c4d" providerId="ADAL" clId="{838FBB51-4D9D-4623-8251-FD3C28A875B0}" dt="2023-10-16T23:30:28.104" v="748"/>
        <pc:sldMkLst>
          <pc:docMk/>
          <pc:sldMk cId="1844814765" sldId="2034"/>
        </pc:sldMkLst>
      </pc:sldChg>
      <pc:sldChg chg="add modAnim">
        <pc:chgData name="Shaowei Wang" userId="e596398d-db6e-4c6b-9fe5-24de495b6c4d" providerId="ADAL" clId="{838FBB51-4D9D-4623-8251-FD3C28A875B0}" dt="2023-10-16T23:57:19.252" v="1057"/>
        <pc:sldMkLst>
          <pc:docMk/>
          <pc:sldMk cId="2827402082" sldId="2035"/>
        </pc:sldMkLst>
      </pc:sldChg>
      <pc:sldChg chg="add del">
        <pc:chgData name="Shaowei Wang" userId="e596398d-db6e-4c6b-9fe5-24de495b6c4d" providerId="ADAL" clId="{838FBB51-4D9D-4623-8251-FD3C28A875B0}" dt="2023-10-17T00:01:32.555" v="1059" actId="47"/>
        <pc:sldMkLst>
          <pc:docMk/>
          <pc:sldMk cId="584007259" sldId="2036"/>
        </pc:sldMkLst>
      </pc:sldChg>
      <pc:sldChg chg="new del">
        <pc:chgData name="Shaowei Wang" userId="e596398d-db6e-4c6b-9fe5-24de495b6c4d" providerId="ADAL" clId="{838FBB51-4D9D-4623-8251-FD3C28A875B0}" dt="2023-10-17T01:13:15.435" v="2082" actId="47"/>
        <pc:sldMkLst>
          <pc:docMk/>
          <pc:sldMk cId="1456386890" sldId="2036"/>
        </pc:sldMkLst>
      </pc:sldChg>
      <pc:sldChg chg="addSp delSp modSp add mod modAnim">
        <pc:chgData name="Shaowei Wang" userId="e596398d-db6e-4c6b-9fe5-24de495b6c4d" providerId="ADAL" clId="{838FBB51-4D9D-4623-8251-FD3C28A875B0}" dt="2023-10-17T01:13:07.693" v="2081" actId="1076"/>
        <pc:sldMkLst>
          <pc:docMk/>
          <pc:sldMk cId="2869996879" sldId="2037"/>
        </pc:sldMkLst>
        <pc:spChg chg="add del mod">
          <ac:chgData name="Shaowei Wang" userId="e596398d-db6e-4c6b-9fe5-24de495b6c4d" providerId="ADAL" clId="{838FBB51-4D9D-4623-8251-FD3C28A875B0}" dt="2023-10-17T01:11:48.390" v="2076"/>
          <ac:spMkLst>
            <pc:docMk/>
            <pc:sldMk cId="2869996879" sldId="2037"/>
            <ac:spMk id="3" creationId="{62A8F9F0-8AFA-6845-4535-6DB5742DF431}"/>
          </ac:spMkLst>
        </pc:spChg>
        <pc:spChg chg="add del mod">
          <ac:chgData name="Shaowei Wang" userId="e596398d-db6e-4c6b-9fe5-24de495b6c4d" providerId="ADAL" clId="{838FBB51-4D9D-4623-8251-FD3C28A875B0}" dt="2023-10-17T01:12:03.211" v="2079"/>
          <ac:spMkLst>
            <pc:docMk/>
            <pc:sldMk cId="2869996879" sldId="2037"/>
            <ac:spMk id="7" creationId="{D15A7004-EAEE-3C29-1A26-5DEC1C18D16C}"/>
          </ac:spMkLst>
        </pc:spChg>
        <pc:spChg chg="mod">
          <ac:chgData name="Shaowei Wang" userId="e596398d-db6e-4c6b-9fe5-24de495b6c4d" providerId="ADAL" clId="{838FBB51-4D9D-4623-8251-FD3C28A875B0}" dt="2023-10-17T01:11:24.135" v="2075"/>
          <ac:spMkLst>
            <pc:docMk/>
            <pc:sldMk cId="2869996879" sldId="2037"/>
            <ac:spMk id="70658" creationId="{143734D3-7F9B-8145-BA57-EFCED9DB4A1A}"/>
          </ac:spMkLst>
        </pc:spChg>
        <pc:spChg chg="del mod">
          <ac:chgData name="Shaowei Wang" userId="e596398d-db6e-4c6b-9fe5-24de495b6c4d" providerId="ADAL" clId="{838FBB51-4D9D-4623-8251-FD3C28A875B0}" dt="2023-10-17T01:10:28.320" v="2073" actId="478"/>
          <ac:spMkLst>
            <pc:docMk/>
            <pc:sldMk cId="2869996879" sldId="2037"/>
            <ac:spMk id="70659" creationId="{07EF0B99-4C7A-AB44-9159-20B244813E77}"/>
          </ac:spMkLst>
        </pc:spChg>
        <pc:graphicFrameChg chg="add del">
          <ac:chgData name="Shaowei Wang" userId="e596398d-db6e-4c6b-9fe5-24de495b6c4d" providerId="ADAL" clId="{838FBB51-4D9D-4623-8251-FD3C28A875B0}" dt="2023-10-17T01:12:00.777" v="2078" actId="478"/>
          <ac:graphicFrameMkLst>
            <pc:docMk/>
            <pc:sldMk cId="2869996879" sldId="2037"/>
            <ac:graphicFrameMk id="5" creationId="{62B7E79B-0BD8-AADA-B771-9D0E4C6E0AD4}"/>
          </ac:graphicFrameMkLst>
        </pc:graphicFrameChg>
        <pc:graphicFrameChg chg="add mod">
          <ac:chgData name="Shaowei Wang" userId="e596398d-db6e-4c6b-9fe5-24de495b6c4d" providerId="ADAL" clId="{838FBB51-4D9D-4623-8251-FD3C28A875B0}" dt="2023-10-17T01:13:07.693" v="2081" actId="1076"/>
          <ac:graphicFrameMkLst>
            <pc:docMk/>
            <pc:sldMk cId="2869996879" sldId="2037"/>
            <ac:graphicFrameMk id="8" creationId="{BCBB2DE2-353A-DA5E-60A7-E04C9BBB88B6}"/>
          </ac:graphicFrameMkLst>
        </pc:graphicFrameChg>
      </pc:sldChg>
      <pc:sldChg chg="modSp new mod modNotesTx">
        <pc:chgData name="Shaowei Wang" userId="e596398d-db6e-4c6b-9fe5-24de495b6c4d" providerId="ADAL" clId="{838FBB51-4D9D-4623-8251-FD3C28A875B0}" dt="2023-10-17T01:21:19.268" v="2305" actId="5793"/>
        <pc:sldMkLst>
          <pc:docMk/>
          <pc:sldMk cId="1044882175" sldId="2038"/>
        </pc:sldMkLst>
        <pc:spChg chg="mod">
          <ac:chgData name="Shaowei Wang" userId="e596398d-db6e-4c6b-9fe5-24de495b6c4d" providerId="ADAL" clId="{838FBB51-4D9D-4623-8251-FD3C28A875B0}" dt="2023-10-17T01:21:19.268" v="2305" actId="5793"/>
          <ac:spMkLst>
            <pc:docMk/>
            <pc:sldMk cId="1044882175" sldId="2038"/>
            <ac:spMk id="2" creationId="{5FFF8965-CF01-D5E9-1BF0-80FC0ECFA251}"/>
          </ac:spMkLst>
        </pc:spChg>
        <pc:spChg chg="mod">
          <ac:chgData name="Shaowei Wang" userId="e596398d-db6e-4c6b-9fe5-24de495b6c4d" providerId="ADAL" clId="{838FBB51-4D9D-4623-8251-FD3C28A875B0}" dt="2023-10-17T01:17:24.314" v="2101" actId="20577"/>
          <ac:spMkLst>
            <pc:docMk/>
            <pc:sldMk cId="1044882175" sldId="2038"/>
            <ac:spMk id="3" creationId="{07203176-F60C-7BD6-315F-84BBC5C73C62}"/>
          </ac:spMkLst>
        </pc:spChg>
      </pc:sldChg>
      <pc:sldChg chg="modSp new mod">
        <pc:chgData name="Shaowei Wang" userId="e596398d-db6e-4c6b-9fe5-24de495b6c4d" providerId="ADAL" clId="{838FBB51-4D9D-4623-8251-FD3C28A875B0}" dt="2023-10-17T01:19:33.715" v="2236" actId="20577"/>
        <pc:sldMkLst>
          <pc:docMk/>
          <pc:sldMk cId="59951768" sldId="2039"/>
        </pc:sldMkLst>
        <pc:spChg chg="mod">
          <ac:chgData name="Shaowei Wang" userId="e596398d-db6e-4c6b-9fe5-24de495b6c4d" providerId="ADAL" clId="{838FBB51-4D9D-4623-8251-FD3C28A875B0}" dt="2023-10-17T01:18:46.467" v="2126" actId="20577"/>
          <ac:spMkLst>
            <pc:docMk/>
            <pc:sldMk cId="59951768" sldId="2039"/>
            <ac:spMk id="2" creationId="{26F2634A-EC6F-E848-63E1-E84E6B134C6D}"/>
          </ac:spMkLst>
        </pc:spChg>
        <pc:spChg chg="mod">
          <ac:chgData name="Shaowei Wang" userId="e596398d-db6e-4c6b-9fe5-24de495b6c4d" providerId="ADAL" clId="{838FBB51-4D9D-4623-8251-FD3C28A875B0}" dt="2023-10-17T01:19:33.715" v="2236" actId="20577"/>
          <ac:spMkLst>
            <pc:docMk/>
            <pc:sldMk cId="59951768" sldId="2039"/>
            <ac:spMk id="3" creationId="{F4516D11-DBAC-FB06-80D9-997B1A4F64C5}"/>
          </ac:spMkLst>
        </pc:spChg>
      </pc:sldChg>
      <pc:sldChg chg="new del">
        <pc:chgData name="Shaowei Wang" userId="e596398d-db6e-4c6b-9fe5-24de495b6c4d" providerId="ADAL" clId="{838FBB51-4D9D-4623-8251-FD3C28A875B0}" dt="2023-10-17T01:21:15.169" v="2294" actId="47"/>
        <pc:sldMkLst>
          <pc:docMk/>
          <pc:sldMk cId="4189910949" sldId="2040"/>
        </pc:sldMkLst>
      </pc:sldChg>
    </pc:docChg>
  </pc:docChgLst>
  <pc:docChgLst>
    <pc:chgData name="Shaowei Wang" userId="e596398d-db6e-4c6b-9fe5-24de495b6c4d" providerId="ADAL" clId="{47B880CD-39E4-486C-A330-904F8DA907A2}"/>
    <pc:docChg chg="undo custSel addSld delSld modSld sldOrd">
      <pc:chgData name="Shaowei Wang" userId="e596398d-db6e-4c6b-9fe5-24de495b6c4d" providerId="ADAL" clId="{47B880CD-39E4-486C-A330-904F8DA907A2}" dt="2023-02-28T16:52:53.431" v="1047" actId="403"/>
      <pc:docMkLst>
        <pc:docMk/>
      </pc:docMkLst>
      <pc:sldChg chg="modSp mod modAnim">
        <pc:chgData name="Shaowei Wang" userId="e596398d-db6e-4c6b-9fe5-24de495b6c4d" providerId="ADAL" clId="{47B880CD-39E4-486C-A330-904F8DA907A2}" dt="2023-02-24T19:50:18.796" v="193"/>
        <pc:sldMkLst>
          <pc:docMk/>
          <pc:sldMk cId="1638404623" sldId="258"/>
        </pc:sldMkLst>
        <pc:spChg chg="mod">
          <ac:chgData name="Shaowei Wang" userId="e596398d-db6e-4c6b-9fe5-24de495b6c4d" providerId="ADAL" clId="{47B880CD-39E4-486C-A330-904F8DA907A2}" dt="2023-02-24T19:50:00.023" v="191" actId="20577"/>
          <ac:spMkLst>
            <pc:docMk/>
            <pc:sldMk cId="1638404623" sldId="258"/>
            <ac:spMk id="138" creationId="{00000000-0000-0000-0000-000000000000}"/>
          </ac:spMkLst>
        </pc:spChg>
      </pc:sldChg>
      <pc:sldChg chg="modSp mod modAnim">
        <pc:chgData name="Shaowei Wang" userId="e596398d-db6e-4c6b-9fe5-24de495b6c4d" providerId="ADAL" clId="{47B880CD-39E4-486C-A330-904F8DA907A2}" dt="2023-02-24T19:53:36.051" v="338" actId="15"/>
        <pc:sldMkLst>
          <pc:docMk/>
          <pc:sldMk cId="4158085755" sldId="259"/>
        </pc:sldMkLst>
        <pc:spChg chg="mod">
          <ac:chgData name="Shaowei Wang" userId="e596398d-db6e-4c6b-9fe5-24de495b6c4d" providerId="ADAL" clId="{47B880CD-39E4-486C-A330-904F8DA907A2}" dt="2023-02-24T19:53:36.051" v="338" actId="15"/>
          <ac:spMkLst>
            <pc:docMk/>
            <pc:sldMk cId="4158085755" sldId="259"/>
            <ac:spMk id="142" creationId="{00000000-0000-0000-0000-000000000000}"/>
          </ac:spMkLst>
        </pc:spChg>
      </pc:sldChg>
      <pc:sldChg chg="modSp modAnim">
        <pc:chgData name="Shaowei Wang" userId="e596398d-db6e-4c6b-9fe5-24de495b6c4d" providerId="ADAL" clId="{47B880CD-39E4-486C-A330-904F8DA907A2}" dt="2023-02-24T19:56:23.191" v="353" actId="20577"/>
        <pc:sldMkLst>
          <pc:docMk/>
          <pc:sldMk cId="2748248561" sldId="260"/>
        </pc:sldMkLst>
        <pc:spChg chg="mod">
          <ac:chgData name="Shaowei Wang" userId="e596398d-db6e-4c6b-9fe5-24de495b6c4d" providerId="ADAL" clId="{47B880CD-39E4-486C-A330-904F8DA907A2}" dt="2023-02-24T19:56:23.191" v="353" actId="20577"/>
          <ac:spMkLst>
            <pc:docMk/>
            <pc:sldMk cId="2748248561" sldId="260"/>
            <ac:spMk id="146" creationId="{00000000-0000-0000-0000-000000000000}"/>
          </ac:spMkLst>
        </pc:spChg>
      </pc:sldChg>
      <pc:sldChg chg="modSp mod">
        <pc:chgData name="Shaowei Wang" userId="e596398d-db6e-4c6b-9fe5-24de495b6c4d" providerId="ADAL" clId="{47B880CD-39E4-486C-A330-904F8DA907A2}" dt="2023-02-24T20:45:57.112" v="666" actId="207"/>
        <pc:sldMkLst>
          <pc:docMk/>
          <pc:sldMk cId="505522483" sldId="261"/>
        </pc:sldMkLst>
        <pc:spChg chg="mod">
          <ac:chgData name="Shaowei Wang" userId="e596398d-db6e-4c6b-9fe5-24de495b6c4d" providerId="ADAL" clId="{47B880CD-39E4-486C-A330-904F8DA907A2}" dt="2023-02-24T20:45:57.112" v="666" actId="207"/>
          <ac:spMkLst>
            <pc:docMk/>
            <pc:sldMk cId="505522483" sldId="261"/>
            <ac:spMk id="152" creationId="{00000000-0000-0000-0000-000000000000}"/>
          </ac:spMkLst>
        </pc:spChg>
        <pc:picChg chg="mod">
          <ac:chgData name="Shaowei Wang" userId="e596398d-db6e-4c6b-9fe5-24de495b6c4d" providerId="ADAL" clId="{47B880CD-39E4-486C-A330-904F8DA907A2}" dt="2023-02-24T20:09:13.490" v="418" actId="1076"/>
          <ac:picMkLst>
            <pc:docMk/>
            <pc:sldMk cId="505522483" sldId="261"/>
            <ac:picMk id="154" creationId="{00000000-0000-0000-0000-000000000000}"/>
          </ac:picMkLst>
        </pc:picChg>
      </pc:sldChg>
      <pc:sldChg chg="modSp mod">
        <pc:chgData name="Shaowei Wang" userId="e596398d-db6e-4c6b-9fe5-24de495b6c4d" providerId="ADAL" clId="{47B880CD-39E4-486C-A330-904F8DA907A2}" dt="2023-02-24T21:21:00.818" v="1027" actId="20577"/>
        <pc:sldMkLst>
          <pc:docMk/>
          <pc:sldMk cId="3346198837" sldId="312"/>
        </pc:sldMkLst>
        <pc:spChg chg="mod">
          <ac:chgData name="Shaowei Wang" userId="e596398d-db6e-4c6b-9fe5-24de495b6c4d" providerId="ADAL" clId="{47B880CD-39E4-486C-A330-904F8DA907A2}" dt="2023-02-24T21:21:00.818" v="1027" actId="20577"/>
          <ac:spMkLst>
            <pc:docMk/>
            <pc:sldMk cId="3346198837" sldId="312"/>
            <ac:spMk id="467" creationId="{00000000-0000-0000-0000-000000000000}"/>
          </ac:spMkLst>
        </pc:spChg>
      </pc:sldChg>
      <pc:sldChg chg="del">
        <pc:chgData name="Shaowei Wang" userId="e596398d-db6e-4c6b-9fe5-24de495b6c4d" providerId="ADAL" clId="{47B880CD-39E4-486C-A330-904F8DA907A2}" dt="2023-02-24T21:21:05.200" v="1028" actId="47"/>
        <pc:sldMkLst>
          <pc:docMk/>
          <pc:sldMk cId="1694003827" sldId="314"/>
        </pc:sldMkLst>
      </pc:sldChg>
      <pc:sldChg chg="delSp modSp mod addAnim delAnim modAnim">
        <pc:chgData name="Shaowei Wang" userId="e596398d-db6e-4c6b-9fe5-24de495b6c4d" providerId="ADAL" clId="{47B880CD-39E4-486C-A330-904F8DA907A2}" dt="2023-02-24T20:00:08.189" v="402" actId="14100"/>
        <pc:sldMkLst>
          <pc:docMk/>
          <pc:sldMk cId="2669726314" sldId="315"/>
        </pc:sldMkLst>
        <pc:spChg chg="mod">
          <ac:chgData name="Shaowei Wang" userId="e596398d-db6e-4c6b-9fe5-24de495b6c4d" providerId="ADAL" clId="{47B880CD-39E4-486C-A330-904F8DA907A2}" dt="2023-02-24T20:00:08.189" v="402" actId="14100"/>
          <ac:spMkLst>
            <pc:docMk/>
            <pc:sldMk cId="2669726314" sldId="315"/>
            <ac:spMk id="6" creationId="{00000000-0000-0000-0000-000000000000}"/>
          </ac:spMkLst>
        </pc:spChg>
        <pc:grpChg chg="del">
          <ac:chgData name="Shaowei Wang" userId="e596398d-db6e-4c6b-9fe5-24de495b6c4d" providerId="ADAL" clId="{47B880CD-39E4-486C-A330-904F8DA907A2}" dt="2023-02-24T19:59:02.183" v="354" actId="478"/>
          <ac:grpSpMkLst>
            <pc:docMk/>
            <pc:sldMk cId="2669726314" sldId="315"/>
            <ac:grpSpMk id="9" creationId="{58531E3E-0FBF-434D-9625-B5FDE8A08DD1}"/>
          </ac:grpSpMkLst>
        </pc:grpChg>
        <pc:inkChg chg="del">
          <ac:chgData name="Shaowei Wang" userId="e596398d-db6e-4c6b-9fe5-24de495b6c4d" providerId="ADAL" clId="{47B880CD-39E4-486C-A330-904F8DA907A2}" dt="2023-02-24T19:59:05.483" v="355" actId="478"/>
          <ac:inkMkLst>
            <pc:docMk/>
            <pc:sldMk cId="2669726314" sldId="315"/>
            <ac:inkMk id="10" creationId="{C4A98F9F-CD8A-41AB-AFDB-EE3B6ACF2C4A}"/>
          </ac:inkMkLst>
        </pc:inkChg>
      </pc:sldChg>
      <pc:sldChg chg="mod modAnim modShow">
        <pc:chgData name="Shaowei Wang" userId="e596398d-db6e-4c6b-9fe5-24de495b6c4d" providerId="ADAL" clId="{47B880CD-39E4-486C-A330-904F8DA907A2}" dt="2023-02-24T20:08:46.024" v="411" actId="729"/>
        <pc:sldMkLst>
          <pc:docMk/>
          <pc:sldMk cId="1418782712" sldId="494"/>
        </pc:sldMkLst>
      </pc:sldChg>
      <pc:sldChg chg="del">
        <pc:chgData name="Shaowei Wang" userId="e596398d-db6e-4c6b-9fe5-24de495b6c4d" providerId="ADAL" clId="{47B880CD-39E4-486C-A330-904F8DA907A2}" dt="2023-02-24T21:21:46.454" v="1030" actId="47"/>
        <pc:sldMkLst>
          <pc:docMk/>
          <pc:sldMk cId="2630436254" sldId="564"/>
        </pc:sldMkLst>
      </pc:sldChg>
      <pc:sldChg chg="modSp">
        <pc:chgData name="Shaowei Wang" userId="e596398d-db6e-4c6b-9fe5-24de495b6c4d" providerId="ADAL" clId="{47B880CD-39E4-486C-A330-904F8DA907A2}" dt="2023-02-24T20:07:46.688" v="410" actId="207"/>
        <pc:sldMkLst>
          <pc:docMk/>
          <pc:sldMk cId="1235378472" sldId="566"/>
        </pc:sldMkLst>
        <pc:spChg chg="mod">
          <ac:chgData name="Shaowei Wang" userId="e596398d-db6e-4c6b-9fe5-24de495b6c4d" providerId="ADAL" clId="{47B880CD-39E4-486C-A330-904F8DA907A2}" dt="2023-02-24T20:07:46.688" v="410" actId="207"/>
          <ac:spMkLst>
            <pc:docMk/>
            <pc:sldMk cId="1235378472" sldId="566"/>
            <ac:spMk id="70659" creationId="{07EF0B99-4C7A-AB44-9159-20B244813E77}"/>
          </ac:spMkLst>
        </pc:spChg>
      </pc:sldChg>
      <pc:sldChg chg="del">
        <pc:chgData name="Shaowei Wang" userId="e596398d-db6e-4c6b-9fe5-24de495b6c4d" providerId="ADAL" clId="{47B880CD-39E4-486C-A330-904F8DA907A2}" dt="2023-02-24T20:21:28.122" v="427" actId="47"/>
        <pc:sldMkLst>
          <pc:docMk/>
          <pc:sldMk cId="1328836023" sldId="567"/>
        </pc:sldMkLst>
      </pc:sldChg>
      <pc:sldChg chg="add">
        <pc:chgData name="Shaowei Wang" userId="e596398d-db6e-4c6b-9fe5-24de495b6c4d" providerId="ADAL" clId="{47B880CD-39E4-486C-A330-904F8DA907A2}" dt="2023-02-24T20:41:57.189" v="642"/>
        <pc:sldMkLst>
          <pc:docMk/>
          <pc:sldMk cId="834354661" sldId="570"/>
        </pc:sldMkLst>
      </pc:sldChg>
      <pc:sldChg chg="del mod modShow">
        <pc:chgData name="Shaowei Wang" userId="e596398d-db6e-4c6b-9fe5-24de495b6c4d" providerId="ADAL" clId="{47B880CD-39E4-486C-A330-904F8DA907A2}" dt="2023-02-24T20:41:41.257" v="641" actId="2696"/>
        <pc:sldMkLst>
          <pc:docMk/>
          <pc:sldMk cId="3565676548" sldId="570"/>
        </pc:sldMkLst>
      </pc:sldChg>
      <pc:sldChg chg="modSp mod modNotesTx">
        <pc:chgData name="Shaowei Wang" userId="e596398d-db6e-4c6b-9fe5-24de495b6c4d" providerId="ADAL" clId="{47B880CD-39E4-486C-A330-904F8DA907A2}" dt="2023-02-24T20:47:27.404" v="797" actId="27636"/>
        <pc:sldMkLst>
          <pc:docMk/>
          <pc:sldMk cId="3075879875" sldId="571"/>
        </pc:sldMkLst>
        <pc:spChg chg="mod">
          <ac:chgData name="Shaowei Wang" userId="e596398d-db6e-4c6b-9fe5-24de495b6c4d" providerId="ADAL" clId="{47B880CD-39E4-486C-A330-904F8DA907A2}" dt="2023-02-24T20:47:27.404" v="797" actId="27636"/>
          <ac:spMkLst>
            <pc:docMk/>
            <pc:sldMk cId="3075879875" sldId="571"/>
            <ac:spMk id="75779" creationId="{B52DC8FE-E4C3-7349-BC4F-6A3EF6F82CB9}"/>
          </ac:spMkLst>
        </pc:spChg>
      </pc:sldChg>
      <pc:sldChg chg="modNotesTx">
        <pc:chgData name="Shaowei Wang" userId="e596398d-db6e-4c6b-9fe5-24de495b6c4d" providerId="ADAL" clId="{47B880CD-39E4-486C-A330-904F8DA907A2}" dt="2023-02-24T20:48:25.637" v="808" actId="5793"/>
        <pc:sldMkLst>
          <pc:docMk/>
          <pc:sldMk cId="294442650" sldId="573"/>
        </pc:sldMkLst>
      </pc:sldChg>
      <pc:sldChg chg="modSp">
        <pc:chgData name="Shaowei Wang" userId="e596398d-db6e-4c6b-9fe5-24de495b6c4d" providerId="ADAL" clId="{47B880CD-39E4-486C-A330-904F8DA907A2}" dt="2023-02-24T20:41:00.881" v="639" actId="20577"/>
        <pc:sldMkLst>
          <pc:docMk/>
          <pc:sldMk cId="2334567617" sldId="574"/>
        </pc:sldMkLst>
        <pc:spChg chg="mod">
          <ac:chgData name="Shaowei Wang" userId="e596398d-db6e-4c6b-9fe5-24de495b6c4d" providerId="ADAL" clId="{47B880CD-39E4-486C-A330-904F8DA907A2}" dt="2023-02-24T20:41:00.881" v="639" actId="20577"/>
          <ac:spMkLst>
            <pc:docMk/>
            <pc:sldMk cId="2334567617" sldId="574"/>
            <ac:spMk id="78851" creationId="{D5013C06-8D92-8E44-A7EA-B5F2962246F4}"/>
          </ac:spMkLst>
        </pc:spChg>
      </pc:sldChg>
      <pc:sldChg chg="modSp mod">
        <pc:chgData name="Shaowei Wang" userId="e596398d-db6e-4c6b-9fe5-24de495b6c4d" providerId="ADAL" clId="{47B880CD-39E4-486C-A330-904F8DA907A2}" dt="2023-02-24T21:04:34.593" v="976" actId="6549"/>
        <pc:sldMkLst>
          <pc:docMk/>
          <pc:sldMk cId="1481523595" sldId="576"/>
        </pc:sldMkLst>
        <pc:spChg chg="mod">
          <ac:chgData name="Shaowei Wang" userId="e596398d-db6e-4c6b-9fe5-24de495b6c4d" providerId="ADAL" clId="{47B880CD-39E4-486C-A330-904F8DA907A2}" dt="2023-02-24T21:04:34.593" v="976" actId="6549"/>
          <ac:spMkLst>
            <pc:docMk/>
            <pc:sldMk cId="1481523595" sldId="576"/>
            <ac:spMk id="79877" creationId="{A4904345-8BC0-5F43-9A21-47F0CC36D996}"/>
          </ac:spMkLst>
        </pc:spChg>
      </pc:sldChg>
      <pc:sldChg chg="addSp delSp modSp mod">
        <pc:chgData name="Shaowei Wang" userId="e596398d-db6e-4c6b-9fe5-24de495b6c4d" providerId="ADAL" clId="{47B880CD-39E4-486C-A330-904F8DA907A2}" dt="2023-02-24T21:04:40.942" v="977" actId="20577"/>
        <pc:sldMkLst>
          <pc:docMk/>
          <pc:sldMk cId="286923639" sldId="577"/>
        </pc:sldMkLst>
        <pc:spChg chg="add mod">
          <ac:chgData name="Shaowei Wang" userId="e596398d-db6e-4c6b-9fe5-24de495b6c4d" providerId="ADAL" clId="{47B880CD-39E4-486C-A330-904F8DA907A2}" dt="2023-02-24T21:04:40.942" v="977" actId="20577"/>
          <ac:spMkLst>
            <pc:docMk/>
            <pc:sldMk cId="286923639" sldId="577"/>
            <ac:spMk id="2" creationId="{84646500-7A94-0428-DEA9-F4026225ADB8}"/>
          </ac:spMkLst>
        </pc:spChg>
        <pc:spChg chg="mod">
          <ac:chgData name="Shaowei Wang" userId="e596398d-db6e-4c6b-9fe5-24de495b6c4d" providerId="ADAL" clId="{47B880CD-39E4-486C-A330-904F8DA907A2}" dt="2023-02-24T21:03:18.935" v="974" actId="207"/>
          <ac:spMkLst>
            <pc:docMk/>
            <pc:sldMk cId="286923639" sldId="577"/>
            <ac:spMk id="20" creationId="{C774C924-D6A3-49ED-8410-D180019AF9B9}"/>
          </ac:spMkLst>
        </pc:spChg>
        <pc:spChg chg="del">
          <ac:chgData name="Shaowei Wang" userId="e596398d-db6e-4c6b-9fe5-24de495b6c4d" providerId="ADAL" clId="{47B880CD-39E4-486C-A330-904F8DA907A2}" dt="2023-02-24T21:00:05.545" v="931" actId="478"/>
          <ac:spMkLst>
            <pc:docMk/>
            <pc:sldMk cId="286923639" sldId="577"/>
            <ac:spMk id="81924" creationId="{AE9EE759-AAA5-E641-9B6C-0FDF8A68C5FA}"/>
          </ac:spMkLst>
        </pc:spChg>
        <pc:spChg chg="mod">
          <ac:chgData name="Shaowei Wang" userId="e596398d-db6e-4c6b-9fe5-24de495b6c4d" providerId="ADAL" clId="{47B880CD-39E4-486C-A330-904F8DA907A2}" dt="2023-02-24T21:00:53.907" v="939" actId="1076"/>
          <ac:spMkLst>
            <pc:docMk/>
            <pc:sldMk cId="286923639" sldId="577"/>
            <ac:spMk id="81930" creationId="{CA2AA222-1B69-F643-B4DA-1BAF780DD687}"/>
          </ac:spMkLst>
        </pc:spChg>
        <pc:spChg chg="mod">
          <ac:chgData name="Shaowei Wang" userId="e596398d-db6e-4c6b-9fe5-24de495b6c4d" providerId="ADAL" clId="{47B880CD-39E4-486C-A330-904F8DA907A2}" dt="2023-02-24T21:00:53.907" v="939" actId="1076"/>
          <ac:spMkLst>
            <pc:docMk/>
            <pc:sldMk cId="286923639" sldId="577"/>
            <ac:spMk id="107530" creationId="{5A88FA9A-11E7-E94A-8A52-F81F0BEBF047}"/>
          </ac:spMkLst>
        </pc:spChg>
        <pc:spChg chg="mod">
          <ac:chgData name="Shaowei Wang" userId="e596398d-db6e-4c6b-9fe5-24de495b6c4d" providerId="ADAL" clId="{47B880CD-39E4-486C-A330-904F8DA907A2}" dt="2023-02-24T21:01:27.400" v="948" actId="1076"/>
          <ac:spMkLst>
            <pc:docMk/>
            <pc:sldMk cId="286923639" sldId="577"/>
            <ac:spMk id="107536" creationId="{626AB65D-D4EC-C347-9275-B1EF2B3C7FA3}"/>
          </ac:spMkLst>
        </pc:spChg>
        <pc:grpChg chg="mod">
          <ac:chgData name="Shaowei Wang" userId="e596398d-db6e-4c6b-9fe5-24de495b6c4d" providerId="ADAL" clId="{47B880CD-39E4-486C-A330-904F8DA907A2}" dt="2023-02-24T21:00:53.907" v="939" actId="1076"/>
          <ac:grpSpMkLst>
            <pc:docMk/>
            <pc:sldMk cId="286923639" sldId="577"/>
            <ac:grpSpMk id="101383" creationId="{8855D724-1E2A-AE45-A1A4-8E1B7B2E25AE}"/>
          </ac:grpSpMkLst>
        </pc:grpChg>
        <pc:grpChg chg="mod">
          <ac:chgData name="Shaowei Wang" userId="e596398d-db6e-4c6b-9fe5-24de495b6c4d" providerId="ADAL" clId="{47B880CD-39E4-486C-A330-904F8DA907A2}" dt="2023-02-24T21:00:53.907" v="939" actId="1076"/>
          <ac:grpSpMkLst>
            <pc:docMk/>
            <pc:sldMk cId="286923639" sldId="577"/>
            <ac:grpSpMk id="107528" creationId="{2F85C836-16A0-B144-B88E-889940C67620}"/>
          </ac:grpSpMkLst>
        </pc:grpChg>
        <pc:grpChg chg="mod">
          <ac:chgData name="Shaowei Wang" userId="e596398d-db6e-4c6b-9fe5-24de495b6c4d" providerId="ADAL" clId="{47B880CD-39E4-486C-A330-904F8DA907A2}" dt="2023-02-24T21:01:27.400" v="948" actId="1076"/>
          <ac:grpSpMkLst>
            <pc:docMk/>
            <pc:sldMk cId="286923639" sldId="577"/>
            <ac:grpSpMk id="299058" creationId="{FA59C9EC-C2E7-A647-AFCB-80411A6EFFCE}"/>
          </ac:grpSpMkLst>
        </pc:grpChg>
        <pc:graphicFrameChg chg="mod">
          <ac:chgData name="Shaowei Wang" userId="e596398d-db6e-4c6b-9fe5-24de495b6c4d" providerId="ADAL" clId="{47B880CD-39E4-486C-A330-904F8DA907A2}" dt="2023-02-24T21:02:16.762" v="949"/>
          <ac:graphicFrameMkLst>
            <pc:docMk/>
            <pc:sldMk cId="286923639" sldId="577"/>
            <ac:graphicFrameMk id="14" creationId="{34F513A4-B6D3-4451-A392-69730A8CDAB5}"/>
          </ac:graphicFrameMkLst>
        </pc:graphicFrameChg>
        <pc:picChg chg="mod">
          <ac:chgData name="Shaowei Wang" userId="e596398d-db6e-4c6b-9fe5-24de495b6c4d" providerId="ADAL" clId="{47B880CD-39E4-486C-A330-904F8DA907A2}" dt="2023-02-24T21:00:53.907" v="939" actId="1076"/>
          <ac:picMkLst>
            <pc:docMk/>
            <pc:sldMk cId="286923639" sldId="577"/>
            <ac:picMk id="107531" creationId="{82CE0CEC-22CA-184E-A3A8-711DCB5AAD74}"/>
          </ac:picMkLst>
        </pc:picChg>
        <pc:picChg chg="mod">
          <ac:chgData name="Shaowei Wang" userId="e596398d-db6e-4c6b-9fe5-24de495b6c4d" providerId="ADAL" clId="{47B880CD-39E4-486C-A330-904F8DA907A2}" dt="2023-02-24T21:01:27.400" v="948" actId="1076"/>
          <ac:picMkLst>
            <pc:docMk/>
            <pc:sldMk cId="286923639" sldId="577"/>
            <ac:picMk id="107537" creationId="{48B76696-F3E5-2B42-AD35-3E298A965F9D}"/>
          </ac:picMkLst>
        </pc:picChg>
      </pc:sldChg>
      <pc:sldChg chg="modSp">
        <pc:chgData name="Shaowei Wang" userId="e596398d-db6e-4c6b-9fe5-24de495b6c4d" providerId="ADAL" clId="{47B880CD-39E4-486C-A330-904F8DA907A2}" dt="2023-02-24T20:59:12.023" v="881"/>
        <pc:sldMkLst>
          <pc:docMk/>
          <pc:sldMk cId="2286411215" sldId="578"/>
        </pc:sldMkLst>
        <pc:graphicFrameChg chg="mod">
          <ac:chgData name="Shaowei Wang" userId="e596398d-db6e-4c6b-9fe5-24de495b6c4d" providerId="ADAL" clId="{47B880CD-39E4-486C-A330-904F8DA907A2}" dt="2023-02-24T20:59:12.023" v="881"/>
          <ac:graphicFrameMkLst>
            <pc:docMk/>
            <pc:sldMk cId="2286411215" sldId="578"/>
            <ac:graphicFrameMk id="105476" creationId="{F5DDFCF4-56A6-854F-9ED7-8231473E9B17}"/>
          </ac:graphicFrameMkLst>
        </pc:graphicFrameChg>
      </pc:sldChg>
      <pc:sldChg chg="addSp delSp modSp">
        <pc:chgData name="Shaowei Wang" userId="e596398d-db6e-4c6b-9fe5-24de495b6c4d" providerId="ADAL" clId="{47B880CD-39E4-486C-A330-904F8DA907A2}" dt="2023-02-24T21:05:31.166" v="985" actId="14100"/>
        <pc:sldMkLst>
          <pc:docMk/>
          <pc:sldMk cId="2930828444" sldId="579"/>
        </pc:sldMkLst>
        <pc:spChg chg="add mod">
          <ac:chgData name="Shaowei Wang" userId="e596398d-db6e-4c6b-9fe5-24de495b6c4d" providerId="ADAL" clId="{47B880CD-39E4-486C-A330-904F8DA907A2}" dt="2023-02-24T21:05:16.318" v="982" actId="1076"/>
          <ac:spMkLst>
            <pc:docMk/>
            <pc:sldMk cId="2930828444" sldId="579"/>
            <ac:spMk id="2" creationId="{BE8F15CE-73FF-C8E1-8931-AB5454B2C4D7}"/>
          </ac:spMkLst>
        </pc:spChg>
        <pc:spChg chg="del">
          <ac:chgData name="Shaowei Wang" userId="e596398d-db6e-4c6b-9fe5-24de495b6c4d" providerId="ADAL" clId="{47B880CD-39E4-486C-A330-904F8DA907A2}" dt="2023-02-24T21:04:50.144" v="978" actId="478"/>
          <ac:spMkLst>
            <pc:docMk/>
            <pc:sldMk cId="2930828444" sldId="579"/>
            <ac:spMk id="15" creationId="{22F84DD8-257B-45D6-9B82-A9795A39B6C9}"/>
          </ac:spMkLst>
        </pc:spChg>
        <pc:spChg chg="mod">
          <ac:chgData name="Shaowei Wang" userId="e596398d-db6e-4c6b-9fe5-24de495b6c4d" providerId="ADAL" clId="{47B880CD-39E4-486C-A330-904F8DA907A2}" dt="2023-02-24T21:05:31.166" v="985" actId="14100"/>
          <ac:spMkLst>
            <pc:docMk/>
            <pc:sldMk cId="2930828444" sldId="579"/>
            <ac:spMk id="109585" creationId="{F51C6E7C-B70B-AE43-81F9-BBB418666397}"/>
          </ac:spMkLst>
        </pc:spChg>
        <pc:grpChg chg="mod">
          <ac:chgData name="Shaowei Wang" userId="e596398d-db6e-4c6b-9fe5-24de495b6c4d" providerId="ADAL" clId="{47B880CD-39E4-486C-A330-904F8DA907A2}" dt="2023-02-24T21:05:31.166" v="985" actId="14100"/>
          <ac:grpSpMkLst>
            <pc:docMk/>
            <pc:sldMk cId="2930828444" sldId="579"/>
            <ac:grpSpMk id="21" creationId="{075B6C1E-6B3A-844B-BAD0-71D4898E7AE2}"/>
          </ac:grpSpMkLst>
        </pc:grpChg>
        <pc:grpChg chg="mod">
          <ac:chgData name="Shaowei Wang" userId="e596398d-db6e-4c6b-9fe5-24de495b6c4d" providerId="ADAL" clId="{47B880CD-39E4-486C-A330-904F8DA907A2}" dt="2023-02-24T21:05:11.892" v="981" actId="166"/>
          <ac:grpSpMkLst>
            <pc:docMk/>
            <pc:sldMk cId="2930828444" sldId="579"/>
            <ac:grpSpMk id="102407" creationId="{7DBA8D32-95CF-E94B-B7C5-D07626652EF5}"/>
          </ac:grpSpMkLst>
        </pc:grpChg>
        <pc:picChg chg="mod">
          <ac:chgData name="Shaowei Wang" userId="e596398d-db6e-4c6b-9fe5-24de495b6c4d" providerId="ADAL" clId="{47B880CD-39E4-486C-A330-904F8DA907A2}" dt="2023-02-24T21:05:31.166" v="985" actId="14100"/>
          <ac:picMkLst>
            <pc:docMk/>
            <pc:sldMk cId="2930828444" sldId="579"/>
            <ac:picMk id="109586" creationId="{BF193B8A-C425-4247-9AA5-3FCFDDB6CFCB}"/>
          </ac:picMkLst>
        </pc:picChg>
      </pc:sldChg>
      <pc:sldChg chg="addSp delSp modSp mod">
        <pc:chgData name="Shaowei Wang" userId="e596398d-db6e-4c6b-9fe5-24de495b6c4d" providerId="ADAL" clId="{47B880CD-39E4-486C-A330-904F8DA907A2}" dt="2023-02-24T21:11:05.457" v="1021" actId="14100"/>
        <pc:sldMkLst>
          <pc:docMk/>
          <pc:sldMk cId="836022788" sldId="594"/>
        </pc:sldMkLst>
        <pc:spChg chg="add del mod">
          <ac:chgData name="Shaowei Wang" userId="e596398d-db6e-4c6b-9fe5-24de495b6c4d" providerId="ADAL" clId="{47B880CD-39E4-486C-A330-904F8DA907A2}" dt="2023-02-24T21:08:27.342" v="997"/>
          <ac:spMkLst>
            <pc:docMk/>
            <pc:sldMk cId="836022788" sldId="594"/>
            <ac:spMk id="2" creationId="{CAA257AE-EF76-2C9F-3AC1-4145E716A591}"/>
          </ac:spMkLst>
        </pc:spChg>
        <pc:spChg chg="add mod">
          <ac:chgData name="Shaowei Wang" userId="e596398d-db6e-4c6b-9fe5-24de495b6c4d" providerId="ADAL" clId="{47B880CD-39E4-486C-A330-904F8DA907A2}" dt="2023-02-24T21:10:24.339" v="1007" actId="167"/>
          <ac:spMkLst>
            <pc:docMk/>
            <pc:sldMk cId="836022788" sldId="594"/>
            <ac:spMk id="3" creationId="{DD947A89-9951-A751-9E59-4A2BCB59DA66}"/>
          </ac:spMkLst>
        </pc:spChg>
        <pc:spChg chg="mod">
          <ac:chgData name="Shaowei Wang" userId="e596398d-db6e-4c6b-9fe5-24de495b6c4d" providerId="ADAL" clId="{47B880CD-39E4-486C-A330-904F8DA907A2}" dt="2023-02-24T21:10:55.860" v="1018" actId="20577"/>
          <ac:spMkLst>
            <pc:docMk/>
            <pc:sldMk cId="836022788" sldId="594"/>
            <ac:spMk id="84999" creationId="{7A5F29C5-9F37-4D4F-BE4A-36E0C100AAA0}"/>
          </ac:spMkLst>
        </pc:spChg>
        <pc:spChg chg="add del">
          <ac:chgData name="Shaowei Wang" userId="e596398d-db6e-4c6b-9fe5-24de495b6c4d" providerId="ADAL" clId="{47B880CD-39E4-486C-A330-904F8DA907A2}" dt="2023-02-24T21:08:25.192" v="995" actId="478"/>
          <ac:spMkLst>
            <pc:docMk/>
            <pc:sldMk cId="836022788" sldId="594"/>
            <ac:spMk id="85000" creationId="{8A8A545A-1844-E443-A84A-3CF81022DEC1}"/>
          </ac:spMkLst>
        </pc:spChg>
        <pc:spChg chg="mod">
          <ac:chgData name="Shaowei Wang" userId="e596398d-db6e-4c6b-9fe5-24de495b6c4d" providerId="ADAL" clId="{47B880CD-39E4-486C-A330-904F8DA907A2}" dt="2023-02-24T21:10:13.475" v="1006" actId="1076"/>
          <ac:spMkLst>
            <pc:docMk/>
            <pc:sldMk cId="836022788" sldId="594"/>
            <ac:spMk id="85002" creationId="{29A6DF41-191D-CC48-A86C-DE5651672925}"/>
          </ac:spMkLst>
        </pc:spChg>
        <pc:spChg chg="mod">
          <ac:chgData name="Shaowei Wang" userId="e596398d-db6e-4c6b-9fe5-24de495b6c4d" providerId="ADAL" clId="{47B880CD-39E4-486C-A330-904F8DA907A2}" dt="2023-02-24T21:10:13.475" v="1006" actId="1076"/>
          <ac:spMkLst>
            <pc:docMk/>
            <pc:sldMk cId="836022788" sldId="594"/>
            <ac:spMk id="113674" creationId="{8ABBCE1C-88CC-3A41-9675-9F567FFF80D0}"/>
          </ac:spMkLst>
        </pc:spChg>
        <pc:spChg chg="mod">
          <ac:chgData name="Shaowei Wang" userId="e596398d-db6e-4c6b-9fe5-24de495b6c4d" providerId="ADAL" clId="{47B880CD-39E4-486C-A330-904F8DA907A2}" dt="2023-02-24T21:11:05.457" v="1021" actId="14100"/>
          <ac:spMkLst>
            <pc:docMk/>
            <pc:sldMk cId="836022788" sldId="594"/>
            <ac:spMk id="113680" creationId="{96896FB7-A2C2-0C47-A3CE-80E7CBE3B62B}"/>
          </ac:spMkLst>
        </pc:spChg>
        <pc:grpChg chg="mod">
          <ac:chgData name="Shaowei Wang" userId="e596398d-db6e-4c6b-9fe5-24de495b6c4d" providerId="ADAL" clId="{47B880CD-39E4-486C-A330-904F8DA907A2}" dt="2023-02-24T21:11:05.457" v="1021" actId="14100"/>
          <ac:grpSpMkLst>
            <pc:docMk/>
            <pc:sldMk cId="836022788" sldId="594"/>
            <ac:grpSpMk id="19" creationId="{A248F7C4-8BB5-0142-8AB0-1A80F1989D20}"/>
          </ac:grpSpMkLst>
        </pc:grpChg>
        <pc:grpChg chg="mod">
          <ac:chgData name="Shaowei Wang" userId="e596398d-db6e-4c6b-9fe5-24de495b6c4d" providerId="ADAL" clId="{47B880CD-39E4-486C-A330-904F8DA907A2}" dt="2023-02-24T21:10:13.475" v="1006" actId="1076"/>
          <ac:grpSpMkLst>
            <pc:docMk/>
            <pc:sldMk cId="836022788" sldId="594"/>
            <ac:grpSpMk id="104455" creationId="{1F82DC62-4162-634E-8F54-58CDC6DFD3DF}"/>
          </ac:grpSpMkLst>
        </pc:grpChg>
        <pc:grpChg chg="mod">
          <ac:chgData name="Shaowei Wang" userId="e596398d-db6e-4c6b-9fe5-24de495b6c4d" providerId="ADAL" clId="{47B880CD-39E4-486C-A330-904F8DA907A2}" dt="2023-02-24T21:10:13.475" v="1006" actId="1076"/>
          <ac:grpSpMkLst>
            <pc:docMk/>
            <pc:sldMk cId="836022788" sldId="594"/>
            <ac:grpSpMk id="113672" creationId="{0E1D4F59-74AA-9448-884A-105948266862}"/>
          </ac:grpSpMkLst>
        </pc:grpChg>
        <pc:graphicFrameChg chg="add mod">
          <ac:chgData name="Shaowei Wang" userId="e596398d-db6e-4c6b-9fe5-24de495b6c4d" providerId="ADAL" clId="{47B880CD-39E4-486C-A330-904F8DA907A2}" dt="2023-02-24T21:10:10.872" v="1005" actId="1076"/>
          <ac:graphicFrameMkLst>
            <pc:docMk/>
            <pc:sldMk cId="836022788" sldId="594"/>
            <ac:graphicFrameMk id="4" creationId="{A832071A-F11C-BE44-796F-4EC803BB87E5}"/>
          </ac:graphicFrameMkLst>
        </pc:graphicFrameChg>
        <pc:picChg chg="mod">
          <ac:chgData name="Shaowei Wang" userId="e596398d-db6e-4c6b-9fe5-24de495b6c4d" providerId="ADAL" clId="{47B880CD-39E4-486C-A330-904F8DA907A2}" dt="2023-02-24T21:10:13.475" v="1006" actId="1076"/>
          <ac:picMkLst>
            <pc:docMk/>
            <pc:sldMk cId="836022788" sldId="594"/>
            <ac:picMk id="113675" creationId="{ECB33113-A8D7-4B4B-A54F-AE50710CD5EA}"/>
          </ac:picMkLst>
        </pc:picChg>
        <pc:picChg chg="mod">
          <ac:chgData name="Shaowei Wang" userId="e596398d-db6e-4c6b-9fe5-24de495b6c4d" providerId="ADAL" clId="{47B880CD-39E4-486C-A330-904F8DA907A2}" dt="2023-02-24T21:11:05.457" v="1021" actId="14100"/>
          <ac:picMkLst>
            <pc:docMk/>
            <pc:sldMk cId="836022788" sldId="594"/>
            <ac:picMk id="113681" creationId="{DF293603-059E-2746-8426-ACD4089CEC32}"/>
          </ac:picMkLst>
        </pc:picChg>
      </pc:sldChg>
      <pc:sldChg chg="modSp mod">
        <pc:chgData name="Shaowei Wang" userId="e596398d-db6e-4c6b-9fe5-24de495b6c4d" providerId="ADAL" clId="{47B880CD-39E4-486C-A330-904F8DA907A2}" dt="2023-02-24T21:12:01.890" v="1025" actId="27636"/>
        <pc:sldMkLst>
          <pc:docMk/>
          <pc:sldMk cId="573533656" sldId="596"/>
        </pc:sldMkLst>
        <pc:spChg chg="mod">
          <ac:chgData name="Shaowei Wang" userId="e596398d-db6e-4c6b-9fe5-24de495b6c4d" providerId="ADAL" clId="{47B880CD-39E4-486C-A330-904F8DA907A2}" dt="2023-02-24T21:12:01.890" v="1025" actId="27636"/>
          <ac:spMkLst>
            <pc:docMk/>
            <pc:sldMk cId="573533656" sldId="596"/>
            <ac:spMk id="88067" creationId="{8C791894-8BFF-2B43-856A-965FD45A430B}"/>
          </ac:spMkLst>
        </pc:spChg>
      </pc:sldChg>
      <pc:sldChg chg="addSp delSp modSp add del">
        <pc:chgData name="Shaowei Wang" userId="e596398d-db6e-4c6b-9fe5-24de495b6c4d" providerId="ADAL" clId="{47B880CD-39E4-486C-A330-904F8DA907A2}" dt="2023-02-24T21:11:26.116" v="1023" actId="47"/>
        <pc:sldMkLst>
          <pc:docMk/>
          <pc:sldMk cId="2793999506" sldId="1989"/>
        </pc:sldMkLst>
        <pc:spChg chg="add mod">
          <ac:chgData name="Shaowei Wang" userId="e596398d-db6e-4c6b-9fe5-24de495b6c4d" providerId="ADAL" clId="{47B880CD-39E4-486C-A330-904F8DA907A2}" dt="2023-02-24T21:09:36.176" v="1002" actId="167"/>
          <ac:spMkLst>
            <pc:docMk/>
            <pc:sldMk cId="2793999506" sldId="1989"/>
            <ac:spMk id="3" creationId="{D3E19ECC-3499-C17B-6883-21E99238BF4B}"/>
          </ac:spMkLst>
        </pc:spChg>
        <pc:spChg chg="del">
          <ac:chgData name="Shaowei Wang" userId="e596398d-db6e-4c6b-9fe5-24de495b6c4d" providerId="ADAL" clId="{47B880CD-39E4-486C-A330-904F8DA907A2}" dt="2023-02-24T21:09:21.549" v="1000" actId="478"/>
          <ac:spMkLst>
            <pc:docMk/>
            <pc:sldMk cId="2793999506" sldId="1989"/>
            <ac:spMk id="11" creationId="{1B7F2A14-5048-4139-A0A7-22E2047B734D}"/>
          </ac:spMkLst>
        </pc:spChg>
        <pc:spChg chg="mod">
          <ac:chgData name="Shaowei Wang" userId="e596398d-db6e-4c6b-9fe5-24de495b6c4d" providerId="ADAL" clId="{47B880CD-39E4-486C-A330-904F8DA907A2}" dt="2023-02-24T21:09:38.654" v="1003" actId="1076"/>
          <ac:spMkLst>
            <pc:docMk/>
            <pc:sldMk cId="2793999506" sldId="1989"/>
            <ac:spMk id="14" creationId="{907E8615-61D1-45AE-A513-163802F4E0CA}"/>
          </ac:spMkLst>
        </pc:spChg>
        <pc:grpChg chg="mod">
          <ac:chgData name="Shaowei Wang" userId="e596398d-db6e-4c6b-9fe5-24de495b6c4d" providerId="ADAL" clId="{47B880CD-39E4-486C-A330-904F8DA907A2}" dt="2023-02-24T21:09:38.654" v="1003" actId="1076"/>
          <ac:grpSpMkLst>
            <pc:docMk/>
            <pc:sldMk cId="2793999506" sldId="1989"/>
            <ac:grpSpMk id="13" creationId="{C9C151C1-5686-46AA-8A7D-DB52E9871277}"/>
          </ac:grpSpMkLst>
        </pc:grpChg>
        <pc:picChg chg="mod">
          <ac:chgData name="Shaowei Wang" userId="e596398d-db6e-4c6b-9fe5-24de495b6c4d" providerId="ADAL" clId="{47B880CD-39E4-486C-A330-904F8DA907A2}" dt="2023-02-24T21:09:38.654" v="1003" actId="1076"/>
          <ac:picMkLst>
            <pc:docMk/>
            <pc:sldMk cId="2793999506" sldId="1989"/>
            <ac:picMk id="15" creationId="{0CCEF922-3817-4B18-828B-6DFA30B57559}"/>
          </ac:picMkLst>
        </pc:picChg>
      </pc:sldChg>
      <pc:sldChg chg="modSp mod">
        <pc:chgData name="Shaowei Wang" userId="e596398d-db6e-4c6b-9fe5-24de495b6c4d" providerId="ADAL" clId="{47B880CD-39E4-486C-A330-904F8DA907A2}" dt="2023-02-24T21:12:30.828" v="1026" actId="20577"/>
        <pc:sldMkLst>
          <pc:docMk/>
          <pc:sldMk cId="4068238327" sldId="1995"/>
        </pc:sldMkLst>
        <pc:spChg chg="mod">
          <ac:chgData name="Shaowei Wang" userId="e596398d-db6e-4c6b-9fe5-24de495b6c4d" providerId="ADAL" clId="{47B880CD-39E4-486C-A330-904F8DA907A2}" dt="2023-02-24T21:12:30.828" v="1026" actId="20577"/>
          <ac:spMkLst>
            <pc:docMk/>
            <pc:sldMk cId="4068238327" sldId="1995"/>
            <ac:spMk id="3" creationId="{372354E4-D7BA-48FF-AF8C-0A47A2411492}"/>
          </ac:spMkLst>
        </pc:spChg>
      </pc:sldChg>
      <pc:sldChg chg="del">
        <pc:chgData name="Shaowei Wang" userId="e596398d-db6e-4c6b-9fe5-24de495b6c4d" providerId="ADAL" clId="{47B880CD-39E4-486C-A330-904F8DA907A2}" dt="2023-02-24T21:21:08.075" v="1029" actId="47"/>
        <pc:sldMkLst>
          <pc:docMk/>
          <pc:sldMk cId="350826066" sldId="2002"/>
        </pc:sldMkLst>
      </pc:sldChg>
      <pc:sldChg chg="ord">
        <pc:chgData name="Shaowei Wang" userId="e596398d-db6e-4c6b-9fe5-24de495b6c4d" providerId="ADAL" clId="{47B880CD-39E4-486C-A330-904F8DA907A2}" dt="2023-02-24T20:20:19.227" v="424"/>
        <pc:sldMkLst>
          <pc:docMk/>
          <pc:sldMk cId="4273179189" sldId="2010"/>
        </pc:sldMkLst>
      </pc:sldChg>
      <pc:sldChg chg="add">
        <pc:chgData name="Shaowei Wang" userId="e596398d-db6e-4c6b-9fe5-24de495b6c4d" providerId="ADAL" clId="{47B880CD-39E4-486C-A330-904F8DA907A2}" dt="2023-02-24T20:24:21.280" v="435"/>
        <pc:sldMkLst>
          <pc:docMk/>
          <pc:sldMk cId="942581007" sldId="2014"/>
        </pc:sldMkLst>
      </pc:sldChg>
      <pc:sldChg chg="del">
        <pc:chgData name="Shaowei Wang" userId="e596398d-db6e-4c6b-9fe5-24de495b6c4d" providerId="ADAL" clId="{47B880CD-39E4-486C-A330-904F8DA907A2}" dt="2023-02-24T20:24:05.191" v="434" actId="2696"/>
        <pc:sldMkLst>
          <pc:docMk/>
          <pc:sldMk cId="3740688226" sldId="2014"/>
        </pc:sldMkLst>
      </pc:sldChg>
      <pc:sldChg chg="modSp add del mod modAnim">
        <pc:chgData name="Shaowei Wang" userId="e596398d-db6e-4c6b-9fe5-24de495b6c4d" providerId="ADAL" clId="{47B880CD-39E4-486C-A330-904F8DA907A2}" dt="2023-02-24T20:24:05.191" v="434" actId="2696"/>
        <pc:sldMkLst>
          <pc:docMk/>
          <pc:sldMk cId="1022349656" sldId="2019"/>
        </pc:sldMkLst>
        <pc:spChg chg="mod">
          <ac:chgData name="Shaowei Wang" userId="e596398d-db6e-4c6b-9fe5-24de495b6c4d" providerId="ADAL" clId="{47B880CD-39E4-486C-A330-904F8DA907A2}" dt="2023-02-24T20:22:19.545" v="433" actId="255"/>
          <ac:spMkLst>
            <pc:docMk/>
            <pc:sldMk cId="1022349656" sldId="2019"/>
            <ac:spMk id="71683" creationId="{9C4D6DB4-4944-9B48-A02E-203862EBDF1D}"/>
          </ac:spMkLst>
        </pc:spChg>
      </pc:sldChg>
      <pc:sldChg chg="add">
        <pc:chgData name="Shaowei Wang" userId="e596398d-db6e-4c6b-9fe5-24de495b6c4d" providerId="ADAL" clId="{47B880CD-39E4-486C-A330-904F8DA907A2}" dt="2023-02-24T20:24:21.280" v="435"/>
        <pc:sldMkLst>
          <pc:docMk/>
          <pc:sldMk cId="2450863068" sldId="2019"/>
        </pc:sldMkLst>
      </pc:sldChg>
      <pc:sldChg chg="del">
        <pc:chgData name="Shaowei Wang" userId="e596398d-db6e-4c6b-9fe5-24de495b6c4d" providerId="ADAL" clId="{47B880CD-39E4-486C-A330-904F8DA907A2}" dt="2023-02-24T20:19:49.966" v="419" actId="2696"/>
        <pc:sldMkLst>
          <pc:docMk/>
          <pc:sldMk cId="3966619906" sldId="2019"/>
        </pc:sldMkLst>
      </pc:sldChg>
      <pc:sldChg chg="addSp delSp modSp">
        <pc:chgData name="Shaowei Wang" userId="e596398d-db6e-4c6b-9fe5-24de495b6c4d" providerId="ADAL" clId="{47B880CD-39E4-486C-A330-904F8DA907A2}" dt="2023-02-24T21:07:16.804" v="992" actId="14100"/>
        <pc:sldMkLst>
          <pc:docMk/>
          <pc:sldMk cId="1293130587" sldId="2020"/>
        </pc:sldMkLst>
        <pc:spChg chg="add mod">
          <ac:chgData name="Shaowei Wang" userId="e596398d-db6e-4c6b-9fe5-24de495b6c4d" providerId="ADAL" clId="{47B880CD-39E4-486C-A330-904F8DA907A2}" dt="2023-02-24T21:07:06.719" v="990" actId="167"/>
          <ac:spMkLst>
            <pc:docMk/>
            <pc:sldMk cId="1293130587" sldId="2020"/>
            <ac:spMk id="2" creationId="{2B361A83-7A95-2165-8FEA-BCC439A68C03}"/>
          </ac:spMkLst>
        </pc:spChg>
        <pc:spChg chg="del">
          <ac:chgData name="Shaowei Wang" userId="e596398d-db6e-4c6b-9fe5-24de495b6c4d" providerId="ADAL" clId="{47B880CD-39E4-486C-A330-904F8DA907A2}" dt="2023-02-24T21:06:56.942" v="988" actId="478"/>
          <ac:spMkLst>
            <pc:docMk/>
            <pc:sldMk cId="1293130587" sldId="2020"/>
            <ac:spMk id="15" creationId="{22F84DD8-257B-45D6-9B82-A9795A39B6C9}"/>
          </ac:spMkLst>
        </pc:spChg>
        <pc:spChg chg="add del">
          <ac:chgData name="Shaowei Wang" userId="e596398d-db6e-4c6b-9fe5-24de495b6c4d" providerId="ADAL" clId="{47B880CD-39E4-486C-A330-904F8DA907A2}" dt="2023-02-24T21:06:53.761" v="987" actId="478"/>
          <ac:spMkLst>
            <pc:docMk/>
            <pc:sldMk cId="1293130587" sldId="2020"/>
            <ac:spMk id="82950" creationId="{A8BD6380-3B04-B44A-8F26-581DC5B273CB}"/>
          </ac:spMkLst>
        </pc:spChg>
        <pc:spChg chg="mod">
          <ac:chgData name="Shaowei Wang" userId="e596398d-db6e-4c6b-9fe5-24de495b6c4d" providerId="ADAL" clId="{47B880CD-39E4-486C-A330-904F8DA907A2}" dt="2023-02-24T21:07:16.804" v="992" actId="14100"/>
          <ac:spMkLst>
            <pc:docMk/>
            <pc:sldMk cId="1293130587" sldId="2020"/>
            <ac:spMk id="109585" creationId="{F51C6E7C-B70B-AE43-81F9-BBB418666397}"/>
          </ac:spMkLst>
        </pc:spChg>
        <pc:grpChg chg="mod">
          <ac:chgData name="Shaowei Wang" userId="e596398d-db6e-4c6b-9fe5-24de495b6c4d" providerId="ADAL" clId="{47B880CD-39E4-486C-A330-904F8DA907A2}" dt="2023-02-24T21:07:16.804" v="992" actId="14100"/>
          <ac:grpSpMkLst>
            <pc:docMk/>
            <pc:sldMk cId="1293130587" sldId="2020"/>
            <ac:grpSpMk id="21" creationId="{075B6C1E-6B3A-844B-BAD0-71D4898E7AE2}"/>
          </ac:grpSpMkLst>
        </pc:grpChg>
        <pc:picChg chg="mod">
          <ac:chgData name="Shaowei Wang" userId="e596398d-db6e-4c6b-9fe5-24de495b6c4d" providerId="ADAL" clId="{47B880CD-39E4-486C-A330-904F8DA907A2}" dt="2023-02-24T21:07:16.804" v="992" actId="14100"/>
          <ac:picMkLst>
            <pc:docMk/>
            <pc:sldMk cId="1293130587" sldId="2020"/>
            <ac:picMk id="109586" creationId="{BF193B8A-C425-4247-9AA5-3FCFDDB6CFCB}"/>
          </ac:picMkLst>
        </pc:picChg>
      </pc:sldChg>
      <pc:sldChg chg="modSp new mod">
        <pc:chgData name="Shaowei Wang" userId="e596398d-db6e-4c6b-9fe5-24de495b6c4d" providerId="ADAL" clId="{47B880CD-39E4-486C-A330-904F8DA907A2}" dt="2023-02-28T16:52:53.431" v="1047" actId="403"/>
        <pc:sldMkLst>
          <pc:docMk/>
          <pc:sldMk cId="2025531038" sldId="2026"/>
        </pc:sldMkLst>
        <pc:spChg chg="mod">
          <ac:chgData name="Shaowei Wang" userId="e596398d-db6e-4c6b-9fe5-24de495b6c4d" providerId="ADAL" clId="{47B880CD-39E4-486C-A330-904F8DA907A2}" dt="2023-02-24T19:24:34.858" v="20" actId="20577"/>
          <ac:spMkLst>
            <pc:docMk/>
            <pc:sldMk cId="2025531038" sldId="2026"/>
            <ac:spMk id="2" creationId="{79C582D4-C7A7-B66B-B318-D591132F501F}"/>
          </ac:spMkLst>
        </pc:spChg>
        <pc:spChg chg="mod">
          <ac:chgData name="Shaowei Wang" userId="e596398d-db6e-4c6b-9fe5-24de495b6c4d" providerId="ADAL" clId="{47B880CD-39E4-486C-A330-904F8DA907A2}" dt="2023-02-28T16:52:53.431" v="1047" actId="403"/>
          <ac:spMkLst>
            <pc:docMk/>
            <pc:sldMk cId="2025531038" sldId="2026"/>
            <ac:spMk id="3" creationId="{FE8128C9-EE0C-4E20-19C2-A1EE20278A5E}"/>
          </ac:spMkLst>
        </pc:spChg>
      </pc:sldChg>
      <pc:sldChg chg="add del">
        <pc:chgData name="Shaowei Wang" userId="e596398d-db6e-4c6b-9fe5-24de495b6c4d" providerId="ADAL" clId="{47B880CD-39E4-486C-A330-904F8DA907A2}" dt="2023-02-24T20:24:05.191" v="434" actId="2696"/>
        <pc:sldMkLst>
          <pc:docMk/>
          <pc:sldMk cId="2568150933" sldId="2027"/>
        </pc:sldMkLst>
      </pc:sldChg>
      <pc:sldChg chg="modSp add mod modAnim">
        <pc:chgData name="Shaowei Wang" userId="e596398d-db6e-4c6b-9fe5-24de495b6c4d" providerId="ADAL" clId="{47B880CD-39E4-486C-A330-904F8DA907A2}" dt="2023-02-24T20:29:58.529" v="460" actId="27636"/>
        <pc:sldMkLst>
          <pc:docMk/>
          <pc:sldMk cId="3768114231" sldId="2027"/>
        </pc:sldMkLst>
        <pc:spChg chg="mod">
          <ac:chgData name="Shaowei Wang" userId="e596398d-db6e-4c6b-9fe5-24de495b6c4d" providerId="ADAL" clId="{47B880CD-39E4-486C-A330-904F8DA907A2}" dt="2023-02-24T20:29:58.529" v="460" actId="27636"/>
          <ac:spMkLst>
            <pc:docMk/>
            <pc:sldMk cId="3768114231" sldId="2027"/>
            <ac:spMk id="71683" creationId="{9C4D6DB4-4944-9B48-A02E-203862EBDF1D}"/>
          </ac:spMkLst>
        </pc:spChg>
      </pc:sldChg>
      <pc:sldChg chg="new del">
        <pc:chgData name="Shaowei Wang" userId="e596398d-db6e-4c6b-9fe5-24de495b6c4d" providerId="ADAL" clId="{47B880CD-39E4-486C-A330-904F8DA907A2}" dt="2023-02-24T20:30:13.380" v="463" actId="47"/>
        <pc:sldMkLst>
          <pc:docMk/>
          <pc:sldMk cId="2616071800" sldId="2028"/>
        </pc:sldMkLst>
      </pc:sldChg>
      <pc:sldChg chg="addSp delSp modSp add mod modNotesTx">
        <pc:chgData name="Shaowei Wang" userId="e596398d-db6e-4c6b-9fe5-24de495b6c4d" providerId="ADAL" clId="{47B880CD-39E4-486C-A330-904F8DA907A2}" dt="2023-02-24T20:37:23.583" v="636" actId="207"/>
        <pc:sldMkLst>
          <pc:docMk/>
          <pc:sldMk cId="1046596474" sldId="2029"/>
        </pc:sldMkLst>
        <pc:spChg chg="del mod">
          <ac:chgData name="Shaowei Wang" userId="e596398d-db6e-4c6b-9fe5-24de495b6c4d" providerId="ADAL" clId="{47B880CD-39E4-486C-A330-904F8DA907A2}" dt="2023-02-24T20:33:54.837" v="534"/>
          <ac:spMkLst>
            <pc:docMk/>
            <pc:sldMk cId="1046596474" sldId="2029"/>
            <ac:spMk id="2" creationId="{329718E4-DECF-4C46-AC9A-EFB629707223}"/>
          </ac:spMkLst>
        </pc:spChg>
        <pc:spChg chg="add mod">
          <ac:chgData name="Shaowei Wang" userId="e596398d-db6e-4c6b-9fe5-24de495b6c4d" providerId="ADAL" clId="{47B880CD-39E4-486C-A330-904F8DA907A2}" dt="2023-02-24T20:37:23.583" v="636" actId="207"/>
          <ac:spMkLst>
            <pc:docMk/>
            <pc:sldMk cId="1046596474" sldId="2029"/>
            <ac:spMk id="3" creationId="{0FF72A90-6DA4-D672-8A64-5B434044E836}"/>
          </ac:spMkLst>
        </pc:spChg>
        <pc:spChg chg="mod">
          <ac:chgData name="Shaowei Wang" userId="e596398d-db6e-4c6b-9fe5-24de495b6c4d" providerId="ADAL" clId="{47B880CD-39E4-486C-A330-904F8DA907A2}" dt="2023-02-24T20:30:26.169" v="465" actId="108"/>
          <ac:spMkLst>
            <pc:docMk/>
            <pc:sldMk cId="1046596474" sldId="2029"/>
            <ac:spMk id="76803" creationId="{BF8544EA-E075-4542-ACBE-9FE088E44D53}"/>
          </ac:spMkLst>
        </pc:spChg>
        <pc:spChg chg="mod">
          <ac:chgData name="Shaowei Wang" userId="e596398d-db6e-4c6b-9fe5-24de495b6c4d" providerId="ADAL" clId="{47B880CD-39E4-486C-A330-904F8DA907A2}" dt="2023-02-24T20:33:34.905" v="507" actId="1076"/>
          <ac:spMkLst>
            <pc:docMk/>
            <pc:sldMk cId="1046596474" sldId="2029"/>
            <ac:spMk id="76805" creationId="{AB75DF3D-B543-0B43-A226-15ACFFB0C980}"/>
          </ac:spMkLst>
        </pc:spChg>
        <pc:spChg chg="mod">
          <ac:chgData name="Shaowei Wang" userId="e596398d-db6e-4c6b-9fe5-24de495b6c4d" providerId="ADAL" clId="{47B880CD-39E4-486C-A330-904F8DA907A2}" dt="2023-02-24T20:33:59.721" v="536" actId="1076"/>
          <ac:spMkLst>
            <pc:docMk/>
            <pc:sldMk cId="1046596474" sldId="2029"/>
            <ac:spMk id="76820" creationId="{8B2F11AD-9D56-0B43-A83F-A7B3413E6689}"/>
          </ac:spMkLst>
        </pc:spChg>
        <pc:spChg chg="mod">
          <ac:chgData name="Shaowei Wang" userId="e596398d-db6e-4c6b-9fe5-24de495b6c4d" providerId="ADAL" clId="{47B880CD-39E4-486C-A330-904F8DA907A2}" dt="2023-02-24T20:33:59.721" v="536" actId="1076"/>
          <ac:spMkLst>
            <pc:docMk/>
            <pc:sldMk cId="1046596474" sldId="2029"/>
            <ac:spMk id="97300" creationId="{B6A70172-19A6-F449-92A8-2E566296BA8D}"/>
          </ac:spMkLst>
        </pc:spChg>
        <pc:spChg chg="mod">
          <ac:chgData name="Shaowei Wang" userId="e596398d-db6e-4c6b-9fe5-24de495b6c4d" providerId="ADAL" clId="{47B880CD-39E4-486C-A330-904F8DA907A2}" dt="2023-02-24T20:33:57.349" v="535" actId="1076"/>
          <ac:spMkLst>
            <pc:docMk/>
            <pc:sldMk cId="1046596474" sldId="2029"/>
            <ac:spMk id="97302" creationId="{B277CEB8-7155-8C49-9BA9-159857A294C9}"/>
          </ac:spMkLst>
        </pc:spChg>
        <pc:grpChg chg="mod">
          <ac:chgData name="Shaowei Wang" userId="e596398d-db6e-4c6b-9fe5-24de495b6c4d" providerId="ADAL" clId="{47B880CD-39E4-486C-A330-904F8DA907A2}" dt="2023-02-24T20:33:59.721" v="536" actId="1076"/>
          <ac:grpSpMkLst>
            <pc:docMk/>
            <pc:sldMk cId="1046596474" sldId="2029"/>
            <ac:grpSpMk id="96274" creationId="{77C7B576-639D-A24C-A3CB-5A06F3138043}"/>
          </ac:grpSpMkLst>
        </pc:grpChg>
        <pc:grpChg chg="mod">
          <ac:chgData name="Shaowei Wang" userId="e596398d-db6e-4c6b-9fe5-24de495b6c4d" providerId="ADAL" clId="{47B880CD-39E4-486C-A330-904F8DA907A2}" dt="2023-02-24T20:33:59.721" v="536" actId="1076"/>
          <ac:grpSpMkLst>
            <pc:docMk/>
            <pc:sldMk cId="1046596474" sldId="2029"/>
            <ac:grpSpMk id="97298" creationId="{76944BFA-6EF1-C24D-B22C-CFF43DDA9A69}"/>
          </ac:grpSpMkLst>
        </pc:grpChg>
        <pc:grpChg chg="mod">
          <ac:chgData name="Shaowei Wang" userId="e596398d-db6e-4c6b-9fe5-24de495b6c4d" providerId="ADAL" clId="{47B880CD-39E4-486C-A330-904F8DA907A2}" dt="2023-02-24T20:33:57.349" v="535" actId="1076"/>
          <ac:grpSpMkLst>
            <pc:docMk/>
            <pc:sldMk cId="1046596474" sldId="2029"/>
            <ac:grpSpMk id="288839" creationId="{C091CAB5-2B93-2148-B5CC-B8AD8BB21696}"/>
          </ac:grpSpMkLst>
        </pc:grpChg>
        <pc:picChg chg="mod">
          <ac:chgData name="Shaowei Wang" userId="e596398d-db6e-4c6b-9fe5-24de495b6c4d" providerId="ADAL" clId="{47B880CD-39E4-486C-A330-904F8DA907A2}" dt="2023-02-24T20:33:59.721" v="536" actId="1076"/>
          <ac:picMkLst>
            <pc:docMk/>
            <pc:sldMk cId="1046596474" sldId="2029"/>
            <ac:picMk id="97301" creationId="{CCB7DBD2-D0C9-C540-A5F5-6C3644878A0C}"/>
          </ac:picMkLst>
        </pc:picChg>
        <pc:picChg chg="mod">
          <ac:chgData name="Shaowei Wang" userId="e596398d-db6e-4c6b-9fe5-24de495b6c4d" providerId="ADAL" clId="{47B880CD-39E4-486C-A330-904F8DA907A2}" dt="2023-02-24T20:33:57.349" v="535" actId="1076"/>
          <ac:picMkLst>
            <pc:docMk/>
            <pc:sldMk cId="1046596474" sldId="2029"/>
            <ac:picMk id="97303" creationId="{A3374A73-BF68-CF44-88D2-260AE837D161}"/>
          </ac:picMkLst>
        </pc:picChg>
      </pc:sldChg>
      <pc:sldChg chg="new del">
        <pc:chgData name="Shaowei Wang" userId="e596398d-db6e-4c6b-9fe5-24de495b6c4d" providerId="ADAL" clId="{47B880CD-39E4-486C-A330-904F8DA907A2}" dt="2023-02-24T20:37:34.972" v="637" actId="47"/>
        <pc:sldMkLst>
          <pc:docMk/>
          <pc:sldMk cId="708085477" sldId="2030"/>
        </pc:sldMkLst>
      </pc:sldChg>
    </pc:docChg>
  </pc:docChgLst>
  <pc:docChgLst>
    <pc:chgData name="Shaowei Wang" userId="e596398d-db6e-4c6b-9fe5-24de495b6c4d" providerId="ADAL" clId="{1E3C12D4-5765-4F63-967B-499FC0FABEC1}"/>
    <pc:docChg chg="undo custSel addSld delSld modSld sldOrd modMainMaster modNotesMaster">
      <pc:chgData name="Shaowei Wang" userId="e596398d-db6e-4c6b-9fe5-24de495b6c4d" providerId="ADAL" clId="{1E3C12D4-5765-4F63-967B-499FC0FABEC1}" dt="2022-03-10T18:07:34.341" v="1819" actId="478"/>
      <pc:docMkLst>
        <pc:docMk/>
      </pc:docMkLst>
      <pc:sldChg chg="modSp del">
        <pc:chgData name="Shaowei Wang" userId="e596398d-db6e-4c6b-9fe5-24de495b6c4d" providerId="ADAL" clId="{1E3C12D4-5765-4F63-967B-499FC0FABEC1}" dt="2022-03-08T20:39:27.471" v="282" actId="2696"/>
        <pc:sldMkLst>
          <pc:docMk/>
          <pc:sldMk cId="294434945" sldId="258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294434945" sldId="258"/>
            <ac:spMk id="137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294434945" sldId="258"/>
            <ac:spMk id="138" creationId="{00000000-0000-0000-0000-000000000000}"/>
          </ac:spMkLst>
        </pc:spChg>
      </pc:sldChg>
      <pc:sldChg chg="modSp add mod">
        <pc:chgData name="Shaowei Wang" userId="e596398d-db6e-4c6b-9fe5-24de495b6c4d" providerId="ADAL" clId="{1E3C12D4-5765-4F63-967B-499FC0FABEC1}" dt="2022-03-08T20:50:05.713" v="334" actId="207"/>
        <pc:sldMkLst>
          <pc:docMk/>
          <pc:sldMk cId="1638404623" sldId="258"/>
        </pc:sldMkLst>
        <pc:spChg chg="mod">
          <ac:chgData name="Shaowei Wang" userId="e596398d-db6e-4c6b-9fe5-24de495b6c4d" providerId="ADAL" clId="{1E3C12D4-5765-4F63-967B-499FC0FABEC1}" dt="2022-03-08T20:49:56.667" v="332" actId="1076"/>
          <ac:spMkLst>
            <pc:docMk/>
            <pc:sldMk cId="1638404623" sldId="258"/>
            <ac:spMk id="137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50:05.713" v="334" actId="207"/>
          <ac:spMkLst>
            <pc:docMk/>
            <pc:sldMk cId="1638404623" sldId="258"/>
            <ac:spMk id="138" creationId="{00000000-0000-0000-0000-000000000000}"/>
          </ac:spMkLst>
        </pc:spChg>
      </pc:sldChg>
      <pc:sldChg chg="modSp del">
        <pc:chgData name="Shaowei Wang" userId="e596398d-db6e-4c6b-9fe5-24de495b6c4d" providerId="ADAL" clId="{1E3C12D4-5765-4F63-967B-499FC0FABEC1}" dt="2022-03-08T20:39:27.471" v="282" actId="2696"/>
        <pc:sldMkLst>
          <pc:docMk/>
          <pc:sldMk cId="3638960639" sldId="259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8960639" sldId="259"/>
            <ac:spMk id="141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8960639" sldId="259"/>
            <ac:spMk id="142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8960639" sldId="259"/>
            <ac:spMk id="143" creationId="{00000000-0000-0000-0000-000000000000}"/>
          </ac:spMkLst>
        </pc:spChg>
      </pc:sldChg>
      <pc:sldChg chg="addSp delSp modSp add mod modAnim">
        <pc:chgData name="Shaowei Wang" userId="e596398d-db6e-4c6b-9fe5-24de495b6c4d" providerId="ADAL" clId="{1E3C12D4-5765-4F63-967B-499FC0FABEC1}" dt="2022-03-08T20:53:45.162" v="447" actId="21"/>
        <pc:sldMkLst>
          <pc:docMk/>
          <pc:sldMk cId="4158085755" sldId="259"/>
        </pc:sldMkLst>
        <pc:spChg chg="add del mod">
          <ac:chgData name="Shaowei Wang" userId="e596398d-db6e-4c6b-9fe5-24de495b6c4d" providerId="ADAL" clId="{1E3C12D4-5765-4F63-967B-499FC0FABEC1}" dt="2022-03-08T20:51:39.615" v="349" actId="11529"/>
          <ac:spMkLst>
            <pc:docMk/>
            <pc:sldMk cId="4158085755" sldId="259"/>
            <ac:spMk id="3" creationId="{07451D71-3183-42ED-A028-FBA065AEBA09}"/>
          </ac:spMkLst>
        </pc:spChg>
        <pc:spChg chg="add del">
          <ac:chgData name="Shaowei Wang" userId="e596398d-db6e-4c6b-9fe5-24de495b6c4d" providerId="ADAL" clId="{1E3C12D4-5765-4F63-967B-499FC0FABEC1}" dt="2022-03-08T20:51:09.441" v="342" actId="22"/>
          <ac:spMkLst>
            <pc:docMk/>
            <pc:sldMk cId="4158085755" sldId="259"/>
            <ac:spMk id="6" creationId="{29126734-81B7-4753-91B9-1EBFE12420A6}"/>
          </ac:spMkLst>
        </pc:spChg>
        <pc:spChg chg="mod">
          <ac:chgData name="Shaowei Wang" userId="e596398d-db6e-4c6b-9fe5-24de495b6c4d" providerId="ADAL" clId="{1E3C12D4-5765-4F63-967B-499FC0FABEC1}" dt="2022-03-08T20:50:15.077" v="335" actId="1076"/>
          <ac:spMkLst>
            <pc:docMk/>
            <pc:sldMk cId="4158085755" sldId="259"/>
            <ac:spMk id="141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51:24.584" v="345" actId="13822"/>
          <ac:spMkLst>
            <pc:docMk/>
            <pc:sldMk cId="4158085755" sldId="259"/>
            <ac:spMk id="142" creationId="{00000000-0000-0000-0000-000000000000}"/>
          </ac:spMkLst>
        </pc:spChg>
        <pc:picChg chg="add del mod">
          <ac:chgData name="Shaowei Wang" userId="e596398d-db6e-4c6b-9fe5-24de495b6c4d" providerId="ADAL" clId="{1E3C12D4-5765-4F63-967B-499FC0FABEC1}" dt="2022-03-08T20:53:45.162" v="447" actId="21"/>
          <ac:picMkLst>
            <pc:docMk/>
            <pc:sldMk cId="4158085755" sldId="259"/>
            <ac:picMk id="5122" creationId="{A74AE6AA-107C-498A-9357-DD66940853D4}"/>
          </ac:picMkLst>
        </pc:pic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972674922" sldId="260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72674922" sldId="260"/>
            <ac:spMk id="145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72674922" sldId="260"/>
            <ac:spMk id="146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72674922" sldId="260"/>
            <ac:spMk id="147" creationId="{00000000-0000-0000-0000-000000000000}"/>
          </ac:spMkLst>
        </pc:spChg>
      </pc:sldChg>
      <pc:sldChg chg="modSp add mod">
        <pc:chgData name="Shaowei Wang" userId="e596398d-db6e-4c6b-9fe5-24de495b6c4d" providerId="ADAL" clId="{1E3C12D4-5765-4F63-967B-499FC0FABEC1}" dt="2022-03-08T20:54:43.052" v="476" actId="20577"/>
        <pc:sldMkLst>
          <pc:docMk/>
          <pc:sldMk cId="2748248561" sldId="260"/>
        </pc:sldMkLst>
        <pc:spChg chg="mod">
          <ac:chgData name="Shaowei Wang" userId="e596398d-db6e-4c6b-9fe5-24de495b6c4d" providerId="ADAL" clId="{1E3C12D4-5765-4F63-967B-499FC0FABEC1}" dt="2022-03-08T20:54:43.052" v="476" actId="20577"/>
          <ac:spMkLst>
            <pc:docMk/>
            <pc:sldMk cId="2748248561" sldId="260"/>
            <ac:spMk id="145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50:50.941" v="339" actId="14100"/>
          <ac:spMkLst>
            <pc:docMk/>
            <pc:sldMk cId="2748248561" sldId="260"/>
            <ac:spMk id="146" creationId="{00000000-0000-0000-0000-000000000000}"/>
          </ac:spMkLst>
        </pc:spChg>
      </pc:sldChg>
      <pc:sldChg chg="modSp add mod modAnim">
        <pc:chgData name="Shaowei Wang" userId="e596398d-db6e-4c6b-9fe5-24de495b6c4d" providerId="ADAL" clId="{1E3C12D4-5765-4F63-967B-499FC0FABEC1}" dt="2022-03-08T21:01:39.594" v="560" actId="21"/>
        <pc:sldMkLst>
          <pc:docMk/>
          <pc:sldMk cId="505522483" sldId="261"/>
        </pc:sldMkLst>
        <pc:spChg chg="mod">
          <ac:chgData name="Shaowei Wang" userId="e596398d-db6e-4c6b-9fe5-24de495b6c4d" providerId="ADAL" clId="{1E3C12D4-5765-4F63-967B-499FC0FABEC1}" dt="2022-03-08T21:01:39.594" v="560" actId="21"/>
          <ac:spMkLst>
            <pc:docMk/>
            <pc:sldMk cId="505522483" sldId="261"/>
            <ac:spMk id="152" creationId="{00000000-0000-0000-0000-000000000000}"/>
          </ac:spMkLst>
        </pc:spChg>
        <pc:picChg chg="mod">
          <ac:chgData name="Shaowei Wang" userId="e596398d-db6e-4c6b-9fe5-24de495b6c4d" providerId="ADAL" clId="{1E3C12D4-5765-4F63-967B-499FC0FABEC1}" dt="2022-03-08T20:58:53.514" v="482" actId="1076"/>
          <ac:picMkLst>
            <pc:docMk/>
            <pc:sldMk cId="505522483" sldId="261"/>
            <ac:picMk id="154" creationId="{00000000-0000-0000-0000-000000000000}"/>
          </ac:picMkLst>
        </pc:picChg>
      </pc:sldChg>
      <pc:sldChg chg="modSp del modAnim">
        <pc:chgData name="Shaowei Wang" userId="e596398d-db6e-4c6b-9fe5-24de495b6c4d" providerId="ADAL" clId="{1E3C12D4-5765-4F63-967B-499FC0FABEC1}" dt="2022-03-08T20:39:27.471" v="282" actId="2696"/>
        <pc:sldMkLst>
          <pc:docMk/>
          <pc:sldMk cId="4197547209" sldId="261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197547209" sldId="261"/>
            <ac:spMk id="151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197547209" sldId="261"/>
            <ac:spMk id="152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197547209" sldId="261"/>
            <ac:spMk id="153" creationId="{00000000-0000-0000-0000-000000000000}"/>
          </ac:spMkLst>
        </pc:s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4197547209" sldId="261"/>
            <ac:picMk id="154" creationId="{00000000-0000-0000-0000-000000000000}"/>
          </ac:picMkLst>
        </pc:picChg>
      </pc:sldChg>
      <pc:sldChg chg="modSp add del mod">
        <pc:chgData name="Shaowei Wang" userId="e596398d-db6e-4c6b-9fe5-24de495b6c4d" providerId="ADAL" clId="{1E3C12D4-5765-4F63-967B-499FC0FABEC1}" dt="2022-03-09T04:35:32.743" v="1707" actId="47"/>
        <pc:sldMkLst>
          <pc:docMk/>
          <pc:sldMk cId="976585114" sldId="310"/>
        </pc:sldMkLst>
        <pc:spChg chg="mod">
          <ac:chgData name="Shaowei Wang" userId="e596398d-db6e-4c6b-9fe5-24de495b6c4d" providerId="ADAL" clId="{1E3C12D4-5765-4F63-967B-499FC0FABEC1}" dt="2022-03-08T20:12:09.048" v="154" actId="113"/>
          <ac:spMkLst>
            <pc:docMk/>
            <pc:sldMk cId="976585114" sldId="310"/>
            <ac:spMk id="458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3:04.033" v="50" actId="403"/>
          <ac:spMkLst>
            <pc:docMk/>
            <pc:sldMk cId="976585114" sldId="310"/>
            <ac:spMk id="459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76585114" sldId="310"/>
            <ac:spMk id="460" creationId="{00000000-0000-0000-0000-000000000000}"/>
          </ac:spMkLst>
        </pc:spChg>
      </pc:sldChg>
      <pc:sldChg chg="modSp add mod">
        <pc:chgData name="Shaowei Wang" userId="e596398d-db6e-4c6b-9fe5-24de495b6c4d" providerId="ADAL" clId="{1E3C12D4-5765-4F63-967B-499FC0FABEC1}" dt="2022-03-10T16:02:52.287" v="1772" actId="115"/>
        <pc:sldMkLst>
          <pc:docMk/>
          <pc:sldMk cId="3346198837" sldId="312"/>
        </pc:sldMkLst>
        <pc:spChg chg="mod">
          <ac:chgData name="Shaowei Wang" userId="e596398d-db6e-4c6b-9fe5-24de495b6c4d" providerId="ADAL" clId="{1E3C12D4-5765-4F63-967B-499FC0FABEC1}" dt="2022-03-08T20:12:30.464" v="161" actId="20577"/>
          <ac:spMkLst>
            <pc:docMk/>
            <pc:sldMk cId="3346198837" sldId="312"/>
            <ac:spMk id="466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10T16:02:52.287" v="1772" actId="115"/>
          <ac:spMkLst>
            <pc:docMk/>
            <pc:sldMk cId="3346198837" sldId="312"/>
            <ac:spMk id="467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346198837" sldId="312"/>
            <ac:spMk id="468" creationId="{00000000-0000-0000-0000-000000000000}"/>
          </ac:spMkLst>
        </pc:spChg>
      </pc:sldChg>
      <pc:sldChg chg="modSp add mod">
        <pc:chgData name="Shaowei Wang" userId="e596398d-db6e-4c6b-9fe5-24de495b6c4d" providerId="ADAL" clId="{1E3C12D4-5765-4F63-967B-499FC0FABEC1}" dt="2022-03-08T20:12:18.757" v="157" actId="113"/>
        <pc:sldMkLst>
          <pc:docMk/>
          <pc:sldMk cId="1642189349" sldId="313"/>
        </pc:sldMkLst>
        <pc:spChg chg="mod">
          <ac:chgData name="Shaowei Wang" userId="e596398d-db6e-4c6b-9fe5-24de495b6c4d" providerId="ADAL" clId="{1E3C12D4-5765-4F63-967B-499FC0FABEC1}" dt="2022-03-08T20:12:18.757" v="157" actId="113"/>
          <ac:spMkLst>
            <pc:docMk/>
            <pc:sldMk cId="1642189349" sldId="313"/>
            <ac:spMk id="470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7:51.478" v="92" actId="6549"/>
          <ac:spMkLst>
            <pc:docMk/>
            <pc:sldMk cId="1642189349" sldId="313"/>
            <ac:spMk id="471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642189349" sldId="313"/>
            <ac:spMk id="472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8:07.490" v="96" actId="1076"/>
          <ac:spMkLst>
            <pc:docMk/>
            <pc:sldMk cId="1642189349" sldId="313"/>
            <ac:spMk id="474" creationId="{00000000-0000-0000-0000-000000000000}"/>
          </ac:spMkLst>
        </pc:spChg>
        <pc:picChg chg="mod">
          <ac:chgData name="Shaowei Wang" userId="e596398d-db6e-4c6b-9fe5-24de495b6c4d" providerId="ADAL" clId="{1E3C12D4-5765-4F63-967B-499FC0FABEC1}" dt="2022-03-08T20:07:59.360" v="95" actId="14100"/>
          <ac:picMkLst>
            <pc:docMk/>
            <pc:sldMk cId="1642189349" sldId="313"/>
            <ac:picMk id="473" creationId="{00000000-0000-0000-0000-000000000000}"/>
          </ac:picMkLst>
        </pc:picChg>
      </pc:sldChg>
      <pc:sldChg chg="delSp modSp add mod ord">
        <pc:chgData name="Shaowei Wang" userId="e596398d-db6e-4c6b-9fe5-24de495b6c4d" providerId="ADAL" clId="{1E3C12D4-5765-4F63-967B-499FC0FABEC1}" dt="2022-03-10T16:06:24.338" v="1802"/>
        <pc:sldMkLst>
          <pc:docMk/>
          <pc:sldMk cId="1694003827" sldId="314"/>
        </pc:sldMkLst>
        <pc:spChg chg="mod">
          <ac:chgData name="Shaowei Wang" userId="e596398d-db6e-4c6b-9fe5-24de495b6c4d" providerId="ADAL" clId="{1E3C12D4-5765-4F63-967B-499FC0FABEC1}" dt="2022-03-08T20:19:09.428" v="181" actId="113"/>
          <ac:spMkLst>
            <pc:docMk/>
            <pc:sldMk cId="1694003827" sldId="314"/>
            <ac:spMk id="476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694003827" sldId="314"/>
            <ac:spMk id="477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10T16:01:59.269" v="1768" actId="20577"/>
          <ac:spMkLst>
            <pc:docMk/>
            <pc:sldMk cId="1694003827" sldId="314"/>
            <ac:spMk id="482" creationId="{00000000-0000-0000-0000-000000000000}"/>
          </ac:spMkLst>
        </pc:spChg>
        <pc:picChg chg="del mod">
          <ac:chgData name="Shaowei Wang" userId="e596398d-db6e-4c6b-9fe5-24de495b6c4d" providerId="ADAL" clId="{1E3C12D4-5765-4F63-967B-499FC0FABEC1}" dt="2022-03-10T16:01:39.444" v="1735" actId="478"/>
          <ac:picMkLst>
            <pc:docMk/>
            <pc:sldMk cId="1694003827" sldId="314"/>
            <ac:picMk id="478" creationId="{00000000-0000-0000-0000-000000000000}"/>
          </ac:picMkLst>
        </pc:picChg>
        <pc:cxnChg chg="del mod">
          <ac:chgData name="Shaowei Wang" userId="e596398d-db6e-4c6b-9fe5-24de495b6c4d" providerId="ADAL" clId="{1E3C12D4-5765-4F63-967B-499FC0FABEC1}" dt="2022-03-10T16:01:39.444" v="1735" actId="478"/>
          <ac:cxnSpMkLst>
            <pc:docMk/>
            <pc:sldMk cId="1694003827" sldId="314"/>
            <ac:cxnSpMk id="4" creationId="{E5AAC6F3-34CF-41B3-B56C-1593D02215BF}"/>
          </ac:cxnSpMkLst>
        </pc:cxn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1582063235" sldId="315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582063235" sldId="315"/>
            <ac:spMk id="4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582063235" sldId="315"/>
            <ac:spMk id="6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582063235" sldId="315"/>
            <ac:spMk id="14" creationId="{3081DE96-A32C-4CAF-B5A8-F26FB3038000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582063235" sldId="315"/>
            <ac:grpSpMk id="9" creationId="{58531E3E-0FBF-434D-9625-B5FDE8A08DD1}"/>
          </ac:grpSpMkLst>
        </pc:grp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582063235" sldId="315"/>
            <ac:inkMk id="3" creationId="{CF4C2F42-CF8B-4957-B3E5-E0634D224F8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582063235" sldId="315"/>
            <ac:inkMk id="7" creationId="{A1B35236-3812-424D-A105-BA6859C04C9E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582063235" sldId="315"/>
            <ac:inkMk id="8" creationId="{00A8383B-C06A-428C-85F0-AF1CDF587DB0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582063235" sldId="315"/>
            <ac:inkMk id="10" creationId="{C4A98F9F-CD8A-41AB-AFDB-EE3B6ACF2C4A}"/>
          </ac:inkMkLst>
        </pc:inkChg>
      </pc:sldChg>
      <pc:sldChg chg="add">
        <pc:chgData name="Shaowei Wang" userId="e596398d-db6e-4c6b-9fe5-24de495b6c4d" providerId="ADAL" clId="{1E3C12D4-5765-4F63-967B-499FC0FABEC1}" dt="2022-03-08T20:39:31.455" v="283"/>
        <pc:sldMkLst>
          <pc:docMk/>
          <pc:sldMk cId="2669726314" sldId="315"/>
        </pc:sldMkLst>
      </pc:sldChg>
      <pc:sldChg chg="modSp add mod">
        <pc:chgData name="Shaowei Wang" userId="e596398d-db6e-4c6b-9fe5-24de495b6c4d" providerId="ADAL" clId="{1E3C12D4-5765-4F63-967B-499FC0FABEC1}" dt="2022-03-08T20:42:19.812" v="324" actId="27636"/>
        <pc:sldMkLst>
          <pc:docMk/>
          <pc:sldMk cId="1468799921" sldId="317"/>
        </pc:sldMkLst>
        <pc:spChg chg="mod">
          <ac:chgData name="Shaowei Wang" userId="e596398d-db6e-4c6b-9fe5-24de495b6c4d" providerId="ADAL" clId="{1E3C12D4-5765-4F63-967B-499FC0FABEC1}" dt="2022-03-08T20:42:19.812" v="324" actId="27636"/>
          <ac:spMkLst>
            <pc:docMk/>
            <pc:sldMk cId="1468799921" sldId="317"/>
            <ac:spMk id="497" creationId="{00000000-0000-0000-0000-000000000000}"/>
          </ac:spMkLst>
        </pc:spChg>
      </pc:sldChg>
      <pc:sldChg chg="modSp add del mod modAnim">
        <pc:chgData name="Shaowei Wang" userId="e596398d-db6e-4c6b-9fe5-24de495b6c4d" providerId="ADAL" clId="{1E3C12D4-5765-4F63-967B-499FC0FABEC1}" dt="2022-03-08T20:38:32.020" v="245" actId="47"/>
        <pc:sldMkLst>
          <pc:docMk/>
          <pc:sldMk cId="1668775032" sldId="318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668775032" sldId="318"/>
            <ac:spMk id="502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668775032" sldId="318"/>
            <ac:spMk id="503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668775032" sldId="318"/>
            <ac:spMk id="504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668775032" sldId="318"/>
            <ac:spMk id="505" creationId="{00000000-0000-0000-0000-000000000000}"/>
          </ac:spMkLst>
        </pc:spChg>
      </pc:sldChg>
      <pc:sldChg chg="modSp add del">
        <pc:chgData name="Shaowei Wang" userId="e596398d-db6e-4c6b-9fe5-24de495b6c4d" providerId="ADAL" clId="{1E3C12D4-5765-4F63-967B-499FC0FABEC1}" dt="2022-03-08T20:38:32.020" v="245" actId="47"/>
        <pc:sldMkLst>
          <pc:docMk/>
          <pc:sldMk cId="3658271562" sldId="319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58271562" sldId="319"/>
            <ac:spMk id="507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58271562" sldId="319"/>
            <ac:spMk id="509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58271562" sldId="319"/>
            <ac:spMk id="513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58271562" sldId="319"/>
            <ac:spMk id="515" creationId="{00000000-0000-0000-0000-000000000000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658271562" sldId="319"/>
            <ac:grpSpMk id="516" creationId="{00000000-0000-0000-0000-000000000000}"/>
          </ac:grpSpMkLst>
        </pc:gr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658271562" sldId="319"/>
            <ac:picMk id="514" creationId="{00000000-0000-0000-0000-000000000000}"/>
          </ac:picMkLst>
        </pc:picChg>
      </pc:sldChg>
      <pc:sldChg chg="modSp add del mod">
        <pc:chgData name="Shaowei Wang" userId="e596398d-db6e-4c6b-9fe5-24de495b6c4d" providerId="ADAL" clId="{1E3C12D4-5765-4F63-967B-499FC0FABEC1}" dt="2022-03-08T20:38:32.020" v="245" actId="47"/>
        <pc:sldMkLst>
          <pc:docMk/>
          <pc:sldMk cId="3491307489" sldId="320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491307489" sldId="320"/>
            <ac:spMk id="518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491307489" sldId="320"/>
            <ac:spMk id="519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491307489" sldId="320"/>
            <ac:spMk id="520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491307489" sldId="320"/>
            <ac:spMk id="521" creationId="{00000000-0000-0000-0000-000000000000}"/>
          </ac:spMkLst>
        </pc:s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491307489" sldId="320"/>
            <ac:picMk id="522" creationId="{00000000-0000-0000-0000-000000000000}"/>
          </ac:picMkLst>
        </pc:picChg>
      </pc:sldChg>
      <pc:sldChg chg="add">
        <pc:chgData name="Shaowei Wang" userId="e596398d-db6e-4c6b-9fe5-24de495b6c4d" providerId="ADAL" clId="{1E3C12D4-5765-4F63-967B-499FC0FABEC1}" dt="2022-03-08T20:41:26.730" v="319"/>
        <pc:sldMkLst>
          <pc:docMk/>
          <pc:sldMk cId="1154597847" sldId="366"/>
        </pc:sldMkLst>
      </pc:sldChg>
      <pc:sldChg chg="addSp modSp add mod modAnim modNotesTx">
        <pc:chgData name="Shaowei Wang" userId="e596398d-db6e-4c6b-9fe5-24de495b6c4d" providerId="ADAL" clId="{1E3C12D4-5765-4F63-967B-499FC0FABEC1}" dt="2022-03-09T03:02:14.368" v="1279" actId="313"/>
        <pc:sldMkLst>
          <pc:docMk/>
          <pc:sldMk cId="569037805" sldId="375"/>
        </pc:sldMkLst>
        <pc:spChg chg="mod">
          <ac:chgData name="Shaowei Wang" userId="e596398d-db6e-4c6b-9fe5-24de495b6c4d" providerId="ADAL" clId="{1E3C12D4-5765-4F63-967B-499FC0FABEC1}" dt="2022-03-09T03:00:40.209" v="1145" actId="20577"/>
          <ac:spMkLst>
            <pc:docMk/>
            <pc:sldMk cId="569037805" sldId="375"/>
            <ac:spMk id="7" creationId="{F523C7DF-7DB2-BD45-AA42-2738D6CC328D}"/>
          </ac:spMkLst>
        </pc:spChg>
        <pc:spChg chg="add mod">
          <ac:chgData name="Shaowei Wang" userId="e596398d-db6e-4c6b-9fe5-24de495b6c4d" providerId="ADAL" clId="{1E3C12D4-5765-4F63-967B-499FC0FABEC1}" dt="2022-03-09T03:01:14.680" v="1170" actId="1076"/>
          <ac:spMkLst>
            <pc:docMk/>
            <pc:sldMk cId="569037805" sldId="375"/>
            <ac:spMk id="9" creationId="{14737CCC-05CB-415E-9A3A-E7A8557A99C0}"/>
          </ac:spMkLst>
        </pc:spChg>
      </pc:sldChg>
      <pc:sldChg chg="modSp del">
        <pc:chgData name="Shaowei Wang" userId="e596398d-db6e-4c6b-9fe5-24de495b6c4d" providerId="ADAL" clId="{1E3C12D4-5765-4F63-967B-499FC0FABEC1}" dt="2022-03-08T20:39:27.471" v="282" actId="2696"/>
        <pc:sldMkLst>
          <pc:docMk/>
          <pc:sldMk cId="3519102955" sldId="375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19102955" sldId="375"/>
            <ac:spMk id="3" creationId="{58A51444-74FB-AF45-AA3A-1B5F67031A88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19102955" sldId="375"/>
            <ac:spMk id="4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19102955" sldId="375"/>
            <ac:spMk id="5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19102955" sldId="375"/>
            <ac:spMk id="6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19102955" sldId="375"/>
            <ac:spMk id="7" creationId="{F523C7DF-7DB2-BD45-AA42-2738D6CC328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19102955" sldId="375"/>
            <ac:spMk id="8" creationId="{7B4D3A61-D336-9D45-AF77-09947AC5F698}"/>
          </ac:spMkLst>
        </pc:spChg>
      </pc:sldChg>
      <pc:sldChg chg="modSp add mod">
        <pc:chgData name="Shaowei Wang" userId="e596398d-db6e-4c6b-9fe5-24de495b6c4d" providerId="ADAL" clId="{1E3C12D4-5765-4F63-967B-499FC0FABEC1}" dt="2022-03-08T20:57:05.161" v="481" actId="207"/>
        <pc:sldMkLst>
          <pc:docMk/>
          <pc:sldMk cId="1418782712" sldId="494"/>
        </pc:sldMkLst>
        <pc:spChg chg="mod">
          <ac:chgData name="Shaowei Wang" userId="e596398d-db6e-4c6b-9fe5-24de495b6c4d" providerId="ADAL" clId="{1E3C12D4-5765-4F63-967B-499FC0FABEC1}" dt="2022-03-08T20:57:05.161" v="481" actId="207"/>
          <ac:spMkLst>
            <pc:docMk/>
            <pc:sldMk cId="1418782712" sldId="494"/>
            <ac:spMk id="2" creationId="{7756F21C-9BEE-354B-910B-25C07C95A432}"/>
          </ac:spMkLst>
        </pc:spChg>
        <pc:spChg chg="mod">
          <ac:chgData name="Shaowei Wang" userId="e596398d-db6e-4c6b-9fe5-24de495b6c4d" providerId="ADAL" clId="{1E3C12D4-5765-4F63-967B-499FC0FABEC1}" dt="2022-03-08T20:55:40.825" v="477" actId="1076"/>
          <ac:spMkLst>
            <pc:docMk/>
            <pc:sldMk cId="1418782712" sldId="494"/>
            <ac:spMk id="68610" creationId="{C7F012E1-159A-8644-8A85-2CE0A35BF712}"/>
          </ac:spMkLst>
        </pc:spChg>
        <pc:spChg chg="mod">
          <ac:chgData name="Shaowei Wang" userId="e596398d-db6e-4c6b-9fe5-24de495b6c4d" providerId="ADAL" clId="{1E3C12D4-5765-4F63-967B-499FC0FABEC1}" dt="2022-03-08T20:55:51.133" v="480" actId="1076"/>
          <ac:spMkLst>
            <pc:docMk/>
            <pc:sldMk cId="1418782712" sldId="494"/>
            <ac:spMk id="68620" creationId="{82A66661-3238-4A44-AA59-B301E3934BEC}"/>
          </ac:spMkLst>
        </pc:spChg>
        <pc:spChg chg="mod">
          <ac:chgData name="Shaowei Wang" userId="e596398d-db6e-4c6b-9fe5-24de495b6c4d" providerId="ADAL" clId="{1E3C12D4-5765-4F63-967B-499FC0FABEC1}" dt="2022-03-08T20:55:51.133" v="480" actId="1076"/>
          <ac:spMkLst>
            <pc:docMk/>
            <pc:sldMk cId="1418782712" sldId="494"/>
            <ac:spMk id="68626" creationId="{8CA6F2A0-0701-D141-A060-441EDFE2F667}"/>
          </ac:spMkLst>
        </pc:spChg>
        <pc:spChg chg="mod">
          <ac:chgData name="Shaowei Wang" userId="e596398d-db6e-4c6b-9fe5-24de495b6c4d" providerId="ADAL" clId="{1E3C12D4-5765-4F63-967B-499FC0FABEC1}" dt="2022-03-08T20:55:51.133" v="480" actId="1076"/>
          <ac:spMkLst>
            <pc:docMk/>
            <pc:sldMk cId="1418782712" sldId="494"/>
            <ac:spMk id="68630" creationId="{2C09D206-C15A-AE4E-9787-AD69E477783C}"/>
          </ac:spMkLst>
        </pc:spChg>
        <pc:spChg chg="mod">
          <ac:chgData name="Shaowei Wang" userId="e596398d-db6e-4c6b-9fe5-24de495b6c4d" providerId="ADAL" clId="{1E3C12D4-5765-4F63-967B-499FC0FABEC1}" dt="2022-03-08T20:55:51.133" v="480" actId="1076"/>
          <ac:spMkLst>
            <pc:docMk/>
            <pc:sldMk cId="1418782712" sldId="494"/>
            <ac:spMk id="80908" creationId="{33DE1633-226D-BC4F-A3D2-49A5FE1A455D}"/>
          </ac:spMkLst>
        </pc:spChg>
        <pc:spChg chg="mod">
          <ac:chgData name="Shaowei Wang" userId="e596398d-db6e-4c6b-9fe5-24de495b6c4d" providerId="ADAL" clId="{1E3C12D4-5765-4F63-967B-499FC0FABEC1}" dt="2022-03-08T20:55:51.133" v="480" actId="1076"/>
          <ac:spMkLst>
            <pc:docMk/>
            <pc:sldMk cId="1418782712" sldId="494"/>
            <ac:spMk id="80910" creationId="{07BB9A97-EF0B-0946-B20D-E2F0E34867B2}"/>
          </ac:spMkLst>
        </pc:spChg>
        <pc:spChg chg="mod">
          <ac:chgData name="Shaowei Wang" userId="e596398d-db6e-4c6b-9fe5-24de495b6c4d" providerId="ADAL" clId="{1E3C12D4-5765-4F63-967B-499FC0FABEC1}" dt="2022-03-08T20:55:51.133" v="480" actId="1076"/>
          <ac:spMkLst>
            <pc:docMk/>
            <pc:sldMk cId="1418782712" sldId="494"/>
            <ac:spMk id="80914" creationId="{57736C7B-A418-894E-8C8C-E1B318BF985B}"/>
          </ac:spMkLst>
        </pc:spChg>
        <pc:spChg chg="mod">
          <ac:chgData name="Shaowei Wang" userId="e596398d-db6e-4c6b-9fe5-24de495b6c4d" providerId="ADAL" clId="{1E3C12D4-5765-4F63-967B-499FC0FABEC1}" dt="2022-03-08T20:55:51.133" v="480" actId="1076"/>
          <ac:spMkLst>
            <pc:docMk/>
            <pc:sldMk cId="1418782712" sldId="494"/>
            <ac:spMk id="80918" creationId="{2828C977-0BED-294A-92B7-3683A636093C}"/>
          </ac:spMkLst>
        </pc:spChg>
        <pc:spChg chg="mod">
          <ac:chgData name="Shaowei Wang" userId="e596398d-db6e-4c6b-9fe5-24de495b6c4d" providerId="ADAL" clId="{1E3C12D4-5765-4F63-967B-499FC0FABEC1}" dt="2022-03-08T20:55:51.133" v="480" actId="1076"/>
          <ac:spMkLst>
            <pc:docMk/>
            <pc:sldMk cId="1418782712" sldId="494"/>
            <ac:spMk id="80920" creationId="{4688A9E1-A96E-EC4B-8D3E-9449F3690C35}"/>
          </ac:spMkLst>
        </pc:spChg>
        <pc:grpChg chg="mod">
          <ac:chgData name="Shaowei Wang" userId="e596398d-db6e-4c6b-9fe5-24de495b6c4d" providerId="ADAL" clId="{1E3C12D4-5765-4F63-967B-499FC0FABEC1}" dt="2022-03-08T20:55:51.133" v="480" actId="1076"/>
          <ac:grpSpMkLst>
            <pc:docMk/>
            <pc:sldMk cId="1418782712" sldId="494"/>
            <ac:grpSpMk id="80900" creationId="{1D0047FD-BD34-FC4C-AFE2-01CD8C0A9AA5}"/>
          </ac:grpSpMkLst>
        </pc:grpChg>
        <pc:grpChg chg="mod">
          <ac:chgData name="Shaowei Wang" userId="e596398d-db6e-4c6b-9fe5-24de495b6c4d" providerId="ADAL" clId="{1E3C12D4-5765-4F63-967B-499FC0FABEC1}" dt="2022-03-08T20:55:51.133" v="480" actId="1076"/>
          <ac:grpSpMkLst>
            <pc:docMk/>
            <pc:sldMk cId="1418782712" sldId="494"/>
            <ac:grpSpMk id="80901" creationId="{15830321-27D4-7B44-8D80-6FAC53A64DE9}"/>
          </ac:grpSpMkLst>
        </pc:grpChg>
        <pc:grpChg chg="mod">
          <ac:chgData name="Shaowei Wang" userId="e596398d-db6e-4c6b-9fe5-24de495b6c4d" providerId="ADAL" clId="{1E3C12D4-5765-4F63-967B-499FC0FABEC1}" dt="2022-03-08T20:55:51.133" v="480" actId="1076"/>
          <ac:grpSpMkLst>
            <pc:docMk/>
            <pc:sldMk cId="1418782712" sldId="494"/>
            <ac:grpSpMk id="80902" creationId="{E0E100F4-CA8A-694F-A3B0-A763D9598D83}"/>
          </ac:grpSpMkLst>
        </pc:grpChg>
        <pc:grpChg chg="mod">
          <ac:chgData name="Shaowei Wang" userId="e596398d-db6e-4c6b-9fe5-24de495b6c4d" providerId="ADAL" clId="{1E3C12D4-5765-4F63-967B-499FC0FABEC1}" dt="2022-03-08T20:55:51.133" v="480" actId="1076"/>
          <ac:grpSpMkLst>
            <pc:docMk/>
            <pc:sldMk cId="1418782712" sldId="494"/>
            <ac:grpSpMk id="80903" creationId="{E216BFE2-C3F3-C648-B0F5-F547CF6E748B}"/>
          </ac:grpSpMkLst>
        </pc:grpChg>
        <pc:grpChg chg="mod">
          <ac:chgData name="Shaowei Wang" userId="e596398d-db6e-4c6b-9fe5-24de495b6c4d" providerId="ADAL" clId="{1E3C12D4-5765-4F63-967B-499FC0FABEC1}" dt="2022-03-08T20:55:51.133" v="480" actId="1076"/>
          <ac:grpSpMkLst>
            <pc:docMk/>
            <pc:sldMk cId="1418782712" sldId="494"/>
            <ac:grpSpMk id="80904" creationId="{4296707E-928A-0043-90FF-D42EE54762AC}"/>
          </ac:grpSpMkLst>
        </pc:grpChg>
        <pc:grpChg chg="mod">
          <ac:chgData name="Shaowei Wang" userId="e596398d-db6e-4c6b-9fe5-24de495b6c4d" providerId="ADAL" clId="{1E3C12D4-5765-4F63-967B-499FC0FABEC1}" dt="2022-03-08T20:55:51.133" v="480" actId="1076"/>
          <ac:grpSpMkLst>
            <pc:docMk/>
            <pc:sldMk cId="1418782712" sldId="494"/>
            <ac:grpSpMk id="80905" creationId="{AA5EE60C-F71A-084F-B3B7-A0F0C5737BB3}"/>
          </ac:grpSpMkLst>
        </pc:grpChg>
        <pc:grpChg chg="mod">
          <ac:chgData name="Shaowei Wang" userId="e596398d-db6e-4c6b-9fe5-24de495b6c4d" providerId="ADAL" clId="{1E3C12D4-5765-4F63-967B-499FC0FABEC1}" dt="2022-03-08T20:55:51.133" v="480" actId="1076"/>
          <ac:grpSpMkLst>
            <pc:docMk/>
            <pc:sldMk cId="1418782712" sldId="494"/>
            <ac:grpSpMk id="80906" creationId="{98DA3F85-C81E-CB45-A3E7-D82DE80FE8D9}"/>
          </ac:grpSpMkLst>
        </pc:grpChg>
        <pc:grpChg chg="mod">
          <ac:chgData name="Shaowei Wang" userId="e596398d-db6e-4c6b-9fe5-24de495b6c4d" providerId="ADAL" clId="{1E3C12D4-5765-4F63-967B-499FC0FABEC1}" dt="2022-03-08T20:55:51.133" v="480" actId="1076"/>
          <ac:grpSpMkLst>
            <pc:docMk/>
            <pc:sldMk cId="1418782712" sldId="494"/>
            <ac:grpSpMk id="80912" creationId="{A098E404-0A8A-2D43-95B1-0343E8EFF37C}"/>
          </ac:grpSpMkLst>
        </pc:grpChg>
        <pc:grpChg chg="mod">
          <ac:chgData name="Shaowei Wang" userId="e596398d-db6e-4c6b-9fe5-24de495b6c4d" providerId="ADAL" clId="{1E3C12D4-5765-4F63-967B-499FC0FABEC1}" dt="2022-03-08T20:55:51.133" v="480" actId="1076"/>
          <ac:grpSpMkLst>
            <pc:docMk/>
            <pc:sldMk cId="1418782712" sldId="494"/>
            <ac:grpSpMk id="80916" creationId="{3F8C6B2A-C1FC-6049-9089-86D8A989D27B}"/>
          </ac:grpSpMkLst>
        </pc:grpChg>
        <pc:picChg chg="mod">
          <ac:chgData name="Shaowei Wang" userId="e596398d-db6e-4c6b-9fe5-24de495b6c4d" providerId="ADAL" clId="{1E3C12D4-5765-4F63-967B-499FC0FABEC1}" dt="2022-03-08T20:55:51.133" v="480" actId="1076"/>
          <ac:picMkLst>
            <pc:docMk/>
            <pc:sldMk cId="1418782712" sldId="494"/>
            <ac:picMk id="80909" creationId="{24999B87-E624-5C44-80DE-ED2EE02CF579}"/>
          </ac:picMkLst>
        </pc:picChg>
        <pc:picChg chg="mod">
          <ac:chgData name="Shaowei Wang" userId="e596398d-db6e-4c6b-9fe5-24de495b6c4d" providerId="ADAL" clId="{1E3C12D4-5765-4F63-967B-499FC0FABEC1}" dt="2022-03-08T20:55:51.133" v="480" actId="1076"/>
          <ac:picMkLst>
            <pc:docMk/>
            <pc:sldMk cId="1418782712" sldId="494"/>
            <ac:picMk id="80911" creationId="{C4EEFBC1-6642-EF48-AF5A-09160BE93AC7}"/>
          </ac:picMkLst>
        </pc:picChg>
        <pc:picChg chg="mod">
          <ac:chgData name="Shaowei Wang" userId="e596398d-db6e-4c6b-9fe5-24de495b6c4d" providerId="ADAL" clId="{1E3C12D4-5765-4F63-967B-499FC0FABEC1}" dt="2022-03-08T20:55:51.133" v="480" actId="1076"/>
          <ac:picMkLst>
            <pc:docMk/>
            <pc:sldMk cId="1418782712" sldId="494"/>
            <ac:picMk id="80915" creationId="{162864C8-FA0E-754B-AFFA-B44F74BA25E4}"/>
          </ac:picMkLst>
        </pc:picChg>
        <pc:picChg chg="mod">
          <ac:chgData name="Shaowei Wang" userId="e596398d-db6e-4c6b-9fe5-24de495b6c4d" providerId="ADAL" clId="{1E3C12D4-5765-4F63-967B-499FC0FABEC1}" dt="2022-03-08T20:55:51.133" v="480" actId="1076"/>
          <ac:picMkLst>
            <pc:docMk/>
            <pc:sldMk cId="1418782712" sldId="494"/>
            <ac:picMk id="80919" creationId="{437F7DA6-C912-F640-A979-1CA3CEFC5945}"/>
          </ac:picMkLst>
        </pc:picChg>
        <pc:picChg chg="mod">
          <ac:chgData name="Shaowei Wang" userId="e596398d-db6e-4c6b-9fe5-24de495b6c4d" providerId="ADAL" clId="{1E3C12D4-5765-4F63-967B-499FC0FABEC1}" dt="2022-03-08T20:55:51.133" v="480" actId="1076"/>
          <ac:picMkLst>
            <pc:docMk/>
            <pc:sldMk cId="1418782712" sldId="494"/>
            <ac:picMk id="80921" creationId="{F161DCEF-32AD-9741-8E11-75B3770E6850}"/>
          </ac:picMkLst>
        </pc:picChg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3156739398" sldId="494"/>
        </pc:sldMkLst>
        <pc:spChg chg="mod">
          <ac:chgData name="Shaowei Wang" userId="e596398d-db6e-4c6b-9fe5-24de495b6c4d" providerId="ADAL" clId="{1E3C12D4-5765-4F63-967B-499FC0FABEC1}" dt="2022-03-08T20:01:51.260" v="25" actId="27636"/>
          <ac:spMkLst>
            <pc:docMk/>
            <pc:sldMk cId="3156739398" sldId="494"/>
            <ac:spMk id="2" creationId="{7756F21C-9BEE-354B-910B-25C07C95A432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56739398" sldId="494"/>
            <ac:spMk id="68610" creationId="{C7F012E1-159A-8644-8A85-2CE0A35BF712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56739398" sldId="494"/>
            <ac:spMk id="68620" creationId="{82A66661-3238-4A44-AA59-B301E3934BE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56739398" sldId="494"/>
            <ac:spMk id="68626" creationId="{8CA6F2A0-0701-D141-A060-441EDFE2F667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56739398" sldId="494"/>
            <ac:spMk id="68630" creationId="{2C09D206-C15A-AE4E-9787-AD69E477783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56739398" sldId="494"/>
            <ac:spMk id="80908" creationId="{33DE1633-226D-BC4F-A3D2-49A5FE1A455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56739398" sldId="494"/>
            <ac:spMk id="80910" creationId="{07BB9A97-EF0B-0946-B20D-E2F0E34867B2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56739398" sldId="494"/>
            <ac:spMk id="80914" creationId="{57736C7B-A418-894E-8C8C-E1B318BF985B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56739398" sldId="494"/>
            <ac:spMk id="80918" creationId="{2828C977-0BED-294A-92B7-3683A636093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56739398" sldId="494"/>
            <ac:spMk id="80920" creationId="{4688A9E1-A96E-EC4B-8D3E-9449F3690C35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156739398" sldId="494"/>
            <ac:grpSpMk id="80900" creationId="{1D0047FD-BD34-FC4C-AFE2-01CD8C0A9AA5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156739398" sldId="494"/>
            <ac:grpSpMk id="80901" creationId="{15830321-27D4-7B44-8D80-6FAC53A64DE9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156739398" sldId="494"/>
            <ac:grpSpMk id="80902" creationId="{E0E100F4-CA8A-694F-A3B0-A763D9598D83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156739398" sldId="494"/>
            <ac:grpSpMk id="80903" creationId="{E216BFE2-C3F3-C648-B0F5-F547CF6E748B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156739398" sldId="494"/>
            <ac:grpSpMk id="80904" creationId="{4296707E-928A-0043-90FF-D42EE54762AC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156739398" sldId="494"/>
            <ac:grpSpMk id="80905" creationId="{AA5EE60C-F71A-084F-B3B7-A0F0C5737BB3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156739398" sldId="494"/>
            <ac:grpSpMk id="80906" creationId="{98DA3F85-C81E-CB45-A3E7-D82DE80FE8D9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156739398" sldId="494"/>
            <ac:grpSpMk id="80912" creationId="{A098E404-0A8A-2D43-95B1-0343E8EFF37C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156739398" sldId="494"/>
            <ac:grpSpMk id="80916" creationId="{3F8C6B2A-C1FC-6049-9089-86D8A989D27B}"/>
          </ac:grpSpMkLst>
        </pc:gr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156739398" sldId="494"/>
            <ac:picMk id="80909" creationId="{24999B87-E624-5C44-80DE-ED2EE02CF579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156739398" sldId="494"/>
            <ac:picMk id="80911" creationId="{C4EEFBC1-6642-EF48-AF5A-09160BE93AC7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156739398" sldId="494"/>
            <ac:picMk id="80915" creationId="{162864C8-FA0E-754B-AFFA-B44F74BA25E4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156739398" sldId="494"/>
            <ac:picMk id="80919" creationId="{437F7DA6-C912-F640-A979-1CA3CEFC5945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156739398" sldId="494"/>
            <ac:picMk id="80921" creationId="{F161DCEF-32AD-9741-8E11-75B3770E6850}"/>
          </ac:picMkLst>
        </pc:picChg>
      </pc:sldChg>
      <pc:sldChg chg="add mod ord modShow">
        <pc:chgData name="Shaowei Wang" userId="e596398d-db6e-4c6b-9fe5-24de495b6c4d" providerId="ADAL" clId="{1E3C12D4-5765-4F63-967B-499FC0FABEC1}" dt="2022-03-09T04:34:46.633" v="1703"/>
        <pc:sldMkLst>
          <pc:docMk/>
          <pc:sldMk cId="2630436254" sldId="564"/>
        </pc:sldMkLst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3539234200" sldId="564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42" creationId="{F5F7DB5E-1AFB-5D44-9788-FB8287494F41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43" creationId="{905A1592-5115-F542-B9F3-B57D967A5CF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44" creationId="{6D42EF87-5D16-E44E-B5F3-8E9B3D30F3E5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45" creationId="{122DCD95-9976-534D-A3F9-F5CE40E8A221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47" creationId="{01B7581B-FDC5-B544-B6F8-9C3F63107D1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48" creationId="{B5C7C505-503E-8840-AE7C-10B780E84934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50" creationId="{205169AA-62B4-8F4C-A28D-A0A41C87CD6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51" creationId="{2AF64C29-7421-F848-9046-25602F4291B3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52" creationId="{883589C0-1AE9-EA42-8B80-11595EF1A0D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53" creationId="{76B0C7E4-8DB6-034F-8534-E9D6B44194F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54" creationId="{503FBD45-68A6-FF4F-933A-BD10153C88FF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55" creationId="{20224FE7-688B-9345-81D2-0C06EF7BDCB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56" creationId="{41077EF9-470F-2242-ABE7-391F1029940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57" creationId="{AC98C79D-F477-154C-8336-60DD39C25E7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58" creationId="{3C59B341-0883-394D-AB84-0D3B9C24F535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69" creationId="{7460335F-9EB3-AA41-A9F2-2A9A3D73E1BE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72" creationId="{A4AEE2FF-0B36-DF46-9394-34D02D6F6C0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74" creationId="{4BDFC6D1-540C-CF43-ABAF-8C6865E700D8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75" creationId="{8E94A7B4-F29C-8D47-9FAB-1A6628C7177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76" creationId="{BCC9F4F7-3162-FF40-BE0A-F72C0AC78C87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77" creationId="{ECE3BBC2-8672-9A4F-8389-E6C070AC443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78" creationId="{1A993ABF-1AD0-E248-A05B-62A24652CDB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79" creationId="{615FD313-7AA1-6142-BCE4-994CDB05F639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80" creationId="{C3534977-B79A-6542-B012-A2A1EC3BDA1E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81" creationId="{8A32D11B-DD9C-A843-8188-61236332262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82" creationId="{9A21DC78-D65E-2544-85C2-D8949158C4F3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83" creationId="{66E98D50-4BD0-0241-8701-4FF7FFB77F92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84" creationId="{F4E7470D-588E-334B-81B9-139C4E7F038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85" creationId="{D4A7AB02-6C64-814B-A9A6-6EC276EFA841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86" creationId="{64F8B77E-01D8-5345-A3A1-2FFD0E993011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39234200" sldId="564"/>
            <ac:spMk id="87087" creationId="{9544BDA0-B996-E243-9AB0-E34C02FA3DCD}"/>
          </ac:spMkLst>
        </pc:sp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49" creationId="{F18183AC-22DD-7645-95B7-DF9C696940B9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59" creationId="{B2F77591-2AEF-0B4D-A5D9-9D35B6BE90C7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60" creationId="{4C4E3D04-65C9-FF40-B048-1D0CF746B84E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61" creationId="{011F7521-2706-E44A-BB70-2A1CAD8BAF4D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62" creationId="{7A3686CF-3402-6543-9575-7AB0F317EC57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63" creationId="{81EDDD73-30F4-F249-9543-0A7752B18F18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64" creationId="{07AB7783-2741-3C47-8CEE-53890F394F1C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65" creationId="{D3FCB6C4-801C-9843-8C38-7466D7683A9D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66" creationId="{0055CDBA-7FA8-BE44-BF42-108056193A4F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67" creationId="{7C2F130A-75EB-9944-A3F3-095047BFA60D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68" creationId="{F8BC0A97-2E06-7444-B8EC-94F3A9DF9CC5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70" creationId="{64900F84-D165-3742-83CB-45A15F4FC68B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71" creationId="{CCD2BBFB-F95D-2E43-8152-BEDD84037869}"/>
          </ac:cxnSpMkLst>
        </pc:cxnChg>
        <pc:cxnChg chg="mod">
          <ac:chgData name="Shaowei Wang" userId="e596398d-db6e-4c6b-9fe5-24de495b6c4d" providerId="ADAL" clId="{1E3C12D4-5765-4F63-967B-499FC0FABEC1}" dt="2022-03-08T20:01:51.059" v="23"/>
          <ac:cxnSpMkLst>
            <pc:docMk/>
            <pc:sldMk cId="3539234200" sldId="564"/>
            <ac:cxnSpMk id="87073" creationId="{B9008460-AADF-8A4A-B7C6-05EDC3FF05D6}"/>
          </ac:cxnSpMkLst>
        </pc:cxnChg>
      </pc:sldChg>
      <pc:sldChg chg="addSp delSp modSp add mod modAnim">
        <pc:chgData name="Shaowei Wang" userId="e596398d-db6e-4c6b-9fe5-24de495b6c4d" providerId="ADAL" clId="{1E3C12D4-5765-4F63-967B-499FC0FABEC1}" dt="2022-03-08T21:08:10.095" v="713"/>
        <pc:sldMkLst>
          <pc:docMk/>
          <pc:sldMk cId="1235378472" sldId="566"/>
        </pc:sldMkLst>
        <pc:spChg chg="add del mod">
          <ac:chgData name="Shaowei Wang" userId="e596398d-db6e-4c6b-9fe5-24de495b6c4d" providerId="ADAL" clId="{1E3C12D4-5765-4F63-967B-499FC0FABEC1}" dt="2022-03-08T21:06:49.259" v="702" actId="478"/>
          <ac:spMkLst>
            <pc:docMk/>
            <pc:sldMk cId="1235378472" sldId="566"/>
            <ac:spMk id="2" creationId="{8E3A180D-AC5C-4853-8968-5877459D4A05}"/>
          </ac:spMkLst>
        </pc:spChg>
        <pc:spChg chg="mod">
          <ac:chgData name="Shaowei Wang" userId="e596398d-db6e-4c6b-9fe5-24de495b6c4d" providerId="ADAL" clId="{1E3C12D4-5765-4F63-967B-499FC0FABEC1}" dt="2022-03-08T21:07:38.627" v="707" actId="20577"/>
          <ac:spMkLst>
            <pc:docMk/>
            <pc:sldMk cId="1235378472" sldId="566"/>
            <ac:spMk id="70659" creationId="{07EF0B99-4C7A-AB44-9159-20B244813E77}"/>
          </ac:spMkLst>
        </pc:spChg>
        <pc:picChg chg="add mod">
          <ac:chgData name="Shaowei Wang" userId="e596398d-db6e-4c6b-9fe5-24de495b6c4d" providerId="ADAL" clId="{1E3C12D4-5765-4F63-967B-499FC0FABEC1}" dt="2022-03-08T21:07:51.189" v="709" actId="27349"/>
          <ac:picMkLst>
            <pc:docMk/>
            <pc:sldMk cId="1235378472" sldId="566"/>
            <ac:picMk id="4" creationId="{B112FDEF-74E9-4665-87D4-7881277BA26C}"/>
          </ac:picMkLst>
        </pc:picChg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2484474515" sldId="566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2484474515" sldId="566"/>
            <ac:spMk id="70658" creationId="{143734D3-7F9B-8145-BA57-EFCED9DB4A1A}"/>
          </ac:spMkLst>
        </pc:spChg>
        <pc:spChg chg="mod">
          <ac:chgData name="Shaowei Wang" userId="e596398d-db6e-4c6b-9fe5-24de495b6c4d" providerId="ADAL" clId="{1E3C12D4-5765-4F63-967B-499FC0FABEC1}" dt="2022-03-08T20:01:51.272" v="26" actId="27636"/>
          <ac:spMkLst>
            <pc:docMk/>
            <pc:sldMk cId="2484474515" sldId="566"/>
            <ac:spMk id="70659" creationId="{07EF0B99-4C7A-AB44-9159-20B244813E77}"/>
          </ac:spMkLst>
        </pc:spChg>
      </pc:sldChg>
      <pc:sldChg chg="modSp add mod">
        <pc:chgData name="Shaowei Wang" userId="e596398d-db6e-4c6b-9fe5-24de495b6c4d" providerId="ADAL" clId="{1E3C12D4-5765-4F63-967B-499FC0FABEC1}" dt="2022-03-08T21:13:48.360" v="734" actId="21"/>
        <pc:sldMkLst>
          <pc:docMk/>
          <pc:sldMk cId="1328836023" sldId="567"/>
        </pc:sldMkLst>
        <pc:spChg chg="mod">
          <ac:chgData name="Shaowei Wang" userId="e596398d-db6e-4c6b-9fe5-24de495b6c4d" providerId="ADAL" clId="{1E3C12D4-5765-4F63-967B-499FC0FABEC1}" dt="2022-03-08T21:13:48.360" v="734" actId="21"/>
          <ac:spMkLst>
            <pc:docMk/>
            <pc:sldMk cId="1328836023" sldId="567"/>
            <ac:spMk id="71683" creationId="{9C4D6DB4-4944-9B48-A02E-203862EBDF1D}"/>
          </ac:spMkLst>
        </pc:spChg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1426006181" sldId="567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426006181" sldId="567"/>
            <ac:spMk id="71682" creationId="{9C87783A-B24B-3842-8CBA-0817B273443C}"/>
          </ac:spMkLst>
        </pc:spChg>
        <pc:spChg chg="mod">
          <ac:chgData name="Shaowei Wang" userId="e596398d-db6e-4c6b-9fe5-24de495b6c4d" providerId="ADAL" clId="{1E3C12D4-5765-4F63-967B-499FC0FABEC1}" dt="2022-03-08T20:01:51.292" v="27" actId="27636"/>
          <ac:spMkLst>
            <pc:docMk/>
            <pc:sldMk cId="1426006181" sldId="567"/>
            <ac:spMk id="71683" creationId="{9C4D6DB4-4944-9B48-A02E-203862EBDF1D}"/>
          </ac:spMkLst>
        </pc:spChg>
      </pc:sldChg>
      <pc:sldChg chg="add">
        <pc:chgData name="Shaowei Wang" userId="e596398d-db6e-4c6b-9fe5-24de495b6c4d" providerId="ADAL" clId="{1E3C12D4-5765-4F63-967B-499FC0FABEC1}" dt="2022-03-08T20:39:31.455" v="283"/>
        <pc:sldMkLst>
          <pc:docMk/>
          <pc:sldMk cId="497665815" sldId="568"/>
        </pc:sldMkLst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4184766750" sldId="568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184766750" sldId="568"/>
            <ac:spMk id="72707" creationId="{818C3DC0-38BF-464F-9F63-763E92615BD5}"/>
          </ac:spMkLst>
        </pc:spChg>
        <pc:spChg chg="mod">
          <ac:chgData name="Shaowei Wang" userId="e596398d-db6e-4c6b-9fe5-24de495b6c4d" providerId="ADAL" clId="{1E3C12D4-5765-4F63-967B-499FC0FABEC1}" dt="2022-03-08T20:01:51.304" v="28" actId="27636"/>
          <ac:spMkLst>
            <pc:docMk/>
            <pc:sldMk cId="4184766750" sldId="568"/>
            <ac:spMk id="72708" creationId="{882FE2F9-11EC-3B46-9C14-2D07FCDB0C90}"/>
          </ac:spMkLst>
        </pc:spChg>
        <pc:spChg chg="mod">
          <ac:chgData name="Shaowei Wang" userId="e596398d-db6e-4c6b-9fe5-24de495b6c4d" providerId="ADAL" clId="{1E3C12D4-5765-4F63-967B-499FC0FABEC1}" dt="2022-03-08T20:01:51.307" v="29" actId="27636"/>
          <ac:spMkLst>
            <pc:docMk/>
            <pc:sldMk cId="4184766750" sldId="568"/>
            <ac:spMk id="72709" creationId="{6C7E5539-B247-0244-A213-DD8013D1D30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184766750" sldId="568"/>
            <ac:spMk id="72711" creationId="{C298DAE4-40CE-EB49-A4C3-67F8A47C32D0}"/>
          </ac:spMkLst>
        </pc:spChg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1974495397" sldId="569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974495397" sldId="569"/>
            <ac:spMk id="73731" creationId="{A41CEA6B-032D-504F-B1E1-274EA3475520}"/>
          </ac:spMkLst>
        </pc:spChg>
        <pc:spChg chg="mod">
          <ac:chgData name="Shaowei Wang" userId="e596398d-db6e-4c6b-9fe5-24de495b6c4d" providerId="ADAL" clId="{1E3C12D4-5765-4F63-967B-499FC0FABEC1}" dt="2022-03-08T20:01:51.329" v="30" actId="27636"/>
          <ac:spMkLst>
            <pc:docMk/>
            <pc:sldMk cId="1974495397" sldId="569"/>
            <ac:spMk id="73732" creationId="{D2048E99-9183-044B-8947-7D02AED051A7}"/>
          </ac:spMkLst>
        </pc:spChg>
      </pc:sldChg>
      <pc:sldChg chg="add modNotesTx">
        <pc:chgData name="Shaowei Wang" userId="e596398d-db6e-4c6b-9fe5-24de495b6c4d" providerId="ADAL" clId="{1E3C12D4-5765-4F63-967B-499FC0FABEC1}" dt="2022-03-08T21:19:35.915" v="1017" actId="20577"/>
        <pc:sldMkLst>
          <pc:docMk/>
          <pc:sldMk cId="2056117738" sldId="569"/>
        </pc:sldMkLst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3132864788" sldId="570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32864788" sldId="570"/>
            <ac:spMk id="74754" creationId="{33DC0049-6B23-A046-9E82-ACBE6A024B70}"/>
          </ac:spMkLst>
        </pc:spChg>
        <pc:spChg chg="mod">
          <ac:chgData name="Shaowei Wang" userId="e596398d-db6e-4c6b-9fe5-24de495b6c4d" providerId="ADAL" clId="{1E3C12D4-5765-4F63-967B-499FC0FABEC1}" dt="2022-03-08T20:01:51.350" v="31" actId="27636"/>
          <ac:spMkLst>
            <pc:docMk/>
            <pc:sldMk cId="3132864788" sldId="570"/>
            <ac:spMk id="74755" creationId="{6D98F459-6BD8-6948-AB0B-5B8A0042DD62}"/>
          </ac:spMkLst>
        </pc:spChg>
      </pc:sldChg>
      <pc:sldChg chg="add">
        <pc:chgData name="Shaowei Wang" userId="e596398d-db6e-4c6b-9fe5-24de495b6c4d" providerId="ADAL" clId="{1E3C12D4-5765-4F63-967B-499FC0FABEC1}" dt="2022-03-08T20:39:31.455" v="283"/>
        <pc:sldMkLst>
          <pc:docMk/>
          <pc:sldMk cId="3565676548" sldId="570"/>
        </pc:sldMkLst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1639217840" sldId="571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639217840" sldId="571"/>
            <ac:spMk id="75778" creationId="{FFDA81A8-EFDB-C848-B58F-5E7DD0F41B3F}"/>
          </ac:spMkLst>
        </pc:spChg>
        <pc:spChg chg="mod">
          <ac:chgData name="Shaowei Wang" userId="e596398d-db6e-4c6b-9fe5-24de495b6c4d" providerId="ADAL" clId="{1E3C12D4-5765-4F63-967B-499FC0FABEC1}" dt="2022-03-08T20:01:51.368" v="32" actId="27636"/>
          <ac:spMkLst>
            <pc:docMk/>
            <pc:sldMk cId="1639217840" sldId="571"/>
            <ac:spMk id="75779" creationId="{B52DC8FE-E4C3-7349-BC4F-6A3EF6F82CB9}"/>
          </ac:spMkLst>
        </pc:spChg>
      </pc:sldChg>
      <pc:sldChg chg="modSp add mod">
        <pc:chgData name="Shaowei Wang" userId="e596398d-db6e-4c6b-9fe5-24de495b6c4d" providerId="ADAL" clId="{1E3C12D4-5765-4F63-967B-499FC0FABEC1}" dt="2022-03-09T02:52:23.396" v="1028" actId="20577"/>
        <pc:sldMkLst>
          <pc:docMk/>
          <pc:sldMk cId="3075879875" sldId="571"/>
        </pc:sldMkLst>
        <pc:spChg chg="mod">
          <ac:chgData name="Shaowei Wang" userId="e596398d-db6e-4c6b-9fe5-24de495b6c4d" providerId="ADAL" clId="{1E3C12D4-5765-4F63-967B-499FC0FABEC1}" dt="2022-03-09T02:52:23.396" v="1028" actId="20577"/>
          <ac:spMkLst>
            <pc:docMk/>
            <pc:sldMk cId="3075879875" sldId="571"/>
            <ac:spMk id="75779" creationId="{B52DC8FE-E4C3-7349-BC4F-6A3EF6F82CB9}"/>
          </ac:spMkLst>
        </pc:spChg>
      </pc:sldChg>
      <pc:sldChg chg="delSp modSp add mod modAnim">
        <pc:chgData name="Shaowei Wang" userId="e596398d-db6e-4c6b-9fe5-24de495b6c4d" providerId="ADAL" clId="{1E3C12D4-5765-4F63-967B-499FC0FABEC1}" dt="2022-03-09T04:29:37.090" v="1599" actId="20577"/>
        <pc:sldMkLst>
          <pc:docMk/>
          <pc:sldMk cId="921558833" sldId="572"/>
        </pc:sldMkLst>
        <pc:spChg chg="mod">
          <ac:chgData name="Shaowei Wang" userId="e596398d-db6e-4c6b-9fe5-24de495b6c4d" providerId="ADAL" clId="{1E3C12D4-5765-4F63-967B-499FC0FABEC1}" dt="2022-03-09T04:29:37.090" v="1599" actId="20577"/>
          <ac:spMkLst>
            <pc:docMk/>
            <pc:sldMk cId="921558833" sldId="572"/>
            <ac:spMk id="76803" creationId="{BF8544EA-E075-4542-ACBE-9FE088E44D53}"/>
          </ac:spMkLst>
        </pc:spChg>
        <pc:spChg chg="mod">
          <ac:chgData name="Shaowei Wang" userId="e596398d-db6e-4c6b-9fe5-24de495b6c4d" providerId="ADAL" clId="{1E3C12D4-5765-4F63-967B-499FC0FABEC1}" dt="2022-03-09T02:55:57.387" v="1030" actId="20577"/>
          <ac:spMkLst>
            <pc:docMk/>
            <pc:sldMk cId="921558833" sldId="572"/>
            <ac:spMk id="76820" creationId="{8B2F11AD-9D56-0B43-A83F-A7B3413E6689}"/>
          </ac:spMkLst>
        </pc:spChg>
        <pc:grpChg chg="del">
          <ac:chgData name="Shaowei Wang" userId="e596398d-db6e-4c6b-9fe5-24de495b6c4d" providerId="ADAL" clId="{1E3C12D4-5765-4F63-967B-499FC0FABEC1}" dt="2022-03-09T02:56:05.252" v="1031" actId="478"/>
          <ac:grpSpMkLst>
            <pc:docMk/>
            <pc:sldMk cId="921558833" sldId="572"/>
            <ac:grpSpMk id="96274" creationId="{77C7B576-639D-A24C-A3CB-5A06F3138043}"/>
          </ac:grpSpMkLst>
        </pc:grpChg>
        <pc:grpChg chg="del">
          <ac:chgData name="Shaowei Wang" userId="e596398d-db6e-4c6b-9fe5-24de495b6c4d" providerId="ADAL" clId="{1E3C12D4-5765-4F63-967B-499FC0FABEC1}" dt="2022-03-09T02:56:07.869" v="1032" actId="478"/>
          <ac:grpSpMkLst>
            <pc:docMk/>
            <pc:sldMk cId="921558833" sldId="572"/>
            <ac:grpSpMk id="288839" creationId="{C091CAB5-2B93-2148-B5CC-B8AD8BB21696}"/>
          </ac:grpSpMkLst>
        </pc:grp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3783777394" sldId="572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76803" creationId="{BF8544EA-E075-4542-ACBE-9FE088E44D53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76805" creationId="{AB75DF3D-B543-0B43-A226-15ACFFB0C98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76806" creationId="{1B754BF8-C716-334C-8AC8-68AD81389CEF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76820" creationId="{8B2F11AD-9D56-0B43-A83F-A7B3413E6689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76826" creationId="{3C1C6A43-670A-0640-A96F-D07F667F999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76832" creationId="{AEA421F3-3BCA-A24E-84C6-632963AA4C2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76838" creationId="{95CAF49D-53C8-D843-928A-12EF3A1AB6EE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76844" creationId="{C127ADF2-F5D2-F041-8040-DA08F30EAD05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76850" creationId="{F85CFEC3-9CA8-A14A-B874-45DC9791F324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6258" creationId="{23D7C021-BD6E-1344-A709-A30838453FB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00" creationId="{B6A70172-19A6-F449-92A8-2E566296BA8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02" creationId="{B277CEB8-7155-8C49-9BA9-159857A294C9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06" creationId="{CFC7DDF9-524C-6348-8D0B-C95E561A18F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08" creationId="{8E8ED3C0-E214-724B-9CA1-01509DF6C55E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12" creationId="{28114825-FEF4-F04B-AF99-9D0CF7A476B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14" creationId="{1867CFC6-7F3A-D24C-80FB-7180F6BBB84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18" creationId="{01D480BF-2A88-F748-B5A0-2B1D8284424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20" creationId="{52AC13EA-7B63-1042-9948-2450BB7CD53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24" creationId="{12C6333D-F536-C948-B374-A9569066603F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26" creationId="{FDBE3A03-C8EB-BA4A-B543-948777970248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30" creationId="{B53C9560-FAE9-7341-83A3-59B0491FF242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783777394" sldId="572"/>
            <ac:spMk id="97332" creationId="{BAFE99E1-7870-3944-B2FF-95F76DDA3DAB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6264" creationId="{0C6BE899-D3E2-4B46-83FD-9A50EC6E341B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6266" creationId="{C3796A5C-5B01-DE43-9BF0-112F06A8917C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6268" creationId="{FA86BA44-9B68-4341-AB72-08D45B0FF2F5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6270" creationId="{B7712464-0F65-A544-8B9B-4D7F5782B86F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6272" creationId="{BB0AE801-8127-074B-83FC-D0A485DA35BC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6274" creationId="{77C7B576-639D-A24C-A3CB-5A06F3138043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7298" creationId="{76944BFA-6EF1-C24D-B22C-CFF43DDA9A69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7304" creationId="{A946639A-3BBA-8047-9890-2D7D295C12D1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7310" creationId="{D20B46D3-00BA-2A4C-9127-F8C047CE3BED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7316" creationId="{F204ACAA-599A-D74F-A620-DB3D28EF46C6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7322" creationId="{3E1C23A2-2E5D-9841-8690-F915FF99270B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97328" creationId="{E09B311B-098D-9447-A820-8C18E677266C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288802" creationId="{7D8DC28C-1036-E640-B760-13D82C449B71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288805" creationId="{F3A4B7A8-958B-6748-B909-E7ED682C6F3A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288813" creationId="{4A1E11ED-A8D5-F34E-B22E-C7B6695D1C67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288821" creationId="{D8C47326-B06D-014F-B93A-C6E15A27B581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288830" creationId="{39CE8069-D2A1-154D-84EC-64C716699809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783777394" sldId="572"/>
            <ac:grpSpMk id="288839" creationId="{C091CAB5-2B93-2148-B5CC-B8AD8BB21696}"/>
          </ac:grpSpMkLst>
        </pc:gr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01" creationId="{CCB7DBD2-D0C9-C540-A5F5-6C3644878A0C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03" creationId="{A3374A73-BF68-CF44-88D2-260AE837D161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07" creationId="{F56967A0-8AE1-2D49-BE90-53A64E5F7778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09" creationId="{EB2CB9A0-6392-EB4C-822C-9EF2A4978727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13" creationId="{F4E7E845-9415-6848-B908-CD988488584E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15" creationId="{71FC5530-981B-4746-89E6-C34FB557A234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19" creationId="{CBEB45D1-B5CA-B54D-A12B-43D7A7DB3ACD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21" creationId="{0D25437E-11D8-3242-9ECC-C3FDCE022DEF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25" creationId="{75D6C939-32CA-8C4C-A47B-6ACC5AFE6325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27" creationId="{90B039CF-7DAE-E743-B982-31B7987B1AE4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31" creationId="{B6AE55A5-A90A-8C4D-94F0-4F8AE8A4B83E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783777394" sldId="572"/>
            <ac:picMk id="97333" creationId="{418E8516-99DB-F542-86FF-AABF35804915}"/>
          </ac:picMkLst>
        </pc:picChg>
      </pc:sldChg>
      <pc:sldChg chg="modSp add mod modNotesTx">
        <pc:chgData name="Shaowei Wang" userId="e596398d-db6e-4c6b-9fe5-24de495b6c4d" providerId="ADAL" clId="{1E3C12D4-5765-4F63-967B-499FC0FABEC1}" dt="2022-03-09T02:58:20.685" v="1144" actId="20577"/>
        <pc:sldMkLst>
          <pc:docMk/>
          <pc:sldMk cId="294442650" sldId="573"/>
        </pc:sldMkLst>
        <pc:spChg chg="mod">
          <ac:chgData name="Shaowei Wang" userId="e596398d-db6e-4c6b-9fe5-24de495b6c4d" providerId="ADAL" clId="{1E3C12D4-5765-4F63-967B-499FC0FABEC1}" dt="2022-03-09T02:58:20.685" v="1144" actId="20577"/>
          <ac:spMkLst>
            <pc:docMk/>
            <pc:sldMk cId="294442650" sldId="573"/>
            <ac:spMk id="2" creationId="{CF0E7989-ED6D-0D42-888E-707AA97927B6}"/>
          </ac:spMkLst>
        </pc:sp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1095846200" sldId="573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095846200" sldId="573"/>
            <ac:spMk id="2" creationId="{CF0E7989-ED6D-0D42-888E-707AA97927B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095846200" sldId="573"/>
            <ac:spMk id="4" creationId="{EBA3B251-F901-1947-9C22-88D16DDAAED4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095846200" sldId="573"/>
            <ac:spMk id="77826" creationId="{402CD514-76A0-CC4F-8D0A-9FB646D77B63}"/>
          </ac:spMkLst>
        </pc:sp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318250513" sldId="574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8250513" sldId="574"/>
            <ac:spMk id="78850" creationId="{8D540A9B-964D-0740-8410-9AA04A50050E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18250513" sldId="574"/>
            <ac:spMk id="78851" creationId="{D5013C06-8D92-8E44-A7EA-B5F2962246F4}"/>
          </ac:spMkLst>
        </pc:spChg>
      </pc:sldChg>
      <pc:sldChg chg="modSp add mod">
        <pc:chgData name="Shaowei Wang" userId="e596398d-db6e-4c6b-9fe5-24de495b6c4d" providerId="ADAL" clId="{1E3C12D4-5765-4F63-967B-499FC0FABEC1}" dt="2022-03-08T21:20:45.309" v="1027" actId="1076"/>
        <pc:sldMkLst>
          <pc:docMk/>
          <pc:sldMk cId="2334567617" sldId="574"/>
        </pc:sldMkLst>
        <pc:spChg chg="mod">
          <ac:chgData name="Shaowei Wang" userId="e596398d-db6e-4c6b-9fe5-24de495b6c4d" providerId="ADAL" clId="{1E3C12D4-5765-4F63-967B-499FC0FABEC1}" dt="2022-03-08T21:20:45.309" v="1027" actId="1076"/>
          <ac:spMkLst>
            <pc:docMk/>
            <pc:sldMk cId="2334567617" sldId="574"/>
            <ac:spMk id="78851" creationId="{D5013C06-8D92-8E44-A7EA-B5F2962246F4}"/>
          </ac:spMkLst>
        </pc:spChg>
      </pc:sldChg>
      <pc:sldChg chg="modSp add mod">
        <pc:chgData name="Shaowei Wang" userId="e596398d-db6e-4c6b-9fe5-24de495b6c4d" providerId="ADAL" clId="{1E3C12D4-5765-4F63-967B-499FC0FABEC1}" dt="2022-03-09T04:30:03.034" v="1654" actId="20577"/>
        <pc:sldMkLst>
          <pc:docMk/>
          <pc:sldMk cId="1481523595" sldId="576"/>
        </pc:sldMkLst>
        <pc:spChg chg="mod">
          <ac:chgData name="Shaowei Wang" userId="e596398d-db6e-4c6b-9fe5-24de495b6c4d" providerId="ADAL" clId="{1E3C12D4-5765-4F63-967B-499FC0FABEC1}" dt="2022-03-09T04:30:03.034" v="1654" actId="20577"/>
          <ac:spMkLst>
            <pc:docMk/>
            <pc:sldMk cId="1481523595" sldId="576"/>
            <ac:spMk id="79874" creationId="{EE5827DF-780E-7B43-A529-6272BD829543}"/>
          </ac:spMkLst>
        </pc:spChg>
        <pc:spChg chg="mod">
          <ac:chgData name="Shaowei Wang" userId="e596398d-db6e-4c6b-9fe5-24de495b6c4d" providerId="ADAL" clId="{1E3C12D4-5765-4F63-967B-499FC0FABEC1}" dt="2022-03-09T04:05:19.838" v="1283" actId="27636"/>
          <ac:spMkLst>
            <pc:docMk/>
            <pc:sldMk cId="1481523595" sldId="576"/>
            <ac:spMk id="79875" creationId="{E1800813-E999-1E4D-81EB-1336A4F115E5}"/>
          </ac:spMkLst>
        </pc:spChg>
        <pc:spChg chg="mod">
          <ac:chgData name="Shaowei Wang" userId="e596398d-db6e-4c6b-9fe5-24de495b6c4d" providerId="ADAL" clId="{1E3C12D4-5765-4F63-967B-499FC0FABEC1}" dt="2022-03-09T04:13:56.020" v="1447" actId="20577"/>
          <ac:spMkLst>
            <pc:docMk/>
            <pc:sldMk cId="1481523595" sldId="576"/>
            <ac:spMk id="79877" creationId="{A4904345-8BC0-5F43-9A21-47F0CC36D996}"/>
          </ac:spMkLst>
        </pc:spChg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2923451470" sldId="576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2923451470" sldId="576"/>
            <ac:spMk id="79874" creationId="{EE5827DF-780E-7B43-A529-6272BD829543}"/>
          </ac:spMkLst>
        </pc:spChg>
        <pc:spChg chg="mod">
          <ac:chgData name="Shaowei Wang" userId="e596398d-db6e-4c6b-9fe5-24de495b6c4d" providerId="ADAL" clId="{1E3C12D4-5765-4F63-967B-499FC0FABEC1}" dt="2022-03-08T20:01:51.386" v="33" actId="27636"/>
          <ac:spMkLst>
            <pc:docMk/>
            <pc:sldMk cId="2923451470" sldId="576"/>
            <ac:spMk id="79875" creationId="{E1800813-E999-1E4D-81EB-1336A4F115E5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2923451470" sldId="576"/>
            <ac:spMk id="79877" creationId="{A4904345-8BC0-5F43-9A21-47F0CC36D996}"/>
          </ac:spMkLst>
        </pc:spChg>
      </pc:sldChg>
      <pc:sldChg chg="addSp delSp modSp add mod delAnim modAnim">
        <pc:chgData name="Shaowei Wang" userId="e596398d-db6e-4c6b-9fe5-24de495b6c4d" providerId="ADAL" clId="{1E3C12D4-5765-4F63-967B-499FC0FABEC1}" dt="2022-03-10T18:07:34.341" v="1819" actId="478"/>
        <pc:sldMkLst>
          <pc:docMk/>
          <pc:sldMk cId="286923639" sldId="577"/>
        </pc:sldMkLst>
        <pc:grpChg chg="del mod">
          <ac:chgData name="Shaowei Wang" userId="e596398d-db6e-4c6b-9fe5-24de495b6c4d" providerId="ADAL" clId="{1E3C12D4-5765-4F63-967B-499FC0FABEC1}" dt="2022-03-10T18:07:34.341" v="1819" actId="478"/>
          <ac:grpSpMkLst>
            <pc:docMk/>
            <pc:sldMk cId="286923639" sldId="577"/>
            <ac:grpSpMk id="4" creationId="{5A777188-E0B8-4971-A4F0-4E4D7ACD7294}"/>
          </ac:grpSpMkLst>
        </pc:grpChg>
        <pc:inkChg chg="add mod">
          <ac:chgData name="Shaowei Wang" userId="e596398d-db6e-4c6b-9fe5-24de495b6c4d" providerId="ADAL" clId="{1E3C12D4-5765-4F63-967B-499FC0FABEC1}" dt="2022-03-09T04:16:40.482" v="1456"/>
          <ac:inkMkLst>
            <pc:docMk/>
            <pc:sldMk cId="286923639" sldId="577"/>
            <ac:inkMk id="2" creationId="{73DF32D1-9D8B-4F28-8D17-B6C114F79553}"/>
          </ac:inkMkLst>
        </pc:inkChg>
        <pc:inkChg chg="add mod">
          <ac:chgData name="Shaowei Wang" userId="e596398d-db6e-4c6b-9fe5-24de495b6c4d" providerId="ADAL" clId="{1E3C12D4-5765-4F63-967B-499FC0FABEC1}" dt="2022-03-09T04:16:40.482" v="1456"/>
          <ac:inkMkLst>
            <pc:docMk/>
            <pc:sldMk cId="286923639" sldId="577"/>
            <ac:inkMk id="3" creationId="{90D50F52-DFCE-4503-B873-0FA16954132C}"/>
          </ac:inkMkLst>
        </pc:inkChg>
        <pc:inkChg chg="add">
          <ac:chgData name="Shaowei Wang" userId="e596398d-db6e-4c6b-9fe5-24de495b6c4d" providerId="ADAL" clId="{1E3C12D4-5765-4F63-967B-499FC0FABEC1}" dt="2022-03-09T04:16:40.708" v="1457" actId="9405"/>
          <ac:inkMkLst>
            <pc:docMk/>
            <pc:sldMk cId="286923639" sldId="577"/>
            <ac:inkMk id="5" creationId="{D52F9DA9-2502-4479-8941-9D0707E5F333}"/>
          </ac:inkMkLst>
        </pc:inkChg>
        <pc:inkChg chg="mod">
          <ac:chgData name="Shaowei Wang" userId="e596398d-db6e-4c6b-9fe5-24de495b6c4d" providerId="ADAL" clId="{1E3C12D4-5765-4F63-967B-499FC0FABEC1}" dt="2022-03-09T04:16:32.457" v="1453" actId="1076"/>
          <ac:inkMkLst>
            <pc:docMk/>
            <pc:sldMk cId="286923639" sldId="577"/>
            <ac:inkMk id="6" creationId="{667D939D-3938-4F5E-8AFA-4CD7EE824F9B}"/>
          </ac:inkMkLst>
        </pc:ink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3635284672" sldId="577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5284672" sldId="577"/>
            <ac:spMk id="20" creationId="{C774C924-D6A3-49ED-8410-D180019AF9B9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5284672" sldId="577"/>
            <ac:spMk id="81923" creationId="{7EED1658-0974-AF41-B97B-E475761304B8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5284672" sldId="577"/>
            <ac:spMk id="81924" creationId="{AE9EE759-AAA5-E641-9B6C-0FDF8A68C5F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5284672" sldId="577"/>
            <ac:spMk id="81925" creationId="{119B5E5B-FD56-334C-81F7-12A5E04A9EC7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5284672" sldId="577"/>
            <ac:spMk id="81926" creationId="{5A03CF28-BBCB-5647-AB95-2CC9FF87ADCE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5284672" sldId="577"/>
            <ac:spMk id="81930" creationId="{CA2AA222-1B69-F643-B4DA-1BAF780DD687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5284672" sldId="577"/>
            <ac:spMk id="107530" creationId="{5A88FA9A-11E7-E94A-8A52-F81F0BEBF047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635284672" sldId="577"/>
            <ac:spMk id="107536" creationId="{626AB65D-D4EC-C347-9275-B1EF2B3C7FA3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635284672" sldId="577"/>
            <ac:grpSpMk id="101383" creationId="{8855D724-1E2A-AE45-A1A4-8E1B7B2E25AE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635284672" sldId="577"/>
            <ac:grpSpMk id="107528" creationId="{2F85C836-16A0-B144-B88E-889940C67620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635284672" sldId="577"/>
            <ac:grpSpMk id="299058" creationId="{FA59C9EC-C2E7-A647-AFCB-80411A6EFFCE}"/>
          </ac:grpSpMkLst>
        </pc:grpChg>
        <pc:graphicFrameChg chg="mod">
          <ac:chgData name="Shaowei Wang" userId="e596398d-db6e-4c6b-9fe5-24de495b6c4d" providerId="ADAL" clId="{1E3C12D4-5765-4F63-967B-499FC0FABEC1}" dt="2022-03-08T20:01:51.059" v="23"/>
          <ac:graphicFrameMkLst>
            <pc:docMk/>
            <pc:sldMk cId="3635284672" sldId="577"/>
            <ac:graphicFrameMk id="14" creationId="{34F513A4-B6D3-4451-A392-69730A8CDAB5}"/>
          </ac:graphicFrameMkLst>
        </pc:graphicFrame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635284672" sldId="577"/>
            <ac:picMk id="107531" creationId="{82CE0CEC-22CA-184E-A3A8-711DCB5AAD74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635284672" sldId="577"/>
            <ac:picMk id="107537" creationId="{48B76696-F3E5-2B42-AD35-3E298A965F9D}"/>
          </ac:picMkLst>
        </pc:pic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635284672" sldId="577"/>
            <ac:inkMk id="6" creationId="{667D939D-3938-4F5E-8AFA-4CD7EE824F9B}"/>
          </ac:inkMkLst>
        </pc:inkChg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1543116360" sldId="578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543116360" sldId="578"/>
            <ac:spMk id="80898" creationId="{FDB74B9A-2C0E-644D-A429-733EC2261291}"/>
          </ac:spMkLst>
        </pc:spChg>
        <pc:spChg chg="mod">
          <ac:chgData name="Shaowei Wang" userId="e596398d-db6e-4c6b-9fe5-24de495b6c4d" providerId="ADAL" clId="{1E3C12D4-5765-4F63-967B-499FC0FABEC1}" dt="2022-03-08T20:01:51.395" v="34" actId="27636"/>
          <ac:spMkLst>
            <pc:docMk/>
            <pc:sldMk cId="1543116360" sldId="578"/>
            <ac:spMk id="80899" creationId="{96C1E97F-2455-8D46-A4D4-6455D87C90D0}"/>
          </ac:spMkLst>
        </pc:spChg>
        <pc:graphicFrameChg chg="mod">
          <ac:chgData name="Shaowei Wang" userId="e596398d-db6e-4c6b-9fe5-24de495b6c4d" providerId="ADAL" clId="{1E3C12D4-5765-4F63-967B-499FC0FABEC1}" dt="2022-03-08T20:01:51.059" v="23"/>
          <ac:graphicFrameMkLst>
            <pc:docMk/>
            <pc:sldMk cId="1543116360" sldId="578"/>
            <ac:graphicFrameMk id="105476" creationId="{F5DDFCF4-56A6-854F-9ED7-8231473E9B17}"/>
          </ac:graphicFrameMkLst>
        </pc:graphicFrameChg>
      </pc:sldChg>
      <pc:sldChg chg="modSp add">
        <pc:chgData name="Shaowei Wang" userId="e596398d-db6e-4c6b-9fe5-24de495b6c4d" providerId="ADAL" clId="{1E3C12D4-5765-4F63-967B-499FC0FABEC1}" dt="2022-03-09T04:14:59.698" v="1451"/>
        <pc:sldMkLst>
          <pc:docMk/>
          <pc:sldMk cId="2286411215" sldId="578"/>
        </pc:sldMkLst>
        <pc:graphicFrameChg chg="mod">
          <ac:chgData name="Shaowei Wang" userId="e596398d-db6e-4c6b-9fe5-24de495b6c4d" providerId="ADAL" clId="{1E3C12D4-5765-4F63-967B-499FC0FABEC1}" dt="2022-03-09T04:14:59.698" v="1451"/>
          <ac:graphicFrameMkLst>
            <pc:docMk/>
            <pc:sldMk cId="2286411215" sldId="578"/>
            <ac:graphicFrameMk id="105476" creationId="{F5DDFCF4-56A6-854F-9ED7-8231473E9B17}"/>
          </ac:graphicFrameMkLst>
        </pc:graphicFrameChg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89238223" sldId="579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89238223" sldId="579"/>
            <ac:spMk id="15" creationId="{22F84DD8-257B-45D6-9B82-A9795A39B6C9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89238223" sldId="579"/>
            <ac:spMk id="82947" creationId="{06F24CDF-DE9D-7E42-AAAD-8714C542C3FE}"/>
          </ac:spMkLst>
        </pc:spChg>
        <pc:spChg chg="mod">
          <ac:chgData name="Shaowei Wang" userId="e596398d-db6e-4c6b-9fe5-24de495b6c4d" providerId="ADAL" clId="{1E3C12D4-5765-4F63-967B-499FC0FABEC1}" dt="2022-03-08T20:01:51.407" v="35" actId="27636"/>
          <ac:spMkLst>
            <pc:docMk/>
            <pc:sldMk cId="89238223" sldId="579"/>
            <ac:spMk id="82948" creationId="{6CA061CB-6EC0-0A4E-8745-8260981C4803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89238223" sldId="579"/>
            <ac:spMk id="82950" creationId="{A8BD6380-3B04-B44A-8F26-581DC5B273CB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89238223" sldId="579"/>
            <ac:spMk id="82955" creationId="{6C376A77-31D0-824A-A91D-0A7C56885BFB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89238223" sldId="579"/>
            <ac:spMk id="109579" creationId="{374A0213-36DD-9145-A78A-1E6AE0EBDEE5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89238223" sldId="579"/>
            <ac:spMk id="109585" creationId="{F51C6E7C-B70B-AE43-81F9-BBB418666397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89238223" sldId="579"/>
            <ac:grpSpMk id="21" creationId="{075B6C1E-6B3A-844B-BAD0-71D4898E7AE2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89238223" sldId="579"/>
            <ac:grpSpMk id="102407" creationId="{7DBA8D32-95CF-E94B-B7C5-D07626652EF5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89238223" sldId="579"/>
            <ac:grpSpMk id="109577" creationId="{05404C63-66E0-334E-BF48-EDBF2BF9F43F}"/>
          </ac:grpSpMkLst>
        </pc:gr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89238223" sldId="579"/>
            <ac:picMk id="109580" creationId="{CF60D75E-EF1F-D841-B666-26679AE74401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89238223" sldId="579"/>
            <ac:picMk id="109586" creationId="{BF193B8A-C425-4247-9AA5-3FCFDDB6CFCB}"/>
          </ac:picMkLst>
        </pc:picChg>
      </pc:sldChg>
      <pc:sldChg chg="addSp delSp modSp add mod modAnim">
        <pc:chgData name="Shaowei Wang" userId="e596398d-db6e-4c6b-9fe5-24de495b6c4d" providerId="ADAL" clId="{1E3C12D4-5765-4F63-967B-499FC0FABEC1}" dt="2022-03-10T15:49:36.602" v="1713" actId="20577"/>
        <pc:sldMkLst>
          <pc:docMk/>
          <pc:sldMk cId="2930828444" sldId="579"/>
        </pc:sldMkLst>
        <pc:spChg chg="mod">
          <ac:chgData name="Shaowei Wang" userId="e596398d-db6e-4c6b-9fe5-24de495b6c4d" providerId="ADAL" clId="{1E3C12D4-5765-4F63-967B-499FC0FABEC1}" dt="2022-03-10T15:49:36.602" v="1713" actId="20577"/>
          <ac:spMkLst>
            <pc:docMk/>
            <pc:sldMk cId="2930828444" sldId="579"/>
            <ac:spMk id="82948" creationId="{6CA061CB-6EC0-0A4E-8745-8260981C4803}"/>
          </ac:spMkLst>
        </pc:spChg>
        <pc:graphicFrameChg chg="add del mod">
          <ac:chgData name="Shaowei Wang" userId="e596398d-db6e-4c6b-9fe5-24de495b6c4d" providerId="ADAL" clId="{1E3C12D4-5765-4F63-967B-499FC0FABEC1}" dt="2022-03-09T04:18:16.414" v="1467" actId="478"/>
          <ac:graphicFrameMkLst>
            <pc:docMk/>
            <pc:sldMk cId="2930828444" sldId="579"/>
            <ac:graphicFrameMk id="14" creationId="{B976CEF3-0623-4B38-ADE8-C2C8B581A6BA}"/>
          </ac:graphicFrameMkLst>
        </pc:graphicFrameChg>
        <pc:graphicFrameChg chg="add mod">
          <ac:chgData name="Shaowei Wang" userId="e596398d-db6e-4c6b-9fe5-24de495b6c4d" providerId="ADAL" clId="{1E3C12D4-5765-4F63-967B-499FC0FABEC1}" dt="2022-03-09T04:18:19.955" v="1470" actId="14100"/>
          <ac:graphicFrameMkLst>
            <pc:docMk/>
            <pc:sldMk cId="2930828444" sldId="579"/>
            <ac:graphicFrameMk id="16" creationId="{3A13FAE2-33EC-49B5-8342-675710420C21}"/>
          </ac:graphicFrameMkLst>
        </pc:graphicFrameChg>
      </pc:sldChg>
      <pc:sldChg chg="add del">
        <pc:chgData name="Shaowei Wang" userId="e596398d-db6e-4c6b-9fe5-24de495b6c4d" providerId="ADAL" clId="{1E3C12D4-5765-4F63-967B-499FC0FABEC1}" dt="2022-03-09T04:23:43.240" v="1570" actId="47"/>
        <pc:sldMkLst>
          <pc:docMk/>
          <pc:sldMk cId="2448261055" sldId="593"/>
        </pc:sldMkLst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3576489057" sldId="593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76489057" sldId="593"/>
            <ac:spMk id="6" creationId="{D7FBD670-89F4-4C4B-907F-28C135EEAD3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76489057" sldId="593"/>
            <ac:spMk id="83970" creationId="{2E9FDA6E-2A4B-8341-A6FC-6162F58D6375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76489057" sldId="593"/>
            <ac:spMk id="83971" creationId="{BE8856A9-D1BE-F749-B9A8-97B799952F61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76489057" sldId="593"/>
            <ac:spMk id="83973" creationId="{00478147-125B-0E4D-A522-DDC9D0AFAFE8}"/>
          </ac:spMkLst>
        </pc:spChg>
        <pc:graphicFrameChg chg="mod">
          <ac:chgData name="Shaowei Wang" userId="e596398d-db6e-4c6b-9fe5-24de495b6c4d" providerId="ADAL" clId="{1E3C12D4-5765-4F63-967B-499FC0FABEC1}" dt="2022-03-08T20:01:51.059" v="23"/>
          <ac:graphicFrameMkLst>
            <pc:docMk/>
            <pc:sldMk cId="3576489057" sldId="593"/>
            <ac:graphicFrameMk id="111619" creationId="{9D96B2F3-1732-EF4E-A773-D935D2F1678C}"/>
          </ac:graphicFrameMkLst>
        </pc:graphicFrameChg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100438198" sldId="594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00438198" sldId="594"/>
            <ac:spMk id="84995" creationId="{BC279861-ED32-274D-A43C-03110118041C}"/>
          </ac:spMkLst>
        </pc:spChg>
        <pc:spChg chg="mod">
          <ac:chgData name="Shaowei Wang" userId="e596398d-db6e-4c6b-9fe5-24de495b6c4d" providerId="ADAL" clId="{1E3C12D4-5765-4F63-967B-499FC0FABEC1}" dt="2022-03-08T20:01:51.424" v="36" actId="27636"/>
          <ac:spMkLst>
            <pc:docMk/>
            <pc:sldMk cId="100438198" sldId="594"/>
            <ac:spMk id="84996" creationId="{A359CE96-6506-0F4F-B418-0FB29EE19C3E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00438198" sldId="594"/>
            <ac:spMk id="84999" creationId="{7A5F29C5-9F37-4D4F-BE4A-36E0C100AAA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00438198" sldId="594"/>
            <ac:spMk id="85000" creationId="{8A8A545A-1844-E443-A84A-3CF81022DEC1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00438198" sldId="594"/>
            <ac:spMk id="85002" creationId="{29A6DF41-191D-CC48-A86C-DE5651672925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00438198" sldId="594"/>
            <ac:spMk id="113674" creationId="{8ABBCE1C-88CC-3A41-9675-9F567FFF80D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00438198" sldId="594"/>
            <ac:spMk id="113680" creationId="{96896FB7-A2C2-0C47-A3CE-80E7CBE3B62B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00438198" sldId="594"/>
            <ac:grpSpMk id="19" creationId="{A248F7C4-8BB5-0142-8AB0-1A80F1989D20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00438198" sldId="594"/>
            <ac:grpSpMk id="104455" creationId="{1F82DC62-4162-634E-8F54-58CDC6DFD3DF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00438198" sldId="594"/>
            <ac:grpSpMk id="113672" creationId="{0E1D4F59-74AA-9448-884A-105948266862}"/>
          </ac:grpSpMkLst>
        </pc:gr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100438198" sldId="594"/>
            <ac:picMk id="113675" creationId="{ECB33113-A8D7-4B4B-A54F-AE50710CD5EA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100438198" sldId="594"/>
            <ac:picMk id="113681" creationId="{DF293603-059E-2746-8426-ACD4089CEC32}"/>
          </ac:picMkLst>
        </pc:picChg>
      </pc:sldChg>
      <pc:sldChg chg="modSp add mod modAnim">
        <pc:chgData name="Shaowei Wang" userId="e596398d-db6e-4c6b-9fe5-24de495b6c4d" providerId="ADAL" clId="{1E3C12D4-5765-4F63-967B-499FC0FABEC1}" dt="2022-03-09T04:31:54.462" v="1659" actId="20577"/>
        <pc:sldMkLst>
          <pc:docMk/>
          <pc:sldMk cId="836022788" sldId="594"/>
        </pc:sldMkLst>
        <pc:spChg chg="mod">
          <ac:chgData name="Shaowei Wang" userId="e596398d-db6e-4c6b-9fe5-24de495b6c4d" providerId="ADAL" clId="{1E3C12D4-5765-4F63-967B-499FC0FABEC1}" dt="2022-03-09T04:31:54.462" v="1659" actId="20577"/>
          <ac:spMkLst>
            <pc:docMk/>
            <pc:sldMk cId="836022788" sldId="594"/>
            <ac:spMk id="84996" creationId="{A359CE96-6506-0F4F-B418-0FB29EE19C3E}"/>
          </ac:spMkLst>
        </pc:sp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902104173" sldId="595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02104173" sldId="595"/>
            <ac:spMk id="6" creationId="{1273B2CA-B238-488F-B8E2-730A8DB62C5C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02104173" sldId="595"/>
            <ac:spMk id="86018" creationId="{4B6BC490-AEDB-9145-84EC-B893F37F7D78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02104173" sldId="595"/>
            <ac:spMk id="86019" creationId="{7A5CC241-8420-5D4C-AEA5-F70789896BB3}"/>
          </ac:spMkLst>
        </pc:spChg>
        <pc:graphicFrameChg chg="mod">
          <ac:chgData name="Shaowei Wang" userId="e596398d-db6e-4c6b-9fe5-24de495b6c4d" providerId="ADAL" clId="{1E3C12D4-5765-4F63-967B-499FC0FABEC1}" dt="2022-03-08T20:01:51.059" v="23"/>
          <ac:graphicFrameMkLst>
            <pc:docMk/>
            <pc:sldMk cId="902104173" sldId="595"/>
            <ac:graphicFrameMk id="115716" creationId="{BA89234D-677E-0D4C-8B24-84B671747E6F}"/>
          </ac:graphicFrameMkLst>
        </pc:graphicFrameChg>
      </pc:sldChg>
      <pc:sldChg chg="add">
        <pc:chgData name="Shaowei Wang" userId="e596398d-db6e-4c6b-9fe5-24de495b6c4d" providerId="ADAL" clId="{1E3C12D4-5765-4F63-967B-499FC0FABEC1}" dt="2022-03-08T20:39:31.455" v="283"/>
        <pc:sldMkLst>
          <pc:docMk/>
          <pc:sldMk cId="4060938876" sldId="595"/>
        </pc:sldMkLst>
      </pc:sldChg>
      <pc:sldChg chg="modSp add mod">
        <pc:chgData name="Shaowei Wang" userId="e596398d-db6e-4c6b-9fe5-24de495b6c4d" providerId="ADAL" clId="{1E3C12D4-5765-4F63-967B-499FC0FABEC1}" dt="2022-03-09T04:35:23.053" v="1706" actId="20577"/>
        <pc:sldMkLst>
          <pc:docMk/>
          <pc:sldMk cId="573533656" sldId="596"/>
        </pc:sldMkLst>
        <pc:spChg chg="mod">
          <ac:chgData name="Shaowei Wang" userId="e596398d-db6e-4c6b-9fe5-24de495b6c4d" providerId="ADAL" clId="{1E3C12D4-5765-4F63-967B-499FC0FABEC1}" dt="2022-03-09T04:35:23.053" v="1706" actId="20577"/>
          <ac:spMkLst>
            <pc:docMk/>
            <pc:sldMk cId="573533656" sldId="596"/>
            <ac:spMk id="88067" creationId="{8C791894-8BFF-2B43-856A-965FD45A430B}"/>
          </ac:spMkLst>
        </pc:spChg>
      </pc:sldChg>
      <pc:sldChg chg="modSp del mod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2854652896" sldId="596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2854652896" sldId="596"/>
            <ac:spMk id="88066" creationId="{FB0D5B53-18B6-B546-8F40-F5B713655D89}"/>
          </ac:spMkLst>
        </pc:spChg>
        <pc:spChg chg="mod">
          <ac:chgData name="Shaowei Wang" userId="e596398d-db6e-4c6b-9fe5-24de495b6c4d" providerId="ADAL" clId="{1E3C12D4-5765-4F63-967B-499FC0FABEC1}" dt="2022-03-08T20:01:51.439" v="38" actId="27636"/>
          <ac:spMkLst>
            <pc:docMk/>
            <pc:sldMk cId="2854652896" sldId="596"/>
            <ac:spMk id="88067" creationId="{8C791894-8BFF-2B43-856A-965FD45A430B}"/>
          </ac:spMkLst>
        </pc:spChg>
      </pc:sldChg>
      <pc:sldChg chg="add">
        <pc:chgData name="Shaowei Wang" userId="e596398d-db6e-4c6b-9fe5-24de495b6c4d" providerId="ADAL" clId="{1E3C12D4-5765-4F63-967B-499FC0FABEC1}" dt="2022-03-08T20:40:20.219" v="285"/>
        <pc:sldMkLst>
          <pc:docMk/>
          <pc:sldMk cId="2519575080" sldId="608"/>
        </pc:sldMkLst>
      </pc:sldChg>
      <pc:sldChg chg="modSp add mod modNotes">
        <pc:chgData name="Shaowei Wang" userId="e596398d-db6e-4c6b-9fe5-24de495b6c4d" providerId="ADAL" clId="{1E3C12D4-5765-4F63-967B-499FC0FABEC1}" dt="2022-03-10T17:26:34.421" v="1818" actId="20577"/>
        <pc:sldMkLst>
          <pc:docMk/>
          <pc:sldMk cId="0" sldId="1566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0" sldId="1566"/>
            <ac:spMk id="4099" creationId="{55B2CFF8-0D60-40D7-8D8C-F2DA5A62A16B}"/>
          </ac:spMkLst>
        </pc:spChg>
        <pc:spChg chg="mod">
          <ac:chgData name="Shaowei Wang" userId="e596398d-db6e-4c6b-9fe5-24de495b6c4d" providerId="ADAL" clId="{1E3C12D4-5765-4F63-967B-499FC0FABEC1}" dt="2022-03-10T17:26:34.421" v="1818" actId="20577"/>
          <ac:spMkLst>
            <pc:docMk/>
            <pc:sldMk cId="0" sldId="1566"/>
            <ac:spMk id="15361" creationId="{2BCE8B09-DC61-41D6-A436-BA5A8EE5115D}"/>
          </ac:spMkLst>
        </pc:spChg>
      </pc:sldChg>
      <pc:sldChg chg="add">
        <pc:chgData name="Shaowei Wang" userId="e596398d-db6e-4c6b-9fe5-24de495b6c4d" providerId="ADAL" clId="{1E3C12D4-5765-4F63-967B-499FC0FABEC1}" dt="2022-03-08T20:39:31.455" v="283"/>
        <pc:sldMkLst>
          <pc:docMk/>
          <pc:sldMk cId="3281065528" sldId="1981"/>
        </pc:sldMkLst>
      </pc:sldChg>
      <pc:sldChg chg="modSp del">
        <pc:chgData name="Shaowei Wang" userId="e596398d-db6e-4c6b-9fe5-24de495b6c4d" providerId="ADAL" clId="{1E3C12D4-5765-4F63-967B-499FC0FABEC1}" dt="2022-03-08T20:39:27.471" v="282" actId="2696"/>
        <pc:sldMkLst>
          <pc:docMk/>
          <pc:sldMk cId="4020476789" sldId="1981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020476789" sldId="1981"/>
            <ac:spMk id="4" creationId="{326E827B-F93B-A74A-B5BB-6C39C7F8CD48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020476789" sldId="1981"/>
            <ac:spMk id="5" creationId="{1F709310-0FAB-6548-AEB8-09913220B89B}"/>
          </ac:spMkLst>
        </pc:spChg>
      </pc:sldChg>
      <pc:sldChg chg="modSp del mod">
        <pc:chgData name="Shaowei Wang" userId="e596398d-db6e-4c6b-9fe5-24de495b6c4d" providerId="ADAL" clId="{1E3C12D4-5765-4F63-967B-499FC0FABEC1}" dt="2022-03-08T20:39:27.471" v="282" actId="2696"/>
        <pc:sldMkLst>
          <pc:docMk/>
          <pc:sldMk cId="907606576" sldId="1989"/>
        </pc:sldMkLst>
        <pc:spChg chg="mod">
          <ac:chgData name="Shaowei Wang" userId="e596398d-db6e-4c6b-9fe5-24de495b6c4d" providerId="ADAL" clId="{1E3C12D4-5765-4F63-967B-499FC0FABEC1}" dt="2022-03-08T20:01:51.429" v="37" actId="27636"/>
          <ac:spMkLst>
            <pc:docMk/>
            <pc:sldMk cId="907606576" sldId="1989"/>
            <ac:spMk id="2" creationId="{F14AD9C7-900E-774B-B4B5-8E3D5D198D6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07606576" sldId="1989"/>
            <ac:spMk id="4" creationId="{7B4A37F1-5519-D54A-944A-DA999EA8D5F9}"/>
          </ac:spMkLst>
        </pc:spChg>
      </pc:sldChg>
      <pc:sldChg chg="addSp delSp modSp add mod modAnim chgLayout">
        <pc:chgData name="Shaowei Wang" userId="e596398d-db6e-4c6b-9fe5-24de495b6c4d" providerId="ADAL" clId="{1E3C12D4-5765-4F63-967B-499FC0FABEC1}" dt="2022-03-09T04:33:38.676" v="1700" actId="1076"/>
        <pc:sldMkLst>
          <pc:docMk/>
          <pc:sldMk cId="2793999506" sldId="1989"/>
        </pc:sldMkLst>
        <pc:spChg chg="mod ord">
          <ac:chgData name="Shaowei Wang" userId="e596398d-db6e-4c6b-9fe5-24de495b6c4d" providerId="ADAL" clId="{1E3C12D4-5765-4F63-967B-499FC0FABEC1}" dt="2022-03-09T04:33:16.147" v="1690" actId="1076"/>
          <ac:spMkLst>
            <pc:docMk/>
            <pc:sldMk cId="2793999506" sldId="1989"/>
            <ac:spMk id="2" creationId="{F14AD9C7-900E-774B-B4B5-8E3D5D198D6D}"/>
          </ac:spMkLst>
        </pc:spChg>
        <pc:spChg chg="add del mod ord">
          <ac:chgData name="Shaowei Wang" userId="e596398d-db6e-4c6b-9fe5-24de495b6c4d" providerId="ADAL" clId="{1E3C12D4-5765-4F63-967B-499FC0FABEC1}" dt="2022-03-09T04:32:33.340" v="1680" actId="478"/>
          <ac:spMkLst>
            <pc:docMk/>
            <pc:sldMk cId="2793999506" sldId="1989"/>
            <ac:spMk id="3" creationId="{D7356D0E-00F1-43F4-B3BC-C3D271AE588A}"/>
          </ac:spMkLst>
        </pc:spChg>
        <pc:spChg chg="mod ord">
          <ac:chgData name="Shaowei Wang" userId="e596398d-db6e-4c6b-9fe5-24de495b6c4d" providerId="ADAL" clId="{1E3C12D4-5765-4F63-967B-499FC0FABEC1}" dt="2022-03-09T04:32:06.487" v="1660" actId="700"/>
          <ac:spMkLst>
            <pc:docMk/>
            <pc:sldMk cId="2793999506" sldId="1989"/>
            <ac:spMk id="4" creationId="{7B4A37F1-5519-D54A-944A-DA999EA8D5F9}"/>
          </ac:spMkLst>
        </pc:spChg>
        <pc:spChg chg="mod">
          <ac:chgData name="Shaowei Wang" userId="e596398d-db6e-4c6b-9fe5-24de495b6c4d" providerId="ADAL" clId="{1E3C12D4-5765-4F63-967B-499FC0FABEC1}" dt="2022-03-09T04:33:36.057" v="1699" actId="1076"/>
          <ac:spMkLst>
            <pc:docMk/>
            <pc:sldMk cId="2793999506" sldId="1989"/>
            <ac:spMk id="7" creationId="{0CD3CB66-755A-4AA6-956F-526A54C32EA8}"/>
          </ac:spMkLst>
        </pc:spChg>
        <pc:spChg chg="mod">
          <ac:chgData name="Shaowei Wang" userId="e596398d-db6e-4c6b-9fe5-24de495b6c4d" providerId="ADAL" clId="{1E3C12D4-5765-4F63-967B-499FC0FABEC1}" dt="2022-03-09T04:33:36.057" v="1699" actId="1076"/>
          <ac:spMkLst>
            <pc:docMk/>
            <pc:sldMk cId="2793999506" sldId="1989"/>
            <ac:spMk id="8" creationId="{0588C962-5201-4806-8C34-69A867E1F0AB}"/>
          </ac:spMkLst>
        </pc:spChg>
        <pc:spChg chg="add del mod">
          <ac:chgData name="Shaowei Wang" userId="e596398d-db6e-4c6b-9fe5-24de495b6c4d" providerId="ADAL" clId="{1E3C12D4-5765-4F63-967B-499FC0FABEC1}" dt="2022-03-09T04:33:12.169" v="1688" actId="478"/>
          <ac:spMkLst>
            <pc:docMk/>
            <pc:sldMk cId="2793999506" sldId="1989"/>
            <ac:spMk id="10" creationId="{97F73209-D0C6-4716-AC2C-60B3239BA718}"/>
          </ac:spMkLst>
        </pc:spChg>
        <pc:spChg chg="add mod">
          <ac:chgData name="Shaowei Wang" userId="e596398d-db6e-4c6b-9fe5-24de495b6c4d" providerId="ADAL" clId="{1E3C12D4-5765-4F63-967B-499FC0FABEC1}" dt="2022-03-09T04:33:18.105" v="1691" actId="1076"/>
          <ac:spMkLst>
            <pc:docMk/>
            <pc:sldMk cId="2793999506" sldId="1989"/>
            <ac:spMk id="11" creationId="{1B7F2A14-5048-4139-A0A7-22E2047B734D}"/>
          </ac:spMkLst>
        </pc:spChg>
        <pc:spChg chg="mod">
          <ac:chgData name="Shaowei Wang" userId="e596398d-db6e-4c6b-9fe5-24de495b6c4d" providerId="ADAL" clId="{1E3C12D4-5765-4F63-967B-499FC0FABEC1}" dt="2022-03-09T04:33:34.076" v="1698" actId="1076"/>
          <ac:spMkLst>
            <pc:docMk/>
            <pc:sldMk cId="2793999506" sldId="1989"/>
            <ac:spMk id="14" creationId="{907E8615-61D1-45AE-A513-163802F4E0CA}"/>
          </ac:spMkLst>
        </pc:spChg>
        <pc:grpChg chg="add mod">
          <ac:chgData name="Shaowei Wang" userId="e596398d-db6e-4c6b-9fe5-24de495b6c4d" providerId="ADAL" clId="{1E3C12D4-5765-4F63-967B-499FC0FABEC1}" dt="2022-03-09T04:33:36.057" v="1699" actId="1076"/>
          <ac:grpSpMkLst>
            <pc:docMk/>
            <pc:sldMk cId="2793999506" sldId="1989"/>
            <ac:grpSpMk id="5" creationId="{CCE7CD66-CE13-4FCF-9AF3-5D03915964A9}"/>
          </ac:grpSpMkLst>
        </pc:grpChg>
        <pc:grpChg chg="mod">
          <ac:chgData name="Shaowei Wang" userId="e596398d-db6e-4c6b-9fe5-24de495b6c4d" providerId="ADAL" clId="{1E3C12D4-5765-4F63-967B-499FC0FABEC1}" dt="2022-03-09T04:33:36.057" v="1699" actId="1076"/>
          <ac:grpSpMkLst>
            <pc:docMk/>
            <pc:sldMk cId="2793999506" sldId="1989"/>
            <ac:grpSpMk id="6" creationId="{2B1DFA29-693C-404D-8BD7-15DC719C6990}"/>
          </ac:grpSpMkLst>
        </pc:grpChg>
        <pc:grpChg chg="add mod">
          <ac:chgData name="Shaowei Wang" userId="e596398d-db6e-4c6b-9fe5-24de495b6c4d" providerId="ADAL" clId="{1E3C12D4-5765-4F63-967B-499FC0FABEC1}" dt="2022-03-09T04:33:34.076" v="1698" actId="1076"/>
          <ac:grpSpMkLst>
            <pc:docMk/>
            <pc:sldMk cId="2793999506" sldId="1989"/>
            <ac:grpSpMk id="13" creationId="{C9C151C1-5686-46AA-8A7D-DB52E9871277}"/>
          </ac:grpSpMkLst>
        </pc:grpChg>
        <pc:graphicFrameChg chg="add mod">
          <ac:chgData name="Shaowei Wang" userId="e596398d-db6e-4c6b-9fe5-24de495b6c4d" providerId="ADAL" clId="{1E3C12D4-5765-4F63-967B-499FC0FABEC1}" dt="2022-03-09T04:33:38.676" v="1700" actId="1076"/>
          <ac:graphicFrameMkLst>
            <pc:docMk/>
            <pc:sldMk cId="2793999506" sldId="1989"/>
            <ac:graphicFrameMk id="12" creationId="{F6569EAD-05A4-4245-8E62-3FC929DEBEF0}"/>
          </ac:graphicFrameMkLst>
        </pc:graphicFrameChg>
        <pc:picChg chg="mod">
          <ac:chgData name="Shaowei Wang" userId="e596398d-db6e-4c6b-9fe5-24de495b6c4d" providerId="ADAL" clId="{1E3C12D4-5765-4F63-967B-499FC0FABEC1}" dt="2022-03-09T04:33:36.057" v="1699" actId="1076"/>
          <ac:picMkLst>
            <pc:docMk/>
            <pc:sldMk cId="2793999506" sldId="1989"/>
            <ac:picMk id="9" creationId="{B4ACD3AB-C5D2-48BA-99D5-2E7027DD568C}"/>
          </ac:picMkLst>
        </pc:picChg>
        <pc:picChg chg="mod">
          <ac:chgData name="Shaowei Wang" userId="e596398d-db6e-4c6b-9fe5-24de495b6c4d" providerId="ADAL" clId="{1E3C12D4-5765-4F63-967B-499FC0FABEC1}" dt="2022-03-09T04:33:34.076" v="1698" actId="1076"/>
          <ac:picMkLst>
            <pc:docMk/>
            <pc:sldMk cId="2793999506" sldId="1989"/>
            <ac:picMk id="15" creationId="{0CCEF922-3817-4B18-828B-6DFA30B57559}"/>
          </ac:picMkLst>
        </pc:picChg>
      </pc:sldChg>
      <pc:sldChg chg="modSp add del">
        <pc:chgData name="Shaowei Wang" userId="e596398d-db6e-4c6b-9fe5-24de495b6c4d" providerId="ADAL" clId="{1E3C12D4-5765-4F63-967B-499FC0FABEC1}" dt="2022-03-10T16:15:07.071" v="1815" actId="47"/>
        <pc:sldMkLst>
          <pc:docMk/>
          <pc:sldMk cId="908192354" sldId="1993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08192354" sldId="1993"/>
            <ac:spMk id="4" creationId="{2B8DAF34-EBB0-4208-BA71-B023ADE9D349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08192354" sldId="1993"/>
            <ac:spMk id="14" creationId="{1C200C03-904E-444D-88DC-DB3959836137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908192354" sldId="1993"/>
            <ac:spMk id="16" creationId="{07CBF0D5-38A7-4747-8491-6042266B7B64}"/>
          </ac:spMkLst>
        </pc:s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908192354" sldId="1993"/>
            <ac:picMk id="12" creationId="{870330A8-4817-43AD-9624-B26942F391C9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908192354" sldId="1993"/>
            <ac:picMk id="3074" creationId="{02A5BB49-0139-4E79-BBB6-DCC9EF557F4A}"/>
          </ac:picMkLst>
        </pc:picChg>
      </pc:sldChg>
      <pc:sldChg chg="modSp add mod">
        <pc:chgData name="Shaowei Wang" userId="e596398d-db6e-4c6b-9fe5-24de495b6c4d" providerId="ADAL" clId="{1E3C12D4-5765-4F63-967B-499FC0FABEC1}" dt="2022-03-08T20:12:11.762" v="155" actId="113"/>
        <pc:sldMkLst>
          <pc:docMk/>
          <pc:sldMk cId="356471500" sldId="1994"/>
        </pc:sldMkLst>
        <pc:spChg chg="mod">
          <ac:chgData name="Shaowei Wang" userId="e596398d-db6e-4c6b-9fe5-24de495b6c4d" providerId="ADAL" clId="{1E3C12D4-5765-4F63-967B-499FC0FABEC1}" dt="2022-03-08T20:12:11.762" v="155" actId="113"/>
          <ac:spMkLst>
            <pc:docMk/>
            <pc:sldMk cId="356471500" sldId="1994"/>
            <ac:spMk id="466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3:08.701" v="52" actId="403"/>
          <ac:spMkLst>
            <pc:docMk/>
            <pc:sldMk cId="356471500" sldId="1994"/>
            <ac:spMk id="467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6471500" sldId="1994"/>
            <ac:spMk id="468" creationId="{00000000-0000-0000-0000-000000000000}"/>
          </ac:spMkLst>
        </pc:spChg>
      </pc:sldChg>
      <pc:sldChg chg="addSp delSp modSp add mod">
        <pc:chgData name="Shaowei Wang" userId="e596398d-db6e-4c6b-9fe5-24de495b6c4d" providerId="ADAL" clId="{1E3C12D4-5765-4F63-967B-499FC0FABEC1}" dt="2022-03-08T20:36:55.744" v="216" actId="20577"/>
        <pc:sldMkLst>
          <pc:docMk/>
          <pc:sldMk cId="4068238327" sldId="1995"/>
        </pc:sldMkLst>
        <pc:spChg chg="mod">
          <ac:chgData name="Shaowei Wang" userId="e596398d-db6e-4c6b-9fe5-24de495b6c4d" providerId="ADAL" clId="{1E3C12D4-5765-4F63-967B-499FC0FABEC1}" dt="2022-03-08T20:36:55.744" v="216" actId="20577"/>
          <ac:spMkLst>
            <pc:docMk/>
            <pc:sldMk cId="4068238327" sldId="1995"/>
            <ac:spMk id="3" creationId="{372354E4-D7BA-48FF-AF8C-0A47A2411492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068238327" sldId="1995"/>
            <ac:spMk id="4" creationId="{2D0C9506-AC5D-4AE1-AB91-7AE7F4E0291C}"/>
          </ac:spMkLst>
        </pc:spChg>
        <pc:spChg chg="add mod">
          <ac:chgData name="Shaowei Wang" userId="e596398d-db6e-4c6b-9fe5-24de495b6c4d" providerId="ADAL" clId="{1E3C12D4-5765-4F63-967B-499FC0FABEC1}" dt="2022-03-08T20:12:15.925" v="156" actId="113"/>
          <ac:spMkLst>
            <pc:docMk/>
            <pc:sldMk cId="4068238327" sldId="1995"/>
            <ac:spMk id="5" creationId="{A7A19CF5-6513-4082-B54B-EAEF79C248BC}"/>
          </ac:spMkLst>
        </pc:spChg>
        <pc:spChg chg="del mod">
          <ac:chgData name="Shaowei Wang" userId="e596398d-db6e-4c6b-9fe5-24de495b6c4d" providerId="ADAL" clId="{1E3C12D4-5765-4F63-967B-499FC0FABEC1}" dt="2022-03-08T20:03:24.493" v="53" actId="478"/>
          <ac:spMkLst>
            <pc:docMk/>
            <pc:sldMk cId="4068238327" sldId="1995"/>
            <ac:spMk id="7" creationId="{2CED68FC-264D-4CC9-90A8-74A99B86B213}"/>
          </ac:spMkLst>
        </pc:spChg>
      </pc:sldChg>
      <pc:sldChg chg="modSp add mod">
        <pc:chgData name="Shaowei Wang" userId="e596398d-db6e-4c6b-9fe5-24de495b6c4d" providerId="ADAL" clId="{1E3C12D4-5765-4F63-967B-499FC0FABEC1}" dt="2022-03-08T20:18:58.692" v="179" actId="403"/>
        <pc:sldMkLst>
          <pc:docMk/>
          <pc:sldMk cId="896535306" sldId="1996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896535306" sldId="1996"/>
            <ac:spMk id="3" creationId="{08C11FD7-3694-47C7-9813-BE4971064B49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896535306" sldId="1996"/>
            <ac:spMk id="4" creationId="{E85A59B0-D1EA-4764-B576-CF02314C9C4C}"/>
          </ac:spMkLst>
        </pc:spChg>
        <pc:spChg chg="mod">
          <ac:chgData name="Shaowei Wang" userId="e596398d-db6e-4c6b-9fe5-24de495b6c4d" providerId="ADAL" clId="{1E3C12D4-5765-4F63-967B-499FC0FABEC1}" dt="2022-03-08T20:18:58.692" v="179" actId="403"/>
          <ac:spMkLst>
            <pc:docMk/>
            <pc:sldMk cId="896535306" sldId="1996"/>
            <ac:spMk id="5" creationId="{D8AAC089-527B-44C3-95BC-7E39BE8E01CF}"/>
          </ac:spMkLst>
        </pc:spChg>
      </pc:sldChg>
      <pc:sldChg chg="modSp add mod">
        <pc:chgData name="Shaowei Wang" userId="e596398d-db6e-4c6b-9fe5-24de495b6c4d" providerId="ADAL" clId="{1E3C12D4-5765-4F63-967B-499FC0FABEC1}" dt="2022-03-08T20:12:24.473" v="159" actId="403"/>
        <pc:sldMkLst>
          <pc:docMk/>
          <pc:sldMk cId="3915705256" sldId="1997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915705256" sldId="1997"/>
            <ac:spMk id="3" creationId="{2823348D-38A2-4710-9E7A-AFF41CFC2A57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915705256" sldId="1997"/>
            <ac:spMk id="4" creationId="{58796006-6EEC-4D19-B531-28709BAAE9CD}"/>
          </ac:spMkLst>
        </pc:spChg>
        <pc:spChg chg="mod">
          <ac:chgData name="Shaowei Wang" userId="e596398d-db6e-4c6b-9fe5-24de495b6c4d" providerId="ADAL" clId="{1E3C12D4-5765-4F63-967B-499FC0FABEC1}" dt="2022-03-08T20:12:24.473" v="159" actId="403"/>
          <ac:spMkLst>
            <pc:docMk/>
            <pc:sldMk cId="3915705256" sldId="1997"/>
            <ac:spMk id="5" creationId="{E8BE02A9-F139-4E45-96F2-C7BE22F237F8}"/>
          </ac:spMkLst>
        </pc:spChg>
      </pc:sldChg>
      <pc:sldChg chg="modSp add mod">
        <pc:chgData name="Shaowei Wang" userId="e596398d-db6e-4c6b-9fe5-24de495b6c4d" providerId="ADAL" clId="{1E3C12D4-5765-4F63-967B-499FC0FABEC1}" dt="2022-03-08T20:12:36.124" v="163" actId="113"/>
        <pc:sldMkLst>
          <pc:docMk/>
          <pc:sldMk cId="2970987610" sldId="1998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2970987610" sldId="1998"/>
            <ac:spMk id="3" creationId="{4D024D75-37C3-4519-9C29-CB2B47874C9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2970987610" sldId="1998"/>
            <ac:spMk id="4" creationId="{3DDCD39B-5674-4D3A-81B9-C9D6B50145B2}"/>
          </ac:spMkLst>
        </pc:spChg>
        <pc:spChg chg="mod">
          <ac:chgData name="Shaowei Wang" userId="e596398d-db6e-4c6b-9fe5-24de495b6c4d" providerId="ADAL" clId="{1E3C12D4-5765-4F63-967B-499FC0FABEC1}" dt="2022-03-08T20:12:36.124" v="163" actId="113"/>
          <ac:spMkLst>
            <pc:docMk/>
            <pc:sldMk cId="2970987610" sldId="1998"/>
            <ac:spMk id="7" creationId="{2FBFB91C-4B65-4357-A01E-621B4BDDD977}"/>
          </ac:spMkLst>
        </pc:spChg>
      </pc:sldChg>
      <pc:sldChg chg="modSp add mod">
        <pc:chgData name="Shaowei Wang" userId="e596398d-db6e-4c6b-9fe5-24de495b6c4d" providerId="ADAL" clId="{1E3C12D4-5765-4F63-967B-499FC0FABEC1}" dt="2022-03-08T20:34:09.304" v="203" actId="20577"/>
        <pc:sldMkLst>
          <pc:docMk/>
          <pc:sldMk cId="1190595272" sldId="1999"/>
        </pc:sldMkLst>
        <pc:spChg chg="mod">
          <ac:chgData name="Shaowei Wang" userId="e596398d-db6e-4c6b-9fe5-24de495b6c4d" providerId="ADAL" clId="{1E3C12D4-5765-4F63-967B-499FC0FABEC1}" dt="2022-03-08T20:34:09.304" v="203" actId="20577"/>
          <ac:spMkLst>
            <pc:docMk/>
            <pc:sldMk cId="1190595272" sldId="1999"/>
            <ac:spMk id="3" creationId="{4D024D75-37C3-4519-9C29-CB2B47874C9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190595272" sldId="1999"/>
            <ac:spMk id="4" creationId="{3DDCD39B-5674-4D3A-81B9-C9D6B50145B2}"/>
          </ac:spMkLst>
        </pc:spChg>
        <pc:spChg chg="mod">
          <ac:chgData name="Shaowei Wang" userId="e596398d-db6e-4c6b-9fe5-24de495b6c4d" providerId="ADAL" clId="{1E3C12D4-5765-4F63-967B-499FC0FABEC1}" dt="2022-03-08T20:14:06.037" v="168" actId="403"/>
          <ac:spMkLst>
            <pc:docMk/>
            <pc:sldMk cId="1190595272" sldId="1999"/>
            <ac:spMk id="7" creationId="{41FBF2FA-F2D2-49FE-9931-41E364F474ED}"/>
          </ac:spMkLst>
        </pc:spChg>
      </pc:sldChg>
      <pc:sldChg chg="modSp add">
        <pc:chgData name="Shaowei Wang" userId="e596398d-db6e-4c6b-9fe5-24de495b6c4d" providerId="ADAL" clId="{1E3C12D4-5765-4F63-967B-499FC0FABEC1}" dt="2022-03-08T20:01:51.059" v="23"/>
        <pc:sldMkLst>
          <pc:docMk/>
          <pc:sldMk cId="1794792904" sldId="2000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794792904" sldId="2000"/>
            <ac:spMk id="4" creationId="{DE37DF33-0900-446D-9B17-CFA37BFD5AD5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794792904" sldId="2000"/>
            <ac:spMk id="6" creationId="{0F847AA1-C02D-4D32-8A17-3974B6D6B3CC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794792904" sldId="2000"/>
            <ac:grpSpMk id="22" creationId="{5AC233AE-79FE-4EF2-A7EF-D2E161895D9F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794792904" sldId="2000"/>
            <ac:grpSpMk id="23" creationId="{2EB283CD-CD02-4B4E-928C-BE6A4331E5DD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794792904" sldId="2000"/>
            <ac:grpSpMk id="36" creationId="{068E6AA9-8A9F-47CD-8B77-4DAF7572A6C1}"/>
          </ac:grpSpMkLst>
        </pc:gr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1794792904" sldId="2000"/>
            <ac:picMk id="9" creationId="{D6EE2EB8-CB72-45DD-B631-CB79546DBE2B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1794792904" sldId="2000"/>
            <ac:picMk id="11" creationId="{FE2B4D37-8F8A-435C-ADCE-9D244EF8B0F6}"/>
          </ac:picMkLst>
        </pc:pic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12" creationId="{0106DFAB-78BE-4B6E-8320-BCC72C1F771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13" creationId="{74C223B0-C7F3-4995-98FC-1D8F6759740A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14" creationId="{90C19881-A144-4A89-9782-9CC35730B02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15" creationId="{94A27C07-D2EB-43F5-AD02-5E8F8A16678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16" creationId="{DEF7FE4E-2A83-444A-B3B6-A76657EE7C7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17" creationId="{4105A3D7-01A7-4A0A-A30A-18AC8679B6A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18" creationId="{D0D229B2-A859-4277-AB0D-3C678C307E5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19" creationId="{8EEC4D01-55EE-441C-9841-590B182B6D7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20" creationId="{A915A91A-9A4B-4080-91FC-CAE27DF25D8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21" creationId="{2F94E24F-D9B6-4830-80D7-A11ABD958BD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24" creationId="{02C7A9EA-ADF8-47AB-B952-CF54EE6C2CF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25" creationId="{9C8797D5-E262-4779-81AD-7914B506809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26" creationId="{DB57A9A6-C01D-4E17-8709-18F3F20A079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27" creationId="{B7F59CA7-3B63-4631-B403-4E641E74054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28" creationId="{4F95B427-DC33-4822-A056-C4FF733F5EEF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29" creationId="{4E524582-1927-4470-9CF3-EF193437EE8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31" creationId="{4AFD3B2D-4DBE-4ECF-A1CC-A7AE41B139B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32" creationId="{021F6E68-D820-4B1D-9620-D993608C913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34" creationId="{E1081755-EF6C-4F10-B8F7-46E30115314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794792904" sldId="2000"/>
            <ac:inkMk id="35" creationId="{5094C931-584A-4885-9115-172D875700AB}"/>
          </ac:inkMkLst>
        </pc:inkChg>
      </pc:sldChg>
      <pc:sldChg chg="modSp add">
        <pc:chgData name="Shaowei Wang" userId="e596398d-db6e-4c6b-9fe5-24de495b6c4d" providerId="ADAL" clId="{1E3C12D4-5765-4F63-967B-499FC0FABEC1}" dt="2022-03-08T20:01:51.059" v="23"/>
        <pc:sldMkLst>
          <pc:docMk/>
          <pc:sldMk cId="1204728616" sldId="2001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204728616" sldId="2001"/>
            <ac:spMk id="4" creationId="{C16239DE-14A7-44A7-A8BB-F2F9CD9EAB6B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18" creationId="{290475DE-BA81-4587-A350-30AB392AC258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44" creationId="{4AB6A7A6-A7D3-4A15-AC42-82F49E54D1C8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48" creationId="{7426DA8A-E120-4806-9936-197535641CB8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61" creationId="{C315CF6C-CE61-42B5-AE5E-63B43DDE150A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65" creationId="{9E73562B-A284-449D-BCA8-C11AF51F6D6A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71" creationId="{E8315F65-6A94-4364-8028-9574CE4136C1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72" creationId="{74293548-013C-412B-A685-C37D7B35B6DD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78" creationId="{12D0AFB0-D3D7-4512-85FD-D3B4AB790C4C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81" creationId="{32453041-F537-445B-80AF-4CF89DDD37A5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85" creationId="{C1F2712B-6041-45FD-A3BA-DFE7D8BCC2A8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1204728616" sldId="2001"/>
            <ac:grpSpMk id="94" creationId="{D91EECC5-0EA0-42F6-A6E6-9E7B82D055E8}"/>
          </ac:grpSpMkLst>
        </pc:grp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5" creationId="{78968251-E028-43E4-9E52-7DE18A7C13D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6" creationId="{5586B91E-84D3-4E80-870B-E83FF0003BA0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7" creationId="{51E140DB-103A-42ED-9D5F-90DDFEA7B4E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8" creationId="{26C1E89D-EAB7-48C1-9994-EC66261A266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9" creationId="{26D40D81-3B64-451D-B446-29F268CB35F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10" creationId="{B8DF19D2-3263-4BBA-AAC5-541C45BBF83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11" creationId="{A5140985-E368-40D9-AF97-3B07A9C5B3EF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12" creationId="{1AA8AFE4-F3B7-4E9F-BD37-4D68AC1BDF2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14" creationId="{827F369D-2D53-4C0D-BE73-2B262EC195E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15" creationId="{6B7C8F25-A739-47EE-A4E5-ADD3313915EE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16" creationId="{20B41DC2-FCD5-47EA-9A85-067E9108363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17" creationId="{0622EE47-2C6A-4523-9D76-E760FE4479A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19" creationId="{0BBE77EC-C2F7-4AB4-A6FA-38FC7CB799D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20" creationId="{EED59815-3CAA-4B58-BB6F-06481ABBDB45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21" creationId="{2E8DFC17-D23F-47E8-9FFE-3FE12F6CEA6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22" creationId="{D4512513-74EF-4D1D-9E7E-E2992A6F487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24" creationId="{01007FE5-BB7B-40B6-9668-454B31787E05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25" creationId="{15A61547-03A8-4C87-AFCE-04A8FEF3951F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26" creationId="{2826A021-9AED-4A84-9FD9-F281FA7838E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28" creationId="{D2FA066D-1F74-42EF-8776-AA10078C300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29" creationId="{71CC73AC-05DC-4BF0-A0E0-8DAA73F4C2CB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30" creationId="{5F16BC19-416F-4C39-9FF3-8EF7E1154355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31" creationId="{F38C2A66-E511-4FFF-833E-58845861BD3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32" creationId="{E6BD127B-A852-4828-BC11-79560F6E536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34" creationId="{A3E2F5EC-1D89-453D-8D16-145ACDCF16A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35" creationId="{CBB4A350-B752-402B-BD18-6257DC47174A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37" creationId="{0CB46298-844E-44A9-80B0-C1CD37626910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38" creationId="{C4439814-ED13-41F6-8954-255DDBEE8E8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39" creationId="{E554E0EA-62A9-46CE-959A-75B0B61FC15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40" creationId="{46043E4B-8C71-4DF0-A9D9-3B5675CEAB9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42" creationId="{1D635EE8-A2A3-4702-931F-B31D0D6CB61F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43" creationId="{2CD55930-4FA0-4082-AB4E-7F5478F3A7F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45" creationId="{B41D6F68-A4CA-4F13-9B08-107D8CD111E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46" creationId="{A6F63D95-9F2B-4BFE-BEC6-2D1C4C6CDF3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47" creationId="{DA6848C0-B45C-49EB-B6DC-DE7BBBAF144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49" creationId="{F7413256-1AA2-47C6-90F5-E76898274EB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50" creationId="{C2C6FE4B-649A-494D-8995-E9DB6460347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51" creationId="{695079F2-3605-4768-9F6E-1474FD8880C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52" creationId="{A3DFBC50-FA3F-49DD-AC58-75036F4B7EC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53" creationId="{ED175537-C154-4AA5-BB7E-2890D1B1D51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56" creationId="{0CE58E11-E532-4B4D-836B-CDE1FE817B5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57" creationId="{71D7E9BC-2739-4553-BDB6-0F9A06CF073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59" creationId="{4495C50C-A126-49C6-A211-8B8C61EDC86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60" creationId="{DF047690-8A6E-4E86-A3EE-69FB6D9D1C8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62" creationId="{A681D03E-098A-45D1-8F60-6A99376297E5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63" creationId="{73016C4F-9BE6-4317-B064-29549A2AE94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64" creationId="{5D5CEA89-DD90-47D4-B5F2-C8328FFCE80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66" creationId="{78615207-C11F-4E20-AFC5-FF69F2084C9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67" creationId="{DF9B41AA-292B-4A8F-8B18-87C8BEE3815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68" creationId="{20EE19D9-01C3-476D-840D-76CC0D10FF7A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69" creationId="{0CDB7B12-C855-47FD-B252-BF26E22B97B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70" creationId="{33F02508-B100-40AB-9120-BDB2D1B1E17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73" creationId="{F8E9BDBE-8FDF-4E92-A082-FBBF1E79719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74" creationId="{FD058B66-1EFE-4FCB-891C-2AE70F34FD0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75" creationId="{DF846353-9CB5-4791-9154-20C65828C76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76" creationId="{C91F53FB-FFF3-4401-BE45-6986CA0F4B9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77" creationId="{2CC2189B-046E-448A-81B3-87CA397816F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79" creationId="{7C340ED8-2623-4DE3-AED4-A4BADB78AC8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80" creationId="{68219C59-6080-43DB-B02C-4AC22C76566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82" creationId="{649DA6B6-8763-408B-BB27-B8D71E8A341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83" creationId="{D87F261D-D40F-441E-89CD-1BBFC4DBDF30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84" creationId="{38391CA7-4019-41D5-B9BB-44F72576CF3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86" creationId="{68C84D75-A68A-4D4B-BCBE-B5CE53FC099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87" creationId="{89BAB492-6232-4218-B063-853D5291C26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88" creationId="{92064586-2A28-44DE-8C8C-C47907CAFE1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89" creationId="{E874D672-18E9-420C-9C0A-B252F6983EF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92" creationId="{6D138918-A05F-4853-81C5-2C84137E3B7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93" creationId="{D039F228-813B-47B9-9BC5-07FC8E62A09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95" creationId="{8D504253-CCF8-40BD-B820-E0199EF5F67A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1204728616" sldId="2001"/>
            <ac:inkMk id="96" creationId="{A317460E-E25D-465E-9233-815236AACCC1}"/>
          </ac:inkMkLst>
        </pc:inkChg>
      </pc:sldChg>
      <pc:sldChg chg="modSp add mod">
        <pc:chgData name="Shaowei Wang" userId="e596398d-db6e-4c6b-9fe5-24de495b6c4d" providerId="ADAL" clId="{1E3C12D4-5765-4F63-967B-499FC0FABEC1}" dt="2022-03-08T20:18:43.893" v="177" actId="403"/>
        <pc:sldMkLst>
          <pc:docMk/>
          <pc:sldMk cId="350826066" sldId="2002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0826066" sldId="2002"/>
            <ac:spMk id="3" creationId="{9BB2DF30-78B8-4E86-A651-CB1B155D87E4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0826066" sldId="2002"/>
            <ac:spMk id="4" creationId="{6F1CD306-414A-485F-8B3F-CD28E20A8F36}"/>
          </ac:spMkLst>
        </pc:spChg>
        <pc:spChg chg="mod">
          <ac:chgData name="Shaowei Wang" userId="e596398d-db6e-4c6b-9fe5-24de495b6c4d" providerId="ADAL" clId="{1E3C12D4-5765-4F63-967B-499FC0FABEC1}" dt="2022-03-08T20:18:43.893" v="177" actId="403"/>
          <ac:spMkLst>
            <pc:docMk/>
            <pc:sldMk cId="350826066" sldId="2002"/>
            <ac:spMk id="5" creationId="{0515C0C1-9A37-4E73-A810-8F96C5B65B59}"/>
          </ac:spMkLst>
        </pc:spChg>
      </pc:sldChg>
      <pc:sldChg chg="modSp add del">
        <pc:chgData name="Shaowei Wang" userId="e596398d-db6e-4c6b-9fe5-24de495b6c4d" providerId="ADAL" clId="{1E3C12D4-5765-4F63-967B-499FC0FABEC1}" dt="2022-03-10T15:58:03.612" v="1729" actId="47"/>
        <pc:sldMkLst>
          <pc:docMk/>
          <pc:sldMk cId="1753167284" sldId="2006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753167284" sldId="2006"/>
            <ac:spMk id="458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753167284" sldId="2006"/>
            <ac:spMk id="459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753167284" sldId="2006"/>
            <ac:spMk id="460" creationId="{00000000-0000-0000-0000-000000000000}"/>
          </ac:spMkLst>
        </pc:spChg>
      </pc:sldChg>
      <pc:sldChg chg="modSp add del mod">
        <pc:chgData name="Shaowei Wang" userId="e596398d-db6e-4c6b-9fe5-24de495b6c4d" providerId="ADAL" clId="{1E3C12D4-5765-4F63-967B-499FC0FABEC1}" dt="2022-03-08T20:38:32.020" v="245" actId="47"/>
        <pc:sldMkLst>
          <pc:docMk/>
          <pc:sldMk cId="408902755" sldId="2007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08902755" sldId="2007"/>
            <ac:spMk id="507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242" v="24" actId="27636"/>
          <ac:spMkLst>
            <pc:docMk/>
            <pc:sldMk cId="408902755" sldId="2007"/>
            <ac:spMk id="508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08902755" sldId="2007"/>
            <ac:spMk id="509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08902755" sldId="2007"/>
            <ac:spMk id="511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08902755" sldId="2007"/>
            <ac:spMk id="513" creationId="{00000000-0000-0000-0000-000000000000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408902755" sldId="2007"/>
            <ac:grpSpMk id="512" creationId="{00000000-0000-0000-0000-000000000000}"/>
          </ac:grpSpMkLst>
        </pc:gr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408902755" sldId="2007"/>
            <ac:picMk id="510" creationId="{00000000-0000-0000-0000-000000000000}"/>
          </ac:picMkLst>
        </pc:picChg>
      </pc:sldChg>
      <pc:sldChg chg="modSp add del">
        <pc:chgData name="Shaowei Wang" userId="e596398d-db6e-4c6b-9fe5-24de495b6c4d" providerId="ADAL" clId="{1E3C12D4-5765-4F63-967B-499FC0FABEC1}" dt="2022-03-08T20:38:32.020" v="245" actId="47"/>
        <pc:sldMkLst>
          <pc:docMk/>
          <pc:sldMk cId="3593277255" sldId="2008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93277255" sldId="2008"/>
            <ac:spMk id="2" creationId="{BDAE7143-D976-4A65-957A-DEBB0DA2B81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93277255" sldId="2008"/>
            <ac:spMk id="507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93277255" sldId="2008"/>
            <ac:spMk id="509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593277255" sldId="2008"/>
            <ac:spMk id="513" creationId="{00000000-0000-0000-0000-000000000000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593277255" sldId="2008"/>
            <ac:grpSpMk id="521" creationId="{3BBDCBBC-BA95-4372-A132-988F4655E90F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593277255" sldId="2008"/>
            <ac:grpSpMk id="547" creationId="{E0E755ED-9404-46F5-A93B-D0F96CE39B8B}"/>
          </ac:grpSpMkLst>
        </pc:grp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0" creationId="{B0A9CF39-DD19-4255-A4C0-4FB71754ECB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1" creationId="{7A5AFC1E-D11F-4802-A775-7CCFA5BE174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2" creationId="{A230E8C0-29F7-4D9A-BF10-A176F9D3AD8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3" creationId="{2E47A559-0D31-4334-ACC6-0849607EB44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4" creationId="{B7D68520-79DD-45D7-BD28-8F317D5A56A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5" creationId="{78A0A2C4-B336-4C29-A658-DB021BFE1E40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6" creationId="{F9F56372-1C5F-4739-B268-076953FE8E10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7" creationId="{FD843422-D17C-478F-9D79-B7DEC4859A6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8" creationId="{6F5A9D13-2F8B-48CD-A11B-0E351254C36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60" creationId="{A513AEDA-C149-4661-B006-A4DA0D470AAB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61" creationId="{DEB153C7-095E-4E57-BE43-C37263D9128B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63" creationId="{F407CA4D-D9B1-464C-A90B-C4AADC82F8B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48" creationId="{FA659507-BEFD-4693-A8DC-BA29125C6BE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49" creationId="{C954C5CF-4AFA-4B57-84F0-78E7B9473FA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51" creationId="{33C4C4EA-790D-4CFF-AA7C-B13B71E6709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52" creationId="{E9E44DB0-099C-43AA-B4D2-28CC782E514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53" creationId="{6A7C470E-30D0-4F04-A886-8489CC6060E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54" creationId="{AA7F6D38-0BEB-45B8-9645-3269D431103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55" creationId="{ECF06CCE-FF8F-4955-BAAC-0389504CAB5F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56" creationId="{8271DDE0-FE25-4A59-BC4A-9E15081CA8FE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57" creationId="{BFDD30A1-B6CC-42F3-A229-1DD4C35A419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61" creationId="{F34A224C-D8F1-4E1A-B91E-B574848D459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62" creationId="{DE892205-8828-46A4-8E1A-DCE9412E92A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63" creationId="{F0C2694A-87B7-4F9C-BDA6-D64142B8FD5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64" creationId="{8938513B-5371-4471-BC07-7F9E590FD28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65" creationId="{276A9FE4-FC25-45AC-963A-A85B1250C9C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66" creationId="{1BCF68A8-FF31-4AA6-9FF0-8DF00EF1F84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67" creationId="{FB9583F3-4A7E-45CC-B759-D2247B54C21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68" creationId="{36F78756-1411-4504-A655-523854F575D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70" creationId="{C9A2EB2B-DFC9-4091-BA6B-04603C43F9D0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71" creationId="{8982054A-AECE-4755-9539-E57753959AD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72" creationId="{2641658D-0257-47EE-B803-51DCDAB6940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73" creationId="{97396005-6375-4AC9-94DB-F85F9810432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74" creationId="{C40D3458-2D15-4FBD-A617-25B0F7CF7A5B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76" creationId="{9A0AE29A-E32B-4084-8D6A-E4D328FCB39F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77" creationId="{33B22FCE-799A-462B-AC3B-22D0E15F998E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79" creationId="{554A5614-2527-42AD-9C64-B00299A54B15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80" creationId="{6E0C9E2A-4CCE-48C0-951D-AB2A9F5BD23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81" creationId="{F05A3678-7897-4E6E-A315-0ABE586757E5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82" creationId="{05F06241-68E7-45C1-8CB0-02AFF8F56A0A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83" creationId="{9F4B9ABB-3984-493A-AC7F-1F0B6B500265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84" creationId="{6713B204-94FE-4B77-89EF-BC9B06BD924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85" creationId="{A396EEAA-E4C2-4BC3-BB24-B9320F2E174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86" creationId="{88D8F125-53B7-40E4-9475-A0E70ED0CE5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87" creationId="{BF7252D5-EBBD-4643-BCF8-80D814BE8A3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88" creationId="{C10972E2-5F50-4811-A07C-6E895F76C1A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90" creationId="{723D95C5-CAD0-4201-8994-31E19C8B01C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91" creationId="{32A846F8-3762-4A46-8BBA-D707424C1A20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92" creationId="{9559FD33-DAC2-49C5-A3BA-D20C14AE3A2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93" creationId="{1747D1A7-F395-464C-8EB3-846CE0EA5D9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94" creationId="{0A92917B-FE14-4E99-99B3-D378A4D1E6A2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95" creationId="{9FE0D92C-0EAB-498C-941F-05BB280B3ECE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97" creationId="{393778B9-D246-4A65-A5B0-F96F9B129B3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498" creationId="{55AD7032-CE0D-412F-AB94-1B9A06E94C7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01" creationId="{7B9DAE52-53AF-46D0-BE2A-2EEF936E4D8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02" creationId="{CAE1A67D-5DB4-4330-883D-94B6F6B7B88A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03" creationId="{529D15B6-8B93-4CFB-8671-E475640B171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05" creationId="{5954B926-1E88-4F44-BBFA-218231387C8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06" creationId="{27AB03F2-DA29-4105-8E72-1AAA18A330E4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14" creationId="{DA2EFB83-83F2-4B4C-9C81-4268223193D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16" creationId="{3EA30D1D-7637-44C7-A916-1C24861C38F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17" creationId="{4D97AFBF-57F8-443C-B051-1F8F6F76B1EC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19" creationId="{5E7C968C-10B7-4747-8F9A-46C1ECFD1CD1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20" creationId="{69558F0A-C6CE-491A-A45B-1ADCF183C05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22" creationId="{03AEE330-A2C9-47BA-8503-423478637CB6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24" creationId="{9C05C071-B386-42BD-A877-0E449EC27B7E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25" creationId="{360DD0D1-3F70-4E45-9921-7BD56BF2479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26" creationId="{BD0C88A9-CE22-46D4-B172-47501A9E8BB7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27" creationId="{173867DA-0CFC-47DB-8949-3F6C02E73EF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28" creationId="{CE2562A0-1DC3-48B2-913D-A973E64633B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30" creationId="{8F2DE3B1-0686-4FB2-87B9-F23000D98BF9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31" creationId="{8934D579-F9CE-4B1B-BCFE-5921B0DCEC75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32" creationId="{1EFBE9D8-4947-4C76-8D39-E1C5696F6FF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41" creationId="{A68F0C9E-85EB-4F65-A8C1-4E3E95A6FF73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42" creationId="{0A2A1F99-57C6-492D-BC6C-A67D77B616AE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43" creationId="{B5589FBF-4C6F-4273-B664-92F8ACF25DCD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44" creationId="{54BFF67E-6F97-4A2F-A0B5-DBF48658E7C8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45" creationId="{22B7B667-F281-4A0B-A793-71149811F0DF}"/>
          </ac:inkMkLst>
        </pc:inkChg>
        <pc:inkChg chg="mod">
          <ac:chgData name="Shaowei Wang" userId="e596398d-db6e-4c6b-9fe5-24de495b6c4d" providerId="ADAL" clId="{1E3C12D4-5765-4F63-967B-499FC0FABEC1}" dt="2022-03-08T20:01:51.059" v="23"/>
          <ac:inkMkLst>
            <pc:docMk/>
            <pc:sldMk cId="3593277255" sldId="2008"/>
            <ac:inkMk id="546" creationId="{756261F2-3E80-4F6E-9266-584500AE83D9}"/>
          </ac:inkMkLst>
        </pc:inkChg>
      </pc:sldChg>
      <pc:sldChg chg="modSp add del mod">
        <pc:chgData name="Shaowei Wang" userId="e596398d-db6e-4c6b-9fe5-24de495b6c4d" providerId="ADAL" clId="{1E3C12D4-5765-4F63-967B-499FC0FABEC1}" dt="2022-03-08T20:40:59.762" v="317" actId="47"/>
        <pc:sldMkLst>
          <pc:docMk/>
          <pc:sldMk cId="2762778132" sldId="2009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2762778132" sldId="2009"/>
            <ac:spMk id="2" creationId="{08EC9AC1-B148-433C-9E7A-B224576D2BD8}"/>
          </ac:spMkLst>
        </pc:spChg>
        <pc:spChg chg="mod">
          <ac:chgData name="Shaowei Wang" userId="e596398d-db6e-4c6b-9fe5-24de495b6c4d" providerId="ADAL" clId="{1E3C12D4-5765-4F63-967B-499FC0FABEC1}" dt="2022-03-08T20:40:47.021" v="308" actId="21"/>
          <ac:spMkLst>
            <pc:docMk/>
            <pc:sldMk cId="2762778132" sldId="2009"/>
            <ac:spMk id="3" creationId="{4C789724-87B0-41AF-9AB8-8C0EAFA3D478}"/>
          </ac:spMkLst>
        </pc:sp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4249520231" sldId="2010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249520231" sldId="2010"/>
            <ac:spMk id="76803" creationId="{BF8544EA-E075-4542-ACBE-9FE088E44D53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249520231" sldId="2010"/>
            <ac:spMk id="76805" creationId="{AB75DF3D-B543-0B43-A226-15ACFFB0C98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249520231" sldId="2010"/>
            <ac:spMk id="76806" creationId="{1B754BF8-C716-334C-8AC8-68AD81389CEF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249520231" sldId="2010"/>
            <ac:spMk id="76838" creationId="{95CAF49D-53C8-D843-928A-12EF3A1AB6EE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249520231" sldId="2010"/>
            <ac:spMk id="97318" creationId="{01D480BF-2A88-F748-B5A0-2B1D8284424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4249520231" sldId="2010"/>
            <ac:spMk id="97320" creationId="{52AC13EA-7B63-1042-9948-2450BB7CD53D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4249520231" sldId="2010"/>
            <ac:grpSpMk id="96268" creationId="{FA86BA44-9B68-4341-AB72-08D45B0FF2F5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4249520231" sldId="2010"/>
            <ac:grpSpMk id="97316" creationId="{F204ACAA-599A-D74F-A620-DB3D28EF46C6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4249520231" sldId="2010"/>
            <ac:grpSpMk id="288813" creationId="{4A1E11ED-A8D5-F34E-B22E-C7B6695D1C67}"/>
          </ac:grpSpMkLst>
        </pc:gr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4249520231" sldId="2010"/>
            <ac:picMk id="97319" creationId="{CBEB45D1-B5CA-B54D-A12B-43D7A7DB3ACD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4249520231" sldId="2010"/>
            <ac:picMk id="97321" creationId="{0D25437E-11D8-3242-9ECC-C3FDCE022DEF}"/>
          </ac:picMkLst>
        </pc:picChg>
      </pc:sldChg>
      <pc:sldChg chg="add">
        <pc:chgData name="Shaowei Wang" userId="e596398d-db6e-4c6b-9fe5-24de495b6c4d" providerId="ADAL" clId="{1E3C12D4-5765-4F63-967B-499FC0FABEC1}" dt="2022-03-08T20:39:31.455" v="283"/>
        <pc:sldMkLst>
          <pc:docMk/>
          <pc:sldMk cId="4273179189" sldId="2010"/>
        </pc:sldMkLst>
      </pc:sldChg>
      <pc:sldChg chg="modSp add mod">
        <pc:chgData name="Shaowei Wang" userId="e596398d-db6e-4c6b-9fe5-24de495b6c4d" providerId="ADAL" clId="{1E3C12D4-5765-4F63-967B-499FC0FABEC1}" dt="2022-03-08T21:16:37.357" v="947" actId="14100"/>
        <pc:sldMkLst>
          <pc:docMk/>
          <pc:sldMk cId="236182304" sldId="2011"/>
        </pc:sldMkLst>
        <pc:spChg chg="mod">
          <ac:chgData name="Shaowei Wang" userId="e596398d-db6e-4c6b-9fe5-24de495b6c4d" providerId="ADAL" clId="{1E3C12D4-5765-4F63-967B-499FC0FABEC1}" dt="2022-03-08T21:16:37.357" v="947" actId="14100"/>
          <ac:spMkLst>
            <pc:docMk/>
            <pc:sldMk cId="236182304" sldId="2011"/>
            <ac:spMk id="70659" creationId="{07EF0B99-4C7A-AB44-9159-20B244813E77}"/>
          </ac:spMkLst>
        </pc:sp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1811035925" sldId="2011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811035925" sldId="2011"/>
            <ac:spMk id="70658" creationId="{143734D3-7F9B-8145-BA57-EFCED9DB4A1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811035925" sldId="2011"/>
            <ac:spMk id="70659" creationId="{07EF0B99-4C7A-AB44-9159-20B244813E77}"/>
          </ac:spMkLst>
        </pc:spChg>
      </pc:sldChg>
      <pc:sldChg chg="modSp del">
        <pc:chgData name="Shaowei Wang" userId="e596398d-db6e-4c6b-9fe5-24de495b6c4d" providerId="ADAL" clId="{1E3C12D4-5765-4F63-967B-499FC0FABEC1}" dt="2022-03-08T20:39:27.471" v="282" actId="2696"/>
        <pc:sldMkLst>
          <pc:docMk/>
          <pc:sldMk cId="1470130598" sldId="2013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470130598" sldId="2013"/>
            <ac:spMk id="2" creationId="{62693535-3CCF-476B-A7C5-874ABB0D95E3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470130598" sldId="2013"/>
            <ac:spMk id="3" creationId="{D0751EB6-E0B6-4F63-99B8-BFF953FCC0C6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470130598" sldId="2013"/>
            <ac:spMk id="4" creationId="{AE8814D7-6A82-4FC1-A2B3-42642EF2F20F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1470130598" sldId="2013"/>
            <ac:spMk id="10" creationId="{C9293554-524A-4353-9AAF-4BF28487B63B}"/>
          </ac:spMkLst>
        </pc:s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1470130598" sldId="2013"/>
            <ac:picMk id="6" creationId="{5862420F-321E-44A7-B3E8-2C4C25843991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1470130598" sldId="2013"/>
            <ac:picMk id="8" creationId="{DF59A473-9367-4F6F-BC9F-C003FD700FEF}"/>
          </ac:picMkLst>
        </pc:picChg>
      </pc:sldChg>
      <pc:sldChg chg="modSp add mod">
        <pc:chgData name="Shaowei Wang" userId="e596398d-db6e-4c6b-9fe5-24de495b6c4d" providerId="ADAL" clId="{1E3C12D4-5765-4F63-967B-499FC0FABEC1}" dt="2022-03-08T21:20:14.170" v="1024" actId="1076"/>
        <pc:sldMkLst>
          <pc:docMk/>
          <pc:sldMk cId="1627054927" sldId="2013"/>
        </pc:sldMkLst>
        <pc:spChg chg="mod">
          <ac:chgData name="Shaowei Wang" userId="e596398d-db6e-4c6b-9fe5-24de495b6c4d" providerId="ADAL" clId="{1E3C12D4-5765-4F63-967B-499FC0FABEC1}" dt="2022-03-08T21:20:14.170" v="1024" actId="1076"/>
          <ac:spMkLst>
            <pc:docMk/>
            <pc:sldMk cId="1627054927" sldId="2013"/>
            <ac:spMk id="2" creationId="{62693535-3CCF-476B-A7C5-874ABB0D95E3}"/>
          </ac:spMkLst>
        </pc:spChg>
        <pc:spChg chg="mod">
          <ac:chgData name="Shaowei Wang" userId="e596398d-db6e-4c6b-9fe5-24de495b6c4d" providerId="ADAL" clId="{1E3C12D4-5765-4F63-967B-499FC0FABEC1}" dt="2022-03-08T21:20:10.175" v="1023" actId="1076"/>
          <ac:spMkLst>
            <pc:docMk/>
            <pc:sldMk cId="1627054927" sldId="2013"/>
            <ac:spMk id="3" creationId="{D0751EB6-E0B6-4F63-99B8-BFF953FCC0C6}"/>
          </ac:spMkLst>
        </pc:spChg>
        <pc:spChg chg="mod">
          <ac:chgData name="Shaowei Wang" userId="e596398d-db6e-4c6b-9fe5-24de495b6c4d" providerId="ADAL" clId="{1E3C12D4-5765-4F63-967B-499FC0FABEC1}" dt="2022-03-08T21:17:07.829" v="949" actId="1076"/>
          <ac:spMkLst>
            <pc:docMk/>
            <pc:sldMk cId="1627054927" sldId="2013"/>
            <ac:spMk id="10" creationId="{C9293554-524A-4353-9AAF-4BF28487B63B}"/>
          </ac:spMkLst>
        </pc:spChg>
        <pc:picChg chg="mod">
          <ac:chgData name="Shaowei Wang" userId="e596398d-db6e-4c6b-9fe5-24de495b6c4d" providerId="ADAL" clId="{1E3C12D4-5765-4F63-967B-499FC0FABEC1}" dt="2022-03-08T21:17:11.234" v="950" actId="14100"/>
          <ac:picMkLst>
            <pc:docMk/>
            <pc:sldMk cId="1627054927" sldId="2013"/>
            <ac:picMk id="6" creationId="{5862420F-321E-44A7-B3E8-2C4C25843991}"/>
          </ac:picMkLst>
        </pc:picChg>
        <pc:picChg chg="mod">
          <ac:chgData name="Shaowei Wang" userId="e596398d-db6e-4c6b-9fe5-24de495b6c4d" providerId="ADAL" clId="{1E3C12D4-5765-4F63-967B-499FC0FABEC1}" dt="2022-03-08T21:20:06.840" v="1022" actId="1076"/>
          <ac:picMkLst>
            <pc:docMk/>
            <pc:sldMk cId="1627054927" sldId="2013"/>
            <ac:picMk id="8" creationId="{DF59A473-9367-4F6F-BC9F-C003FD700FEF}"/>
          </ac:picMkLst>
        </pc:picChg>
      </pc:sldChg>
      <pc:sldChg chg="modSp del modNotes">
        <pc:chgData name="Shaowei Wang" userId="e596398d-db6e-4c6b-9fe5-24de495b6c4d" providerId="ADAL" clId="{1E3C12D4-5765-4F63-967B-499FC0FABEC1}" dt="2022-03-08T20:39:27.471" v="282" actId="2696"/>
        <pc:sldMkLst>
          <pc:docMk/>
          <pc:sldMk cId="3204570439" sldId="2014"/>
        </pc:sld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204570439" sldId="2014"/>
            <ac:spMk id="2" creationId="{329718E4-DECF-4C46-AC9A-EFB629707223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204570439" sldId="2014"/>
            <ac:spMk id="76803" creationId="{BF8544EA-E075-4542-ACBE-9FE088E44D53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204570439" sldId="2014"/>
            <ac:spMk id="76805" creationId="{AB75DF3D-B543-0B43-A226-15ACFFB0C980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204570439" sldId="2014"/>
            <ac:spMk id="76806" creationId="{1B754BF8-C716-334C-8AC8-68AD81389CEF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204570439" sldId="2014"/>
            <ac:spMk id="76820" creationId="{8B2F11AD-9D56-0B43-A83F-A7B3413E6689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204570439" sldId="2014"/>
            <ac:spMk id="97300" creationId="{B6A70172-19A6-F449-92A8-2E566296BA8D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k cId="3204570439" sldId="2014"/>
            <ac:spMk id="97302" creationId="{B277CEB8-7155-8C49-9BA9-159857A294C9}"/>
          </ac:spMkLst>
        </pc:s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204570439" sldId="2014"/>
            <ac:grpSpMk id="96274" creationId="{77C7B576-639D-A24C-A3CB-5A06F3138043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204570439" sldId="2014"/>
            <ac:grpSpMk id="97298" creationId="{76944BFA-6EF1-C24D-B22C-CFF43DDA9A69}"/>
          </ac:grpSpMkLst>
        </pc:grpChg>
        <pc:grpChg chg="mod">
          <ac:chgData name="Shaowei Wang" userId="e596398d-db6e-4c6b-9fe5-24de495b6c4d" providerId="ADAL" clId="{1E3C12D4-5765-4F63-967B-499FC0FABEC1}" dt="2022-03-08T20:01:51.059" v="23"/>
          <ac:grpSpMkLst>
            <pc:docMk/>
            <pc:sldMk cId="3204570439" sldId="2014"/>
            <ac:grpSpMk id="288839" creationId="{C091CAB5-2B93-2148-B5CC-B8AD8BB21696}"/>
          </ac:grpSpMkLst>
        </pc:grp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204570439" sldId="2014"/>
            <ac:picMk id="97301" creationId="{CCB7DBD2-D0C9-C540-A5F5-6C3644878A0C}"/>
          </ac:picMkLst>
        </pc:picChg>
        <pc:picChg chg="mod">
          <ac:chgData name="Shaowei Wang" userId="e596398d-db6e-4c6b-9fe5-24de495b6c4d" providerId="ADAL" clId="{1E3C12D4-5765-4F63-967B-499FC0FABEC1}" dt="2022-03-08T20:01:51.059" v="23"/>
          <ac:picMkLst>
            <pc:docMk/>
            <pc:sldMk cId="3204570439" sldId="2014"/>
            <ac:picMk id="97303" creationId="{A3374A73-BF68-CF44-88D2-260AE837D161}"/>
          </ac:picMkLst>
        </pc:picChg>
      </pc:sldChg>
      <pc:sldChg chg="add">
        <pc:chgData name="Shaowei Wang" userId="e596398d-db6e-4c6b-9fe5-24de495b6c4d" providerId="ADAL" clId="{1E3C12D4-5765-4F63-967B-499FC0FABEC1}" dt="2022-03-08T20:39:31.455" v="283"/>
        <pc:sldMkLst>
          <pc:docMk/>
          <pc:sldMk cId="3740688226" sldId="2014"/>
        </pc:sldMkLst>
      </pc:sldChg>
      <pc:sldChg chg="new del">
        <pc:chgData name="Shaowei Wang" userId="e596398d-db6e-4c6b-9fe5-24de495b6c4d" providerId="ADAL" clId="{1E3C12D4-5765-4F63-967B-499FC0FABEC1}" dt="2022-03-08T19:57:07.450" v="18" actId="47"/>
        <pc:sldMkLst>
          <pc:docMk/>
          <pc:sldMk cId="463079155" sldId="2015"/>
        </pc:sldMkLst>
      </pc:sldChg>
      <pc:sldChg chg="new del">
        <pc:chgData name="Shaowei Wang" userId="e596398d-db6e-4c6b-9fe5-24de495b6c4d" providerId="ADAL" clId="{1E3C12D4-5765-4F63-967B-499FC0FABEC1}" dt="2022-03-10T15:51:33.204" v="1714" actId="47"/>
        <pc:sldMkLst>
          <pc:docMk/>
          <pc:sldMk cId="1743467328" sldId="2015"/>
        </pc:sldMkLst>
      </pc:sldChg>
      <pc:sldChg chg="addSp delSp modSp del mod">
        <pc:chgData name="Shaowei Wang" userId="e596398d-db6e-4c6b-9fe5-24de495b6c4d" providerId="ADAL" clId="{1E3C12D4-5765-4F63-967B-499FC0FABEC1}" dt="2022-03-08T19:56:38.798" v="10" actId="47"/>
        <pc:sldMkLst>
          <pc:docMk/>
          <pc:sldMk cId="4191210934" sldId="2015"/>
        </pc:sldMkLst>
        <pc:spChg chg="mod">
          <ac:chgData name="Shaowei Wang" userId="e596398d-db6e-4c6b-9fe5-24de495b6c4d" providerId="ADAL" clId="{1E3C12D4-5765-4F63-967B-499FC0FABEC1}" dt="2022-03-08T19:56:24.329" v="6" actId="20577"/>
          <ac:spMkLst>
            <pc:docMk/>
            <pc:sldMk cId="4191210934" sldId="2015"/>
            <ac:spMk id="2" creationId="{ADFDB736-920E-4914-A249-8D284F837BEA}"/>
          </ac:spMkLst>
        </pc:spChg>
        <pc:spChg chg="add del">
          <ac:chgData name="Shaowei Wang" userId="e596398d-db6e-4c6b-9fe5-24de495b6c4d" providerId="ADAL" clId="{1E3C12D4-5765-4F63-967B-499FC0FABEC1}" dt="2022-03-08T19:56:32.732" v="8" actId="22"/>
          <ac:spMkLst>
            <pc:docMk/>
            <pc:sldMk cId="4191210934" sldId="2015"/>
            <ac:spMk id="5" creationId="{994CCA15-0144-4DE8-B08A-59E481A65C95}"/>
          </ac:spMkLst>
        </pc:spChg>
      </pc:sldChg>
      <pc:sldChg chg="modSp add mod ord">
        <pc:chgData name="Shaowei Wang" userId="e596398d-db6e-4c6b-9fe5-24de495b6c4d" providerId="ADAL" clId="{1E3C12D4-5765-4F63-967B-499FC0FABEC1}" dt="2022-03-08T20:42:32.738" v="329"/>
        <pc:sldMkLst>
          <pc:docMk/>
          <pc:sldMk cId="1406382962" sldId="2016"/>
        </pc:sldMkLst>
        <pc:spChg chg="mod">
          <ac:chgData name="Shaowei Wang" userId="e596398d-db6e-4c6b-9fe5-24de495b6c4d" providerId="ADAL" clId="{1E3C12D4-5765-4F63-967B-499FC0FABEC1}" dt="2022-03-08T20:41:36.119" v="322" actId="115"/>
          <ac:spMkLst>
            <pc:docMk/>
            <pc:sldMk cId="1406382962" sldId="2016"/>
            <ac:spMk id="3" creationId="{4C789724-87B0-41AF-9AB8-8C0EAFA3D478}"/>
          </ac:spMkLst>
        </pc:spChg>
      </pc:sldChg>
      <pc:sldChg chg="modSp add mod">
        <pc:chgData name="Shaowei Wang" userId="e596398d-db6e-4c6b-9fe5-24de495b6c4d" providerId="ADAL" clId="{1E3C12D4-5765-4F63-967B-499FC0FABEC1}" dt="2022-03-08T20:42:43.347" v="331" actId="115"/>
        <pc:sldMkLst>
          <pc:docMk/>
          <pc:sldMk cId="1070274125" sldId="2017"/>
        </pc:sldMkLst>
        <pc:spChg chg="mod">
          <ac:chgData name="Shaowei Wang" userId="e596398d-db6e-4c6b-9fe5-24de495b6c4d" providerId="ADAL" clId="{1E3C12D4-5765-4F63-967B-499FC0FABEC1}" dt="2022-03-08T20:42:43.347" v="331" actId="115"/>
          <ac:spMkLst>
            <pc:docMk/>
            <pc:sldMk cId="1070274125" sldId="2017"/>
            <ac:spMk id="3" creationId="{4C789724-87B0-41AF-9AB8-8C0EAFA3D478}"/>
          </ac:spMkLst>
        </pc:spChg>
      </pc:sldChg>
      <pc:sldChg chg="new del">
        <pc:chgData name="Shaowei Wang" userId="e596398d-db6e-4c6b-9fe5-24de495b6c4d" providerId="ADAL" clId="{1E3C12D4-5765-4F63-967B-499FC0FABEC1}" dt="2022-03-08T20:42:22.336" v="325" actId="47"/>
        <pc:sldMkLst>
          <pc:docMk/>
          <pc:sldMk cId="4248632347" sldId="2017"/>
        </pc:sldMkLst>
      </pc:sldChg>
      <pc:sldChg chg="addSp delSp modSp add mod modAnim">
        <pc:chgData name="Shaowei Wang" userId="e596398d-db6e-4c6b-9fe5-24de495b6c4d" providerId="ADAL" clId="{1E3C12D4-5765-4F63-967B-499FC0FABEC1}" dt="2022-03-08T20:54:19.290" v="457"/>
        <pc:sldMkLst>
          <pc:docMk/>
          <pc:sldMk cId="4045653828" sldId="2018"/>
        </pc:sldMkLst>
        <pc:spChg chg="add del mod">
          <ac:chgData name="Shaowei Wang" userId="e596398d-db6e-4c6b-9fe5-24de495b6c4d" providerId="ADAL" clId="{1E3C12D4-5765-4F63-967B-499FC0FABEC1}" dt="2022-03-08T20:54:06.800" v="454" actId="478"/>
          <ac:spMkLst>
            <pc:docMk/>
            <pc:sldMk cId="4045653828" sldId="2018"/>
            <ac:spMk id="3" creationId="{5DCF1AFD-9743-436C-B390-362CCF813FBD}"/>
          </ac:spMkLst>
        </pc:spChg>
        <pc:spChg chg="del">
          <ac:chgData name="Shaowei Wang" userId="e596398d-db6e-4c6b-9fe5-24de495b6c4d" providerId="ADAL" clId="{1E3C12D4-5765-4F63-967B-499FC0FABEC1}" dt="2022-03-08T20:54:03.977" v="453" actId="478"/>
          <ac:spMkLst>
            <pc:docMk/>
            <pc:sldMk cId="4045653828" sldId="2018"/>
            <ac:spMk id="141" creationId="{00000000-0000-0000-0000-000000000000}"/>
          </ac:spMkLst>
        </pc:spChg>
        <pc:spChg chg="mod">
          <ac:chgData name="Shaowei Wang" userId="e596398d-db6e-4c6b-9fe5-24de495b6c4d" providerId="ADAL" clId="{1E3C12D4-5765-4F63-967B-499FC0FABEC1}" dt="2022-03-08T20:54:10.939" v="456" actId="1076"/>
          <ac:spMkLst>
            <pc:docMk/>
            <pc:sldMk cId="4045653828" sldId="2018"/>
            <ac:spMk id="142" creationId="{00000000-0000-0000-0000-000000000000}"/>
          </ac:spMkLst>
        </pc:spChg>
        <pc:picChg chg="add mod">
          <ac:chgData name="Shaowei Wang" userId="e596398d-db6e-4c6b-9fe5-24de495b6c4d" providerId="ADAL" clId="{1E3C12D4-5765-4F63-967B-499FC0FABEC1}" dt="2022-03-08T20:54:09.182" v="455" actId="1076"/>
          <ac:picMkLst>
            <pc:docMk/>
            <pc:sldMk cId="4045653828" sldId="2018"/>
            <ac:picMk id="6" creationId="{434D25F7-6125-4CDB-B8C6-712EEF89710C}"/>
          </ac:picMkLst>
        </pc:picChg>
        <pc:picChg chg="del">
          <ac:chgData name="Shaowei Wang" userId="e596398d-db6e-4c6b-9fe5-24de495b6c4d" providerId="ADAL" clId="{1E3C12D4-5765-4F63-967B-499FC0FABEC1}" dt="2022-03-08T20:52:45.883" v="357" actId="478"/>
          <ac:picMkLst>
            <pc:docMk/>
            <pc:sldMk cId="4045653828" sldId="2018"/>
            <ac:picMk id="5122" creationId="{A74AE6AA-107C-498A-9357-DD66940853D4}"/>
          </ac:picMkLst>
        </pc:picChg>
      </pc:sldChg>
      <pc:sldChg chg="new del">
        <pc:chgData name="Shaowei Wang" userId="e596398d-db6e-4c6b-9fe5-24de495b6c4d" providerId="ADAL" clId="{1E3C12D4-5765-4F63-967B-499FC0FABEC1}" dt="2022-03-08T21:08:33.295" v="714" actId="47"/>
        <pc:sldMkLst>
          <pc:docMk/>
          <pc:sldMk cId="324872394" sldId="2019"/>
        </pc:sldMkLst>
      </pc:sldChg>
      <pc:sldChg chg="modSp add mod modAnim modNotesTx">
        <pc:chgData name="Shaowei Wang" userId="e596398d-db6e-4c6b-9fe5-24de495b6c4d" providerId="ADAL" clId="{1E3C12D4-5765-4F63-967B-499FC0FABEC1}" dt="2022-03-08T21:16:16.696" v="945" actId="20577"/>
        <pc:sldMkLst>
          <pc:docMk/>
          <pc:sldMk cId="3966619906" sldId="2019"/>
        </pc:sldMkLst>
        <pc:spChg chg="mod">
          <ac:chgData name="Shaowei Wang" userId="e596398d-db6e-4c6b-9fe5-24de495b6c4d" providerId="ADAL" clId="{1E3C12D4-5765-4F63-967B-499FC0FABEC1}" dt="2022-03-08T21:15:55.146" v="846" actId="207"/>
          <ac:spMkLst>
            <pc:docMk/>
            <pc:sldMk cId="3966619906" sldId="2019"/>
            <ac:spMk id="71683" creationId="{9C4D6DB4-4944-9B48-A02E-203862EBDF1D}"/>
          </ac:spMkLst>
        </pc:spChg>
      </pc:sldChg>
      <pc:sldChg chg="addSp delSp modSp add mod modAnim">
        <pc:chgData name="Shaowei Wang" userId="e596398d-db6e-4c6b-9fe5-24de495b6c4d" providerId="ADAL" clId="{1E3C12D4-5765-4F63-967B-499FC0FABEC1}" dt="2022-03-10T15:49:30.071" v="1712" actId="20577"/>
        <pc:sldMkLst>
          <pc:docMk/>
          <pc:sldMk cId="1293130587" sldId="2020"/>
        </pc:sldMkLst>
        <pc:spChg chg="add mod">
          <ac:chgData name="Shaowei Wang" userId="e596398d-db6e-4c6b-9fe5-24de495b6c4d" providerId="ADAL" clId="{1E3C12D4-5765-4F63-967B-499FC0FABEC1}" dt="2022-03-09T04:22:54.711" v="1566" actId="1076"/>
          <ac:spMkLst>
            <pc:docMk/>
            <pc:sldMk cId="1293130587" sldId="2020"/>
            <ac:spMk id="18" creationId="{D674B8E0-98C4-48AE-9EE2-FB988B39ACF1}"/>
          </ac:spMkLst>
        </pc:spChg>
        <pc:spChg chg="mod">
          <ac:chgData name="Shaowei Wang" userId="e596398d-db6e-4c6b-9fe5-24de495b6c4d" providerId="ADAL" clId="{1E3C12D4-5765-4F63-967B-499FC0FABEC1}" dt="2022-03-10T15:49:30.071" v="1712" actId="20577"/>
          <ac:spMkLst>
            <pc:docMk/>
            <pc:sldMk cId="1293130587" sldId="2020"/>
            <ac:spMk id="82948" creationId="{6CA061CB-6EC0-0A4E-8745-8260981C4803}"/>
          </ac:spMkLst>
        </pc:spChg>
        <pc:grpChg chg="add del mod">
          <ac:chgData name="Shaowei Wang" userId="e596398d-db6e-4c6b-9fe5-24de495b6c4d" providerId="ADAL" clId="{1E3C12D4-5765-4F63-967B-499FC0FABEC1}" dt="2022-03-09T04:22:08.503" v="1563"/>
          <ac:grpSpMkLst>
            <pc:docMk/>
            <pc:sldMk cId="1293130587" sldId="2020"/>
            <ac:grpSpMk id="4" creationId="{1890819C-2B6C-4810-9B4B-6E69F31B5215}"/>
          </ac:grpSpMkLst>
        </pc:grpChg>
        <pc:grpChg chg="mod">
          <ac:chgData name="Shaowei Wang" userId="e596398d-db6e-4c6b-9fe5-24de495b6c4d" providerId="ADAL" clId="{1E3C12D4-5765-4F63-967B-499FC0FABEC1}" dt="2022-03-09T04:22:07.008" v="1559"/>
          <ac:grpSpMkLst>
            <pc:docMk/>
            <pc:sldMk cId="1293130587" sldId="2020"/>
            <ac:grpSpMk id="8" creationId="{EAE2A51E-EC9D-4C61-87C2-0F6AC6B81557}"/>
          </ac:grpSpMkLst>
        </pc:grpChg>
        <pc:graphicFrameChg chg="del">
          <ac:chgData name="Shaowei Wang" userId="e596398d-db6e-4c6b-9fe5-24de495b6c4d" providerId="ADAL" clId="{1E3C12D4-5765-4F63-967B-499FC0FABEC1}" dt="2022-03-09T04:21:16.659" v="1544" actId="478"/>
          <ac:graphicFrameMkLst>
            <pc:docMk/>
            <pc:sldMk cId="1293130587" sldId="2020"/>
            <ac:graphicFrameMk id="16" creationId="{3A13FAE2-33EC-49B5-8342-675710420C21}"/>
          </ac:graphicFrameMkLst>
        </pc:graphicFrameChg>
        <pc:graphicFrameChg chg="add mod">
          <ac:chgData name="Shaowei Wang" userId="e596398d-db6e-4c6b-9fe5-24de495b6c4d" providerId="ADAL" clId="{1E3C12D4-5765-4F63-967B-499FC0FABEC1}" dt="2022-03-09T04:22:59.461" v="1567"/>
          <ac:graphicFrameMkLst>
            <pc:docMk/>
            <pc:sldMk cId="1293130587" sldId="2020"/>
            <ac:graphicFrameMk id="17" creationId="{13E89E26-CFE0-4601-AFE4-10ACAC959864}"/>
          </ac:graphicFrameMkLst>
        </pc:graphicFrameChg>
        <pc:inkChg chg="add del mod">
          <ac:chgData name="Shaowei Wang" userId="e596398d-db6e-4c6b-9fe5-24de495b6c4d" providerId="ADAL" clId="{1E3C12D4-5765-4F63-967B-499FC0FABEC1}" dt="2022-03-09T04:22:08.987" v="1564" actId="9405"/>
          <ac:inkMkLst>
            <pc:docMk/>
            <pc:sldMk cId="1293130587" sldId="2020"/>
            <ac:inkMk id="2" creationId="{E8AA65A4-C454-4DA8-AB89-AF31B106FFD9}"/>
          </ac:inkMkLst>
        </pc:inkChg>
        <pc:inkChg chg="add del mod">
          <ac:chgData name="Shaowei Wang" userId="e596398d-db6e-4c6b-9fe5-24de495b6c4d" providerId="ADAL" clId="{1E3C12D4-5765-4F63-967B-499FC0FABEC1}" dt="2022-03-09T04:22:08.503" v="1563"/>
          <ac:inkMkLst>
            <pc:docMk/>
            <pc:sldMk cId="1293130587" sldId="2020"/>
            <ac:inkMk id="3" creationId="{9066EA35-B51E-4278-95D7-59B457E03ABB}"/>
          </ac:inkMkLst>
        </pc:inkChg>
        <pc:inkChg chg="add del">
          <ac:chgData name="Shaowei Wang" userId="e596398d-db6e-4c6b-9fe5-24de495b6c4d" providerId="ADAL" clId="{1E3C12D4-5765-4F63-967B-499FC0FABEC1}" dt="2022-03-09T04:22:07.937" v="1561" actId="9405"/>
          <ac:inkMkLst>
            <pc:docMk/>
            <pc:sldMk cId="1293130587" sldId="2020"/>
            <ac:inkMk id="5" creationId="{4C683FF7-14A1-495F-BF3E-969A5BB9E9D0}"/>
          </ac:inkMkLst>
        </pc:inkChg>
        <pc:inkChg chg="add del mod">
          <ac:chgData name="Shaowei Wang" userId="e596398d-db6e-4c6b-9fe5-24de495b6c4d" providerId="ADAL" clId="{1E3C12D4-5765-4F63-967B-499FC0FABEC1}" dt="2022-03-09T04:22:07.447" v="1560" actId="9405"/>
          <ac:inkMkLst>
            <pc:docMk/>
            <pc:sldMk cId="1293130587" sldId="2020"/>
            <ac:inkMk id="6" creationId="{8009DAF6-65B7-4A2E-AC7B-CFB556215B90}"/>
          </ac:inkMkLst>
        </pc:inkChg>
        <pc:inkChg chg="add del mod">
          <ac:chgData name="Shaowei Wang" userId="e596398d-db6e-4c6b-9fe5-24de495b6c4d" providerId="ADAL" clId="{1E3C12D4-5765-4F63-967B-499FC0FABEC1}" dt="2022-03-09T04:22:07.008" v="1559"/>
          <ac:inkMkLst>
            <pc:docMk/>
            <pc:sldMk cId="1293130587" sldId="2020"/>
            <ac:inkMk id="7" creationId="{FBC66DCA-C871-4454-8A35-ECE67ABA61C2}"/>
          </ac:inkMkLst>
        </pc:inkChg>
        <pc:inkChg chg="add">
          <ac:chgData name="Shaowei Wang" userId="e596398d-db6e-4c6b-9fe5-24de495b6c4d" providerId="ADAL" clId="{1E3C12D4-5765-4F63-967B-499FC0FABEC1}" dt="2022-03-09T04:22:59.916" v="1568" actId="9405"/>
          <ac:inkMkLst>
            <pc:docMk/>
            <pc:sldMk cId="1293130587" sldId="2020"/>
            <ac:inkMk id="9" creationId="{7A3A4AC5-F333-4B73-A7CE-149B62B9AE5A}"/>
          </ac:inkMkLst>
        </pc:inkChg>
      </pc:sldChg>
      <pc:sldChg chg="modSp add mod">
        <pc:chgData name="Shaowei Wang" userId="e596398d-db6e-4c6b-9fe5-24de495b6c4d" providerId="ADAL" clId="{1E3C12D4-5765-4F63-967B-499FC0FABEC1}" dt="2022-03-09T04:36:01.443" v="1710" actId="207"/>
        <pc:sldMkLst>
          <pc:docMk/>
          <pc:sldMk cId="4129556009" sldId="2021"/>
        </pc:sldMkLst>
        <pc:spChg chg="mod">
          <ac:chgData name="Shaowei Wang" userId="e596398d-db6e-4c6b-9fe5-24de495b6c4d" providerId="ADAL" clId="{1E3C12D4-5765-4F63-967B-499FC0FABEC1}" dt="2022-03-09T04:36:01.443" v="1710" actId="207"/>
          <ac:spMkLst>
            <pc:docMk/>
            <pc:sldMk cId="4129556009" sldId="2021"/>
            <ac:spMk id="3" creationId="{4C789724-87B0-41AF-9AB8-8C0EAFA3D478}"/>
          </ac:spMkLst>
        </pc:spChg>
      </pc:sldChg>
      <pc:sldChg chg="addSp delSp modSp new mod">
        <pc:chgData name="Shaowei Wang" userId="e596398d-db6e-4c6b-9fe5-24de495b6c4d" providerId="ADAL" clId="{1E3C12D4-5765-4F63-967B-499FC0FABEC1}" dt="2022-03-10T15:55:35.394" v="1728" actId="1076"/>
        <pc:sldMkLst>
          <pc:docMk/>
          <pc:sldMk cId="53031716" sldId="2022"/>
        </pc:sldMkLst>
        <pc:spChg chg="del">
          <ac:chgData name="Shaowei Wang" userId="e596398d-db6e-4c6b-9fe5-24de495b6c4d" providerId="ADAL" clId="{1E3C12D4-5765-4F63-967B-499FC0FABEC1}" dt="2022-03-10T15:53:57.870" v="1720" actId="478"/>
          <ac:spMkLst>
            <pc:docMk/>
            <pc:sldMk cId="53031716" sldId="2022"/>
            <ac:spMk id="2" creationId="{4BADBC50-7658-414C-8EEE-77D4FB58854C}"/>
          </ac:spMkLst>
        </pc:spChg>
        <pc:spChg chg="del">
          <ac:chgData name="Shaowei Wang" userId="e596398d-db6e-4c6b-9fe5-24de495b6c4d" providerId="ADAL" clId="{1E3C12D4-5765-4F63-967B-499FC0FABEC1}" dt="2022-03-10T15:54:00.107" v="1721" actId="478"/>
          <ac:spMkLst>
            <pc:docMk/>
            <pc:sldMk cId="53031716" sldId="2022"/>
            <ac:spMk id="3" creationId="{88E29BE3-06F1-4D5D-A812-1CE474347B73}"/>
          </ac:spMkLst>
        </pc:spChg>
        <pc:spChg chg="add mod">
          <ac:chgData name="Shaowei Wang" userId="e596398d-db6e-4c6b-9fe5-24de495b6c4d" providerId="ADAL" clId="{1E3C12D4-5765-4F63-967B-499FC0FABEC1}" dt="2022-03-10T15:54:08.501" v="1724" actId="1076"/>
          <ac:spMkLst>
            <pc:docMk/>
            <pc:sldMk cId="53031716" sldId="2022"/>
            <ac:spMk id="5" creationId="{12AF5C56-62F9-4778-A309-D89A905E49F6}"/>
          </ac:spMkLst>
        </pc:spChg>
        <pc:picChg chg="add mod">
          <ac:chgData name="Shaowei Wang" userId="e596398d-db6e-4c6b-9fe5-24de495b6c4d" providerId="ADAL" clId="{1E3C12D4-5765-4F63-967B-499FC0FABEC1}" dt="2022-03-10T15:55:30.303" v="1725" actId="14100"/>
          <ac:picMkLst>
            <pc:docMk/>
            <pc:sldMk cId="53031716" sldId="2022"/>
            <ac:picMk id="7" creationId="{452D2202-A3A9-4A67-AEBD-242FE167280A}"/>
          </ac:picMkLst>
        </pc:picChg>
        <pc:picChg chg="add mod">
          <ac:chgData name="Shaowei Wang" userId="e596398d-db6e-4c6b-9fe5-24de495b6c4d" providerId="ADAL" clId="{1E3C12D4-5765-4F63-967B-499FC0FABEC1}" dt="2022-03-10T15:55:35.394" v="1728" actId="1076"/>
          <ac:picMkLst>
            <pc:docMk/>
            <pc:sldMk cId="53031716" sldId="2022"/>
            <ac:picMk id="9" creationId="{6EB7B4EE-8F79-4579-B371-AD8B29EBAD03}"/>
          </ac:picMkLst>
        </pc:picChg>
      </pc:sldChg>
      <pc:sldChg chg="modSp add del mod">
        <pc:chgData name="Shaowei Wang" userId="e596398d-db6e-4c6b-9fe5-24de495b6c4d" providerId="ADAL" clId="{1E3C12D4-5765-4F63-967B-499FC0FABEC1}" dt="2022-03-10T16:06:41.488" v="1803" actId="2696"/>
        <pc:sldMkLst>
          <pc:docMk/>
          <pc:sldMk cId="1270301043" sldId="2023"/>
        </pc:sldMkLst>
        <pc:spChg chg="mod">
          <ac:chgData name="Shaowei Wang" userId="e596398d-db6e-4c6b-9fe5-24de495b6c4d" providerId="ADAL" clId="{1E3C12D4-5765-4F63-967B-499FC0FABEC1}" dt="2022-03-10T16:02:58.453" v="1773" actId="115"/>
          <ac:spMkLst>
            <pc:docMk/>
            <pc:sldMk cId="1270301043" sldId="2023"/>
            <ac:spMk id="467" creationId="{00000000-0000-0000-0000-000000000000}"/>
          </ac:spMkLst>
        </pc:spChg>
      </pc:sldChg>
      <pc:sldChg chg="add">
        <pc:chgData name="Shaowei Wang" userId="e596398d-db6e-4c6b-9fe5-24de495b6c4d" providerId="ADAL" clId="{1E3C12D4-5765-4F63-967B-499FC0FABEC1}" dt="2022-03-10T16:06:42.947" v="1804"/>
        <pc:sldMkLst>
          <pc:docMk/>
          <pc:sldMk cId="2789611049" sldId="2023"/>
        </pc:sldMkLst>
      </pc:sldChg>
      <pc:sldChg chg="addSp delSp modSp new del mod modClrScheme chgLayout">
        <pc:chgData name="Shaowei Wang" userId="e596398d-db6e-4c6b-9fe5-24de495b6c4d" providerId="ADAL" clId="{1E3C12D4-5765-4F63-967B-499FC0FABEC1}" dt="2022-03-10T16:06:41.488" v="1803" actId="2696"/>
        <pc:sldMkLst>
          <pc:docMk/>
          <pc:sldMk cId="456400252" sldId="2024"/>
        </pc:sldMkLst>
        <pc:spChg chg="del">
          <ac:chgData name="Shaowei Wang" userId="e596398d-db6e-4c6b-9fe5-24de495b6c4d" providerId="ADAL" clId="{1E3C12D4-5765-4F63-967B-499FC0FABEC1}" dt="2022-03-10T16:03:57.755" v="1780" actId="478"/>
          <ac:spMkLst>
            <pc:docMk/>
            <pc:sldMk cId="456400252" sldId="2024"/>
            <ac:spMk id="2" creationId="{D76A36CD-FCA0-48EE-997A-3A236C7A7E65}"/>
          </ac:spMkLst>
        </pc:spChg>
        <pc:spChg chg="mod ord">
          <ac:chgData name="Shaowei Wang" userId="e596398d-db6e-4c6b-9fe5-24de495b6c4d" providerId="ADAL" clId="{1E3C12D4-5765-4F63-967B-499FC0FABEC1}" dt="2022-03-10T16:04:15.270" v="1783" actId="700"/>
          <ac:spMkLst>
            <pc:docMk/>
            <pc:sldMk cId="456400252" sldId="2024"/>
            <ac:spMk id="3" creationId="{28E2EE4D-83A5-47AE-AB5B-C77530F47443}"/>
          </ac:spMkLst>
        </pc:spChg>
        <pc:spChg chg="add del mod ord">
          <ac:chgData name="Shaowei Wang" userId="e596398d-db6e-4c6b-9fe5-24de495b6c4d" providerId="ADAL" clId="{1E3C12D4-5765-4F63-967B-499FC0FABEC1}" dt="2022-03-10T16:04:04.555" v="1782" actId="700"/>
          <ac:spMkLst>
            <pc:docMk/>
            <pc:sldMk cId="456400252" sldId="2024"/>
            <ac:spMk id="4" creationId="{E0C2C734-44F5-4E1B-83ED-617E9AE167F0}"/>
          </ac:spMkLst>
        </pc:spChg>
        <pc:spChg chg="add mod ord">
          <ac:chgData name="Shaowei Wang" userId="e596398d-db6e-4c6b-9fe5-24de495b6c4d" providerId="ADAL" clId="{1E3C12D4-5765-4F63-967B-499FC0FABEC1}" dt="2022-03-10T16:04:35.224" v="1790" actId="108"/>
          <ac:spMkLst>
            <pc:docMk/>
            <pc:sldMk cId="456400252" sldId="2024"/>
            <ac:spMk id="5" creationId="{873E4246-39AB-48A1-BA15-E8F905B6266E}"/>
          </ac:spMkLst>
        </pc:spChg>
        <pc:spChg chg="add mod">
          <ac:chgData name="Shaowei Wang" userId="e596398d-db6e-4c6b-9fe5-24de495b6c4d" providerId="ADAL" clId="{1E3C12D4-5765-4F63-967B-499FC0FABEC1}" dt="2022-03-10T16:06:15.101" v="1800" actId="1076"/>
          <ac:spMkLst>
            <pc:docMk/>
            <pc:sldMk cId="456400252" sldId="2024"/>
            <ac:spMk id="9" creationId="{0F2E67DF-25E1-4EE7-A3E6-C0B1B797B9A8}"/>
          </ac:spMkLst>
        </pc:spChg>
        <pc:picChg chg="add mod">
          <ac:chgData name="Shaowei Wang" userId="e596398d-db6e-4c6b-9fe5-24de495b6c4d" providerId="ADAL" clId="{1E3C12D4-5765-4F63-967B-499FC0FABEC1}" dt="2022-03-10T16:06:04.542" v="1797" actId="1076"/>
          <ac:picMkLst>
            <pc:docMk/>
            <pc:sldMk cId="456400252" sldId="2024"/>
            <ac:picMk id="7" creationId="{3824D63D-482A-444B-8512-38C847C14CC0}"/>
          </ac:picMkLst>
        </pc:picChg>
      </pc:sldChg>
      <pc:sldChg chg="add">
        <pc:chgData name="Shaowei Wang" userId="e596398d-db6e-4c6b-9fe5-24de495b6c4d" providerId="ADAL" clId="{1E3C12D4-5765-4F63-967B-499FC0FABEC1}" dt="2022-03-10T16:06:42.947" v="1804"/>
        <pc:sldMkLst>
          <pc:docMk/>
          <pc:sldMk cId="2655255491" sldId="2024"/>
        </pc:sldMkLst>
      </pc:sldChg>
      <pc:sldChg chg="addSp delSp modSp new mod modAnim">
        <pc:chgData name="Shaowei Wang" userId="e596398d-db6e-4c6b-9fe5-24de495b6c4d" providerId="ADAL" clId="{1E3C12D4-5765-4F63-967B-499FC0FABEC1}" dt="2022-03-10T16:13:14.783" v="1814" actId="14100"/>
        <pc:sldMkLst>
          <pc:docMk/>
          <pc:sldMk cId="1486214123" sldId="2025"/>
        </pc:sldMkLst>
        <pc:spChg chg="del">
          <ac:chgData name="Shaowei Wang" userId="e596398d-db6e-4c6b-9fe5-24de495b6c4d" providerId="ADAL" clId="{1E3C12D4-5765-4F63-967B-499FC0FABEC1}" dt="2022-03-10T16:12:47.509" v="1806" actId="478"/>
          <ac:spMkLst>
            <pc:docMk/>
            <pc:sldMk cId="1486214123" sldId="2025"/>
            <ac:spMk id="2" creationId="{A30391E0-D94F-4CF2-B1E2-8B4856F8938E}"/>
          </ac:spMkLst>
        </pc:spChg>
        <pc:spChg chg="del">
          <ac:chgData name="Shaowei Wang" userId="e596398d-db6e-4c6b-9fe5-24de495b6c4d" providerId="ADAL" clId="{1E3C12D4-5765-4F63-967B-499FC0FABEC1}" dt="2022-03-10T16:12:49.845" v="1807" actId="478"/>
          <ac:spMkLst>
            <pc:docMk/>
            <pc:sldMk cId="1486214123" sldId="2025"/>
            <ac:spMk id="3" creationId="{378BFB1B-0965-4202-9EA3-CD5FE2B3B743}"/>
          </ac:spMkLst>
        </pc:spChg>
        <pc:picChg chg="add mod">
          <ac:chgData name="Shaowei Wang" userId="e596398d-db6e-4c6b-9fe5-24de495b6c4d" providerId="ADAL" clId="{1E3C12D4-5765-4F63-967B-499FC0FABEC1}" dt="2022-03-10T16:13:14.783" v="1814" actId="14100"/>
          <ac:picMkLst>
            <pc:docMk/>
            <pc:sldMk cId="1486214123" sldId="2025"/>
            <ac:picMk id="4" creationId="{D97F9A46-8DA3-4F40-8C32-ECDF58B0C1F5}"/>
          </ac:picMkLst>
        </pc:picChg>
      </pc:sldChg>
      <pc:sldMasterChg chg="modSp modSldLayout">
        <pc:chgData name="Shaowei Wang" userId="e596398d-db6e-4c6b-9fe5-24de495b6c4d" providerId="ADAL" clId="{1E3C12D4-5765-4F63-967B-499FC0FABEC1}" dt="2022-03-08T20:01:51.059" v="23"/>
        <pc:sldMasterMkLst>
          <pc:docMk/>
          <pc:sldMasterMk cId="1398150461" sldId="2147483648"/>
        </pc:sldMasterMkLst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asterMk cId="1398150461" sldId="2147483648"/>
            <ac:spMk id="2" creationId="{4EC53565-E018-49C6-9F86-7EB51FF8F7A2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asterMk cId="1398150461" sldId="2147483648"/>
            <ac:spMk id="3" creationId="{D31966AD-FC6D-47EB-8012-698E9D3A93C8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asterMk cId="1398150461" sldId="2147483648"/>
            <ac:spMk id="4" creationId="{FD750235-9D63-4BDA-A0A7-942B7D32E69B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asterMk cId="1398150461" sldId="2147483648"/>
            <ac:spMk id="5" creationId="{E15FB16C-5BC7-4994-B046-C5CA8FA2A13A}"/>
          </ac:spMkLst>
        </pc:spChg>
        <pc:spChg chg="mod">
          <ac:chgData name="Shaowei Wang" userId="e596398d-db6e-4c6b-9fe5-24de495b6c4d" providerId="ADAL" clId="{1E3C12D4-5765-4F63-967B-499FC0FABEC1}" dt="2022-03-08T20:01:51.059" v="23"/>
          <ac:spMkLst>
            <pc:docMk/>
            <pc:sldMasterMk cId="1398150461" sldId="2147483648"/>
            <ac:spMk id="6" creationId="{5154F2CE-3C2B-41F1-8A44-CE2FBE443166}"/>
          </ac:spMkLst>
        </pc:spChg>
        <pc:sldLayoutChg chg="modSp">
          <pc:chgData name="Shaowei Wang" userId="e596398d-db6e-4c6b-9fe5-24de495b6c4d" providerId="ADAL" clId="{1E3C12D4-5765-4F63-967B-499FC0FABEC1}" dt="2022-03-08T20:01:51.059" v="23"/>
          <pc:sldLayoutMkLst>
            <pc:docMk/>
            <pc:sldMasterMk cId="1398150461" sldId="2147483648"/>
            <pc:sldLayoutMk cId="1686802382" sldId="2147483649"/>
          </pc:sldLayoutMkLst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1686802382" sldId="2147483649"/>
              <ac:spMk id="2" creationId="{1DB4E87B-2D1A-4B0D-89C6-5A068A32730C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1686802382" sldId="2147483649"/>
              <ac:spMk id="3" creationId="{91C468D0-3177-4F55-B9B5-B6242A20C424}"/>
            </ac:spMkLst>
          </pc:spChg>
        </pc:sldLayoutChg>
        <pc:sldLayoutChg chg="modSp">
          <pc:chgData name="Shaowei Wang" userId="e596398d-db6e-4c6b-9fe5-24de495b6c4d" providerId="ADAL" clId="{1E3C12D4-5765-4F63-967B-499FC0FABEC1}" dt="2022-03-08T20:01:51.059" v="23"/>
          <pc:sldLayoutMkLst>
            <pc:docMk/>
            <pc:sldMasterMk cId="1398150461" sldId="2147483648"/>
            <pc:sldLayoutMk cId="3600862122" sldId="2147483651"/>
          </pc:sldLayoutMkLst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3600862122" sldId="2147483651"/>
              <ac:spMk id="2" creationId="{6CE6E9C8-E47D-4C69-B4F6-7721428C2341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3600862122" sldId="2147483651"/>
              <ac:spMk id="3" creationId="{1F2A7C5E-D11F-4F77-BA62-2FA98B862217}"/>
            </ac:spMkLst>
          </pc:spChg>
        </pc:sldLayoutChg>
        <pc:sldLayoutChg chg="modSp">
          <pc:chgData name="Shaowei Wang" userId="e596398d-db6e-4c6b-9fe5-24de495b6c4d" providerId="ADAL" clId="{1E3C12D4-5765-4F63-967B-499FC0FABEC1}" dt="2022-03-08T20:01:51.059" v="23"/>
          <pc:sldLayoutMkLst>
            <pc:docMk/>
            <pc:sldMasterMk cId="1398150461" sldId="2147483648"/>
            <pc:sldLayoutMk cId="3221318106" sldId="2147483652"/>
          </pc:sldLayoutMkLst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3221318106" sldId="2147483652"/>
              <ac:spMk id="3" creationId="{DDE24AB8-01D4-41E9-8A26-2BC609B9F9C8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3221318106" sldId="2147483652"/>
              <ac:spMk id="4" creationId="{86BB12A4-E89D-4ADC-B102-1033CCF536C4}"/>
            </ac:spMkLst>
          </pc:spChg>
        </pc:sldLayoutChg>
        <pc:sldLayoutChg chg="modSp">
          <pc:chgData name="Shaowei Wang" userId="e596398d-db6e-4c6b-9fe5-24de495b6c4d" providerId="ADAL" clId="{1E3C12D4-5765-4F63-967B-499FC0FABEC1}" dt="2022-03-08T20:01:51.059" v="23"/>
          <pc:sldLayoutMkLst>
            <pc:docMk/>
            <pc:sldMasterMk cId="1398150461" sldId="2147483648"/>
            <pc:sldLayoutMk cId="3853780624" sldId="2147483653"/>
          </pc:sldLayoutMkLst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3853780624" sldId="2147483653"/>
              <ac:spMk id="2" creationId="{49E5C6D6-B4D9-4B35-9655-0F6A9C50F09F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3853780624" sldId="2147483653"/>
              <ac:spMk id="3" creationId="{4D2D46D8-37B6-43F3-8393-4CB579E7BAE6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3853780624" sldId="2147483653"/>
              <ac:spMk id="4" creationId="{9607B75E-148E-4B8D-BB9B-78ABBBF7FC43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3853780624" sldId="2147483653"/>
              <ac:spMk id="5" creationId="{D3166677-238D-4A8C-9E2A-7F5BC40C1CAA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3853780624" sldId="2147483653"/>
              <ac:spMk id="6" creationId="{7DA4505B-E65D-4A34-A794-F5DF1F5CCA1A}"/>
            </ac:spMkLst>
          </pc:spChg>
        </pc:sldLayoutChg>
        <pc:sldLayoutChg chg="modSp">
          <pc:chgData name="Shaowei Wang" userId="e596398d-db6e-4c6b-9fe5-24de495b6c4d" providerId="ADAL" clId="{1E3C12D4-5765-4F63-967B-499FC0FABEC1}" dt="2022-03-08T20:01:51.059" v="23"/>
          <pc:sldLayoutMkLst>
            <pc:docMk/>
            <pc:sldMasterMk cId="1398150461" sldId="2147483648"/>
            <pc:sldLayoutMk cId="4048704365" sldId="2147483656"/>
          </pc:sldLayoutMkLst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4048704365" sldId="2147483656"/>
              <ac:spMk id="2" creationId="{ADABFE37-4707-4406-AE2E-BAF4530FEDCB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4048704365" sldId="2147483656"/>
              <ac:spMk id="3" creationId="{0D2DF699-7F66-4715-9A2B-7562B9B5FCF9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4048704365" sldId="2147483656"/>
              <ac:spMk id="4" creationId="{C8B1997C-12C3-4D5C-A964-8CA6EB464035}"/>
            </ac:spMkLst>
          </pc:spChg>
        </pc:sldLayoutChg>
        <pc:sldLayoutChg chg="modSp">
          <pc:chgData name="Shaowei Wang" userId="e596398d-db6e-4c6b-9fe5-24de495b6c4d" providerId="ADAL" clId="{1E3C12D4-5765-4F63-967B-499FC0FABEC1}" dt="2022-03-08T20:01:51.059" v="23"/>
          <pc:sldLayoutMkLst>
            <pc:docMk/>
            <pc:sldMasterMk cId="1398150461" sldId="2147483648"/>
            <pc:sldLayoutMk cId="615616779" sldId="2147483657"/>
          </pc:sldLayoutMkLst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615616779" sldId="2147483657"/>
              <ac:spMk id="2" creationId="{56C7DEC3-A234-4074-AAFA-02159A87D09F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615616779" sldId="2147483657"/>
              <ac:spMk id="3" creationId="{1AF5B0CB-79F8-4084-A734-6524FF400F61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615616779" sldId="2147483657"/>
              <ac:spMk id="4" creationId="{423E7AB6-9A26-4877-9846-DC49CCD83768}"/>
            </ac:spMkLst>
          </pc:spChg>
        </pc:sldLayoutChg>
        <pc:sldLayoutChg chg="modSp">
          <pc:chgData name="Shaowei Wang" userId="e596398d-db6e-4c6b-9fe5-24de495b6c4d" providerId="ADAL" clId="{1E3C12D4-5765-4F63-967B-499FC0FABEC1}" dt="2022-03-08T20:01:51.059" v="23"/>
          <pc:sldLayoutMkLst>
            <pc:docMk/>
            <pc:sldMasterMk cId="1398150461" sldId="2147483648"/>
            <pc:sldLayoutMk cId="592154069" sldId="2147483659"/>
          </pc:sldLayoutMkLst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592154069" sldId="2147483659"/>
              <ac:spMk id="2" creationId="{280392EC-8E94-45E8-B6F6-A9BA9170760E}"/>
            </ac:spMkLst>
          </pc:spChg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592154069" sldId="2147483659"/>
              <ac:spMk id="3" creationId="{BF9F9C05-4C68-41FC-8344-57D16B8004F7}"/>
            </ac:spMkLst>
          </pc:spChg>
        </pc:sldLayoutChg>
        <pc:sldLayoutChg chg="modSp">
          <pc:chgData name="Shaowei Wang" userId="e596398d-db6e-4c6b-9fe5-24de495b6c4d" providerId="ADAL" clId="{1E3C12D4-5765-4F63-967B-499FC0FABEC1}" dt="2022-03-08T20:01:51.059" v="23"/>
          <pc:sldLayoutMkLst>
            <pc:docMk/>
            <pc:sldMasterMk cId="1398150461" sldId="2147483648"/>
            <pc:sldLayoutMk cId="558415738" sldId="2147483660"/>
          </pc:sldLayoutMkLst>
          <pc:spChg chg="mod">
            <ac:chgData name="Shaowei Wang" userId="e596398d-db6e-4c6b-9fe5-24de495b6c4d" providerId="ADAL" clId="{1E3C12D4-5765-4F63-967B-499FC0FABEC1}" dt="2022-03-08T20:01:51.059" v="23"/>
            <ac:spMkLst>
              <pc:docMk/>
              <pc:sldMasterMk cId="1398150461" sldId="2147483648"/>
              <pc:sldLayoutMk cId="558415738" sldId="2147483660"/>
              <ac:spMk id="56" creationId="{00000000-0000-0000-0000-000000000000}"/>
            </ac:spMkLst>
          </pc:spChg>
        </pc:sldLayoutChg>
      </pc:sldMasterChg>
    </pc:docChg>
  </pc:docChgLst>
  <pc:docChgLst>
    <pc:chgData name="Shaowei Wang" userId="e596398d-db6e-4c6b-9fe5-24de495b6c4d" providerId="ADAL" clId="{3352E50F-A0FA-4961-93D9-C4824F8D1E58}"/>
    <pc:docChg chg="custSel addSld delSld modSld">
      <pc:chgData name="Shaowei Wang" userId="e596398d-db6e-4c6b-9fe5-24de495b6c4d" providerId="ADAL" clId="{3352E50F-A0FA-4961-93D9-C4824F8D1E58}" dt="2022-02-23T05:51:31.315" v="8" actId="680"/>
      <pc:docMkLst>
        <pc:docMk/>
      </pc:docMkLst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294434945" sldId="258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3638960639" sldId="259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972674922" sldId="260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4197547209" sldId="261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1582063235" sldId="315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3519102955" sldId="375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3156739398" sldId="494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3539234200" sldId="564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2484474515" sldId="566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1426006181" sldId="567"/>
        </pc:sldMkLst>
      </pc:sldChg>
      <pc:sldChg chg="modSp add mod">
        <pc:chgData name="Shaowei Wang" userId="e596398d-db6e-4c6b-9fe5-24de495b6c4d" providerId="ADAL" clId="{3352E50F-A0FA-4961-93D9-C4824F8D1E58}" dt="2022-02-23T05:51:22.223" v="1" actId="27636"/>
        <pc:sldMkLst>
          <pc:docMk/>
          <pc:sldMk cId="4184766750" sldId="568"/>
        </pc:sldMkLst>
        <pc:spChg chg="mod">
          <ac:chgData name="Shaowei Wang" userId="e596398d-db6e-4c6b-9fe5-24de495b6c4d" providerId="ADAL" clId="{3352E50F-A0FA-4961-93D9-C4824F8D1E58}" dt="2022-02-23T05:51:22.223" v="1" actId="27636"/>
          <ac:spMkLst>
            <pc:docMk/>
            <pc:sldMk cId="4184766750" sldId="568"/>
            <ac:spMk id="72707" creationId="{818C3DC0-38BF-464F-9F63-763E92615BD5}"/>
          </ac:spMkLst>
        </pc:spChg>
      </pc:sldChg>
      <pc:sldChg chg="modSp add mod">
        <pc:chgData name="Shaowei Wang" userId="e596398d-db6e-4c6b-9fe5-24de495b6c4d" providerId="ADAL" clId="{3352E50F-A0FA-4961-93D9-C4824F8D1E58}" dt="2022-02-23T05:51:22.236" v="2" actId="27636"/>
        <pc:sldMkLst>
          <pc:docMk/>
          <pc:sldMk cId="1974495397" sldId="569"/>
        </pc:sldMkLst>
        <pc:spChg chg="mod">
          <ac:chgData name="Shaowei Wang" userId="e596398d-db6e-4c6b-9fe5-24de495b6c4d" providerId="ADAL" clId="{3352E50F-A0FA-4961-93D9-C4824F8D1E58}" dt="2022-02-23T05:51:22.236" v="2" actId="27636"/>
          <ac:spMkLst>
            <pc:docMk/>
            <pc:sldMk cId="1974495397" sldId="569"/>
            <ac:spMk id="73731" creationId="{A41CEA6B-032D-504F-B1E1-274EA3475520}"/>
          </ac:spMkLst>
        </pc:spChg>
      </pc:sldChg>
      <pc:sldChg chg="modSp add mod">
        <pc:chgData name="Shaowei Wang" userId="e596398d-db6e-4c6b-9fe5-24de495b6c4d" providerId="ADAL" clId="{3352E50F-A0FA-4961-93D9-C4824F8D1E58}" dt="2022-02-23T05:51:22.254" v="4" actId="27636"/>
        <pc:sldMkLst>
          <pc:docMk/>
          <pc:sldMk cId="3132864788" sldId="570"/>
        </pc:sldMkLst>
        <pc:spChg chg="mod">
          <ac:chgData name="Shaowei Wang" userId="e596398d-db6e-4c6b-9fe5-24de495b6c4d" providerId="ADAL" clId="{3352E50F-A0FA-4961-93D9-C4824F8D1E58}" dt="2022-02-23T05:51:22.254" v="4" actId="27636"/>
          <ac:spMkLst>
            <pc:docMk/>
            <pc:sldMk cId="3132864788" sldId="570"/>
            <ac:spMk id="74754" creationId="{33DC0049-6B23-A046-9E82-ACBE6A024B70}"/>
          </ac:spMkLst>
        </pc:spChg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1639217840" sldId="571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3783777394" sldId="572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1095846200" sldId="573"/>
        </pc:sldMkLst>
      </pc:sldChg>
      <pc:sldChg chg="modSp add mod">
        <pc:chgData name="Shaowei Wang" userId="e596398d-db6e-4c6b-9fe5-24de495b6c4d" providerId="ADAL" clId="{3352E50F-A0FA-4961-93D9-C4824F8D1E58}" dt="2022-02-23T05:51:22.243" v="3" actId="27636"/>
        <pc:sldMkLst>
          <pc:docMk/>
          <pc:sldMk cId="318250513" sldId="574"/>
        </pc:sldMkLst>
        <pc:spChg chg="mod">
          <ac:chgData name="Shaowei Wang" userId="e596398d-db6e-4c6b-9fe5-24de495b6c4d" providerId="ADAL" clId="{3352E50F-A0FA-4961-93D9-C4824F8D1E58}" dt="2022-02-23T05:51:22.243" v="3" actId="27636"/>
          <ac:spMkLst>
            <pc:docMk/>
            <pc:sldMk cId="318250513" sldId="574"/>
            <ac:spMk id="78850" creationId="{8D540A9B-964D-0740-8410-9AA04A50050E}"/>
          </ac:spMkLst>
        </pc:spChg>
      </pc:sldChg>
      <pc:sldChg chg="modSp add mod">
        <pc:chgData name="Shaowei Wang" userId="e596398d-db6e-4c6b-9fe5-24de495b6c4d" providerId="ADAL" clId="{3352E50F-A0FA-4961-93D9-C4824F8D1E58}" dt="2022-02-23T05:51:22.269" v="5" actId="27636"/>
        <pc:sldMkLst>
          <pc:docMk/>
          <pc:sldMk cId="2923451470" sldId="576"/>
        </pc:sldMkLst>
        <pc:spChg chg="mod">
          <ac:chgData name="Shaowei Wang" userId="e596398d-db6e-4c6b-9fe5-24de495b6c4d" providerId="ADAL" clId="{3352E50F-A0FA-4961-93D9-C4824F8D1E58}" dt="2022-02-23T05:51:22.269" v="5" actId="27636"/>
          <ac:spMkLst>
            <pc:docMk/>
            <pc:sldMk cId="2923451470" sldId="576"/>
            <ac:spMk id="79875" creationId="{E1800813-E999-1E4D-81EB-1336A4F115E5}"/>
          </ac:spMkLst>
        </pc:spChg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3635284672" sldId="577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1543116360" sldId="578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89238223" sldId="579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3576489057" sldId="593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100438198" sldId="594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902104173" sldId="595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2854652896" sldId="596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4020476789" sldId="1981"/>
        </pc:sldMkLst>
      </pc:sldChg>
      <pc:sldChg chg="modSp add mod">
        <pc:chgData name="Shaowei Wang" userId="e596398d-db6e-4c6b-9fe5-24de495b6c4d" providerId="ADAL" clId="{3352E50F-A0FA-4961-93D9-C4824F8D1E58}" dt="2022-02-23T05:51:22.287" v="6" actId="27636"/>
        <pc:sldMkLst>
          <pc:docMk/>
          <pc:sldMk cId="907606576" sldId="1989"/>
        </pc:sldMkLst>
        <pc:spChg chg="mod">
          <ac:chgData name="Shaowei Wang" userId="e596398d-db6e-4c6b-9fe5-24de495b6c4d" providerId="ADAL" clId="{3352E50F-A0FA-4961-93D9-C4824F8D1E58}" dt="2022-02-23T05:51:22.287" v="6" actId="27636"/>
          <ac:spMkLst>
            <pc:docMk/>
            <pc:sldMk cId="907606576" sldId="1989"/>
            <ac:spMk id="2" creationId="{F14AD9C7-900E-774B-B4B5-8E3D5D198D6D}"/>
          </ac:spMkLst>
        </pc:spChg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4249520231" sldId="2010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1811035925" sldId="2011"/>
        </pc:sldMkLst>
      </pc:sldChg>
      <pc:sldChg chg="add del">
        <pc:chgData name="Shaowei Wang" userId="e596398d-db6e-4c6b-9fe5-24de495b6c4d" providerId="ADAL" clId="{3352E50F-A0FA-4961-93D9-C4824F8D1E58}" dt="2022-02-23T05:51:26.002" v="7" actId="47"/>
        <pc:sldMkLst>
          <pc:docMk/>
          <pc:sldMk cId="2286668989" sldId="2012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1470130598" sldId="2013"/>
        </pc:sldMkLst>
      </pc:sldChg>
      <pc:sldChg chg="add">
        <pc:chgData name="Shaowei Wang" userId="e596398d-db6e-4c6b-9fe5-24de495b6c4d" providerId="ADAL" clId="{3352E50F-A0FA-4961-93D9-C4824F8D1E58}" dt="2022-02-23T05:51:22.062" v="0"/>
        <pc:sldMkLst>
          <pc:docMk/>
          <pc:sldMk cId="3204570439" sldId="2014"/>
        </pc:sldMkLst>
      </pc:sldChg>
      <pc:sldChg chg="new">
        <pc:chgData name="Shaowei Wang" userId="e596398d-db6e-4c6b-9fe5-24de495b6c4d" providerId="ADAL" clId="{3352E50F-A0FA-4961-93D9-C4824F8D1E58}" dt="2022-02-23T05:51:31.315" v="8" actId="680"/>
        <pc:sldMkLst>
          <pc:docMk/>
          <pc:sldMk cId="4191210934" sldId="201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37:52.329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0,'2933'0,"-2901"0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3T02:37:52.329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0,'2933'0,"-2901"0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00:51.7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1 185,'27'0,"243"6,202 4,-379-10,-68-1,1-2,-1-1,48-13,-62 14,1-2,-2 1,16-9,-16 7,1 1,0 0,13-4,-8 5,2 2,0 0,-1 1,23 1,-19 0,0 0,30-5,40-6,-38 5,149-15,-110 15,99 5,-93 2,-28 0,79-2,-90-7,8 1,31 7,29-2,-47-11,-11 1,43 5,117 6,-107 3,-90-3,-2-1,35-6,-20 2,1 3,70 4,-45 0,339-1,-420 1,-1 0,1 1,0 0,0 1,0 0,-16 8,10-4,-27 6,6-5,1-2,0-1,-51 0,76-5,-11 0,-2 0,-33 6,-44 8,39-7,-43 6,-28 3,-15-4,-1-13,52-1,-1691 2,1771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4:16:4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7T00:31:56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1 139,'152'0,"557"-9,246-5,-741 9,334-48,-465 44,161 4,-58 3,-59-5,104-4,1197 12,-1127-17,-236 12,230 0,-162 5,1179-1,-1284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6D997-BCF5-489A-AC51-CD379E3CBE1C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A0BC2-8A7A-4821-A936-8136C2E6E03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073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iatarantula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BB18563-7270-4007-8A06-BADE99350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D6DB79-991A-42A7-81AF-098862315D0B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A64454F-61CC-4B43-A129-5DA4DBB7A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F6DA842-3697-4C51-A2AA-6E640E453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733715E-F346-4142-94EB-C76C92FA11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471F5-D8C5-C640-8BEB-B36EAE67DFF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AEC4F51-913B-3945-93C2-96871A159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E75A92A-7153-D640-8013-8C5A42298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65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24D8EFE-0CF5-5145-9E19-262B19DFCE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0B9BC-E620-AA4D-A113-0F683D3A1F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E4129D3-3F08-624C-8205-BB0C153E9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3C2815E-3D07-484D-AF61-B391F9E3B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9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24D8EFE-0CF5-5145-9E19-262B19DFCE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0B9BC-E620-AA4D-A113-0F683D3A1F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E4129D3-3F08-624C-8205-BB0C153E9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3C2815E-3D07-484D-AF61-B391F9E3B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8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what is the bug in the above code?</a:t>
            </a:r>
          </a:p>
          <a:p>
            <a:r>
              <a:rPr lang="en-US" dirty="0"/>
              <a:t>Which</a:t>
            </a:r>
            <a:r>
              <a:rPr lang="en-US" baseline="0" dirty="0"/>
              <a:t> input set will find the bug?</a:t>
            </a:r>
          </a:p>
          <a:p>
            <a:r>
              <a:rPr lang="en-US" baseline="0" dirty="0"/>
              <a:t>Why?</a:t>
            </a:r>
          </a:p>
          <a:p>
            <a:r>
              <a:rPr lang="en-US" baseline="0" dirty="0"/>
              <a:t>More coverage!</a:t>
            </a:r>
          </a:p>
          <a:p>
            <a:r>
              <a:rPr lang="en-US" baseline="0" dirty="0"/>
              <a:t>Coverage is a measure of how many execution branches are touched by your test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0C0EF-FD34-0C46-9D80-5371779495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9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24D8EFE-0CF5-5145-9E19-262B19DFCE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0B9BC-E620-AA4D-A113-0F683D3A1F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E4129D3-3F08-624C-8205-BB0C153E9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3C2815E-3D07-484D-AF61-B391F9E3B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9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F79CAB5-156D-5140-A0B6-1CE6CA6229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CAF93-5C90-E140-8195-16EAC256E2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A91C84D-E266-DB4B-A75A-995FA1DFB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7FAD7D8-C0F4-D746-9E73-BC3F1B836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12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733715E-F346-4142-94EB-C76C92FA11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471F5-D8C5-C640-8BEB-B36EAE67DFF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AEC4F51-913B-3945-93C2-96871A159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E75A92A-7153-D640-8013-8C5A42298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dirty="0"/>
              <a:t>Mathematical constraints to automatically detect equivalent mutants [56], [59] (1996)</a:t>
            </a:r>
          </a:p>
          <a:p>
            <a:pPr eaLnBrk="1" hangingPunct="1"/>
            <a:r>
              <a:rPr lang="en-US" dirty="0"/>
              <a:t> Program slicing to assist in the detection of equivalent mutants [25] (1999)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61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F79CAB5-156D-5140-A0B6-1CE6CA6229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CAF93-5C90-E140-8195-16EAC256E2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A91C84D-E266-DB4B-A75A-995FA1DFB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7FAD7D8-C0F4-D746-9E73-BC3F1B836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6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733715E-F346-4142-94EB-C76C92FA11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471F5-D8C5-C640-8BEB-B36EAE67DFF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AEC4F51-913B-3945-93C2-96871A159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E75A92A-7153-D640-8013-8C5A42298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dirty="0"/>
              <a:t>Mathematical constraints to automatically detect equivalent mutants [56], [59] (1996)</a:t>
            </a:r>
          </a:p>
          <a:p>
            <a:pPr eaLnBrk="1" hangingPunct="1"/>
            <a:r>
              <a:rPr lang="en-US" dirty="0"/>
              <a:t> Program slicing to assist in the detection of equivalent mutants [25] (1999)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88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F79CAB5-156D-5140-A0B6-1CE6CA6229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CAF93-5C90-E140-8195-16EAC256E2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A91C84D-E266-DB4B-A75A-995FA1DFB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7FAD7D8-C0F4-D746-9E73-BC3F1B836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0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Tarantula: https://</a:t>
            </a:r>
            <a:r>
              <a:rPr lang="en-US" dirty="0" err="1"/>
              <a:t>github.com</a:t>
            </a:r>
            <a:r>
              <a:rPr lang="en-US" dirty="0"/>
              <a:t>/prove/tarantula</a:t>
            </a:r>
          </a:p>
          <a:p>
            <a:endParaRPr lang="en-US" dirty="0"/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Tarantula is modern tool for managing software testing in agile software projects. It's free, licensed as open source software under GNU GPLv3.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www.testiatarantula.com</a:t>
            </a:r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918E3-E1BC-4B38-982C-E3426A8193D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6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6BB35D60-6664-A34E-8E2F-FFF3E22C7C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31A69-4B0C-8541-9155-7536038C207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AEBD0560-AE0F-AB46-AA04-F55644E47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C2405788-FC42-BB44-8A30-E11A096F1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0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7653037B-A170-6B46-8C10-6285E15221E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59E583-291A-0F4F-A37E-1FD6A5DBACC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4EF04BB9-CB49-1A41-A0AD-2B30F68F8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33279B2-2A13-5F41-BB1F-37F53A68C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 are not only to measure our test cases, but also find opportunity to enhance our test cases.</a:t>
            </a:r>
          </a:p>
        </p:txBody>
      </p:sp>
    </p:spTree>
    <p:extLst>
      <p:ext uri="{BB962C8B-B14F-4D97-AF65-F5344CB8AC3E}">
        <p14:creationId xmlns:p14="http://schemas.microsoft.com/office/powerpoint/2010/main" val="452502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F79CAB5-156D-5140-A0B6-1CE6CA6229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CAF93-5C90-E140-8195-16EAC256E2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A91C84D-E266-DB4B-A75A-995FA1DFB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7FAD7D8-C0F4-D746-9E73-BC3F1B836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74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7653037B-A170-6B46-8C10-6285E15221E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59E583-291A-0F4F-A37E-1FD6A5DBACC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4EF04BB9-CB49-1A41-A0AD-2B30F68F8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33279B2-2A13-5F41-BB1F-37F53A68C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85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F79CAB5-156D-5140-A0B6-1CE6CA6229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CAF93-5C90-E140-8195-16EAC256E2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A91C84D-E266-DB4B-A75A-995FA1DFB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7FAD7D8-C0F4-D746-9E73-BC3F1B836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program will fail for all test case. It’s good to generate some mutants that cause a portion of failures and portion of pass.</a:t>
            </a:r>
          </a:p>
        </p:txBody>
      </p:sp>
    </p:spTree>
    <p:extLst>
      <p:ext uri="{BB962C8B-B14F-4D97-AF65-F5344CB8AC3E}">
        <p14:creationId xmlns:p14="http://schemas.microsoft.com/office/powerpoint/2010/main" val="1239897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CD6C6B8-52B7-D54E-B7E8-74DCFB313F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DD0F-A3D1-2A43-A08D-0F0AFC3464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E4F9C583-15B1-6645-B4A0-181FC694D8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EA98E792-91E6-984A-8E87-D76B7C5EF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</a:p>
        </p:txBody>
      </p:sp>
    </p:spTree>
    <p:extLst>
      <p:ext uri="{BB962C8B-B14F-4D97-AF65-F5344CB8AC3E}">
        <p14:creationId xmlns:p14="http://schemas.microsoft.com/office/powerpoint/2010/main" val="1342725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said, if your test suite doesn’t have adequate test cases, some mutant will not be killed.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0BC2-8A7A-4821-A936-8136C2E6E035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8774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EEAAC176-DECB-6844-BDF8-5052CF33DFB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392FC-7363-CA4F-A0AF-8081D346D0B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8BE02E1E-D5CC-4D43-8AC4-C4E834056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442851C-EF3C-7A4D-AE94-455B943C2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 are not only to measure our test cases, but also find opportunity to enhance our test cases.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20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604D656-2EB3-3B4C-B126-88A3785513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5A63BD-64A0-A348-96FA-0ABB354F0E4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0584CB6-434C-4744-A257-4CD124CE5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412AE98B-8BF0-D941-9CFD-8C6A94A29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64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B47CE0D-C39B-5F44-86EB-DEC92B18E3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088EB1-8996-8B45-8605-32E40562DC3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81113AD3-45ED-2346-845C-264F427E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A22675E-DBDB-4F42-9C92-5FD1E9898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9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metrics we covered so far are based on the contents we can obtain in software, whether requirements, code implementation, </a:t>
            </a:r>
          </a:p>
        </p:txBody>
      </p:sp>
    </p:spTree>
    <p:extLst>
      <p:ext uri="{BB962C8B-B14F-4D97-AF65-F5344CB8AC3E}">
        <p14:creationId xmlns:p14="http://schemas.microsoft.com/office/powerpoint/2010/main" val="1273259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5E618131-1453-7042-9BE6-517C726805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E6EC6B-32A1-3E4B-8C28-14443EDCF6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4AD4B78D-BD1F-3842-88A6-138FC5AAC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D08D433-2037-D747-9B03-680FA2936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14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5E618131-1453-7042-9BE6-517C726805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E6EC6B-32A1-3E4B-8C28-14443EDCF6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4AD4B78D-BD1F-3842-88A6-138FC5AAC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D08D433-2037-D747-9B03-680FA2936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9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462C5BC3-D46B-3B46-B570-8197FFE8EA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1F99E5-0E1A-DD42-AA4B-D7549E820F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D700B07-1ACF-544A-91CB-87903026DA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AAF520-93C8-154A-82D7-CD48FC23D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 step i by 2, so c are on the position of 1 and 3, which does not lead to different results.</a:t>
            </a:r>
          </a:p>
        </p:txBody>
      </p:sp>
    </p:spTree>
    <p:extLst>
      <p:ext uri="{BB962C8B-B14F-4D97-AF65-F5344CB8AC3E}">
        <p14:creationId xmlns:p14="http://schemas.microsoft.com/office/powerpoint/2010/main" val="10540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9285015-487A-F84C-9DB6-86B553979A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1E524-26B4-D643-86F7-7CB44318BFC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D87094D-13D9-2B41-8E8D-BA8DE2E5D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F8F67F4-75F5-484F-BDD2-D9F67E8AE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57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53B7DC7D-F29A-C440-9AE1-A349100677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9981B2-508D-F641-9499-7580837D88A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5F70D315-EAB8-BC42-9772-25DBE5A02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09D972CC-5F8C-9E4D-91C9-F455CCBB5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58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https://www.techtarget.com/searchitoperations/definition/mutation-testing#:~:text=Mutation%20testing%2C%20also%20known%20as,cause%20errors%20in%20the%20program.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0BC2-8A7A-4821-A936-8136C2E6E035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612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what is the bug in the above code?</a:t>
            </a:r>
          </a:p>
          <a:p>
            <a:r>
              <a:rPr lang="en-US" dirty="0"/>
              <a:t>Which</a:t>
            </a:r>
            <a:r>
              <a:rPr lang="en-US" baseline="0" dirty="0"/>
              <a:t> input set will find the bug?</a:t>
            </a:r>
          </a:p>
          <a:p>
            <a:r>
              <a:rPr lang="en-US" baseline="0" dirty="0"/>
              <a:t>Why?</a:t>
            </a:r>
          </a:p>
          <a:p>
            <a:r>
              <a:rPr lang="en-US" baseline="0" dirty="0"/>
              <a:t>More coverage!</a:t>
            </a:r>
          </a:p>
          <a:p>
            <a:r>
              <a:rPr lang="en-US" baseline="0" dirty="0"/>
              <a:t>Coverage is a measure of how many execution branches are touched by your test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0C0EF-FD34-0C46-9D80-5371779495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24D8EFE-0CF5-5145-9E19-262B19DFCE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0B9BC-E620-AA4D-A113-0F683D3A1F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E4129D3-3F08-624C-8205-BB0C153E9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3C2815E-3D07-484D-AF61-B391F9E3B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F79CAB5-156D-5140-A0B6-1CE6CA6229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CAF93-5C90-E140-8195-16EAC256E2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A91C84D-E266-DB4B-A75A-995FA1DFB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7FAD7D8-C0F4-D746-9E73-BC3F1B836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9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2BCF99DB-5F74-C145-ACDE-0E24054849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D47B2-45F1-844D-9287-4871044A64C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8D989A0-1B8C-E642-B3E3-309FE37A6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1337166-149F-F04E-8D15-AB3C1536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3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F569DE3-3D0A-C848-BA0C-96A73335CB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CE6DD5-12DF-4449-B5C3-892256A5AD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C26588D-02B2-D641-AAEE-7D9013F46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BD6560E-F74F-8142-B60C-23E68E8CD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7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E173FFF5-12A6-D343-82EC-290C415A74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5493D-C1AB-C34D-8197-B45C5CCFA22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71BE2F3-E4C5-2241-9D8B-2E4261A57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4918120-63D6-3440-B3A9-5EB0121AC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+mn-lt"/>
              </a:rPr>
              <a:t>Removing an overloading method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-&gt; see if your test cases cover the overloading method?</a:t>
            </a: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01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845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04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8704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-17859" y="-8930"/>
            <a:ext cx="9144000" cy="1193230"/>
          </a:xfrm>
          <a:prstGeom prst="rect">
            <a:avLst/>
          </a:prstGeom>
          <a:solidFill>
            <a:srgbClr val="5E5E5E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424"/>
              </a:spcBef>
              <a:buChar char="‣"/>
              <a:defRPr sz="2373">
                <a:latin typeface="Gill Sans"/>
                <a:ea typeface="Gill Sans"/>
                <a:cs typeface="Gill Sans"/>
                <a:sym typeface="Gill Sans"/>
              </a:defRPr>
            </a:lvl1pPr>
            <a:lvl2pPr>
              <a:spcBef>
                <a:spcPts val="1055"/>
              </a:spcBef>
              <a:buChar char="-"/>
              <a:defRPr sz="2109">
                <a:latin typeface="Gill Sans"/>
                <a:ea typeface="Gill Sans"/>
                <a:cs typeface="Gill Sans"/>
                <a:sym typeface="Gill Sans"/>
              </a:defRPr>
            </a:lvl2pPr>
            <a:lvl3pPr>
              <a:spcBef>
                <a:spcPts val="1108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>
              <a:spcBef>
                <a:spcPts val="1108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>
              <a:spcBef>
                <a:spcPts val="1108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3087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72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760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14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495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513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793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2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2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5EE2-4A05-4D2E-B867-03957F05D0C4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4AE8-6DA5-43D7-B565-95A8A5E2FC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04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11/relationships/webextension" Target="../webextensions/webextension1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itoperations/definition/mutation-testing#:~:text=Mutation%20testing%2C%20also%20known%20as,cause%20errors%20in%20the%20progra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mutation-test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BCE8B09-DC61-41D6-A436-BA5A8EE511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0153" y="1463040"/>
            <a:ext cx="6183693" cy="224278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Comp 4350</a:t>
            </a:r>
            <a:br>
              <a:rPr lang="en-US" sz="3200" dirty="0"/>
            </a:br>
            <a:r>
              <a:rPr lang="en-US" sz="3200" dirty="0"/>
              <a:t>Software Engineering </a:t>
            </a:r>
            <a:r>
              <a:rPr lang="en-US" altLang="zh-CN" sz="3200" dirty="0"/>
              <a:t>II</a:t>
            </a:r>
            <a:br>
              <a:rPr lang="en-US" sz="3200" dirty="0"/>
            </a:br>
            <a:r>
              <a:rPr lang="en-US" sz="3200" dirty="0">
                <a:cs typeface="Arial" panose="020B0604020202020204" pitchFamily="34" charset="0"/>
              </a:rPr>
              <a:t>Lecture</a:t>
            </a:r>
            <a:r>
              <a:rPr lang="en-US" altLang="en-US" sz="3200" dirty="0">
                <a:ea typeface="Futura Medium" panose="020B0602020204020303" pitchFamily="34" charset="-79"/>
                <a:cs typeface="Arial" panose="020B0604020202020204" pitchFamily="34" charset="0"/>
              </a:rPr>
              <a:t> 9</a:t>
            </a: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55B2CFF8-0D60-40D7-8D8C-F2DA5A62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076" y="4084984"/>
            <a:ext cx="24007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00" dirty="0"/>
              <a:t>Dr. Shaowei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851661" y="1551204"/>
            <a:ext cx="3049471" cy="1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344488" indent="-23018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690563" indent="-231775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7113" indent="-2222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-22383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18288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2860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27432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2004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US" altLang="en-US" sz="1350" noProof="1">
              <a:latin typeface="Courier New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350" noProof="1">
                <a:latin typeface="Courier New" charset="0"/>
              </a:rPr>
              <a:t>int max(int x, int y){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int Max;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if (x &gt; y)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	Max = x;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else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	Max = y;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return Max;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CA" altLang="en-US" sz="1350" dirty="0"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3333" y="3925558"/>
            <a:ext cx="52975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ym typeface="Times New Roman" charset="0"/>
              </a:rPr>
              <a:t>Input 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ym typeface="Times New Roman" charset="0"/>
              </a:rPr>
              <a:t>{x=3, y=2;}  =&gt; return 3 =&gt; </a:t>
            </a:r>
            <a:r>
              <a:rPr lang="en-CA" sz="2400" dirty="0">
                <a:solidFill>
                  <a:srgbClr val="FF0000"/>
                </a:solidFill>
                <a:sym typeface="Times New Roman" charset="0"/>
              </a:rPr>
              <a:t>cannot detect 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0000"/>
                </a:solidFill>
                <a:sym typeface="Times New Roman" charset="0"/>
              </a:rPr>
              <a:t> </a:t>
            </a:r>
            <a:r>
              <a:rPr lang="en-CA" sz="2400" dirty="0">
                <a:sym typeface="Times New Roman" charset="0"/>
              </a:rPr>
              <a:t>{x=3, y=2; x=2, y=3} =&gt; always return 2, </a:t>
            </a:r>
            <a:r>
              <a:rPr lang="en-CA" sz="2400" dirty="0">
                <a:solidFill>
                  <a:schemeClr val="accent6"/>
                </a:solidFill>
                <a:sym typeface="Times New Roman" charset="0"/>
              </a:rPr>
              <a:t>detect the bug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4C2F42-CF8B-4957-B3E5-E0634D224F86}"/>
                  </a:ext>
                </a:extLst>
              </p14:cNvPr>
              <p14:cNvContentPartPr/>
              <p14:nvPr/>
            </p14:nvContentPartPr>
            <p14:xfrm>
              <a:off x="4920752" y="2909208"/>
              <a:ext cx="1067580" cy="27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4C2F42-CF8B-4957-B3E5-E0634D224F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767" y="2774208"/>
                <a:ext cx="124719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22">
            <a:extLst>
              <a:ext uri="{FF2B5EF4-FFF2-40B4-BE49-F238E27FC236}">
                <a16:creationId xmlns:a16="http://schemas.microsoft.com/office/drawing/2014/main" id="{3081DE96-A32C-4CAF-B5A8-F26FB303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618" y="1540513"/>
            <a:ext cx="3049471" cy="1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344488" indent="-23018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690563" indent="-231775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7113" indent="-2222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-22383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18288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2860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27432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2004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US" altLang="en-US" sz="1350" noProof="1">
              <a:latin typeface="Courier New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350" noProof="1">
                <a:latin typeface="Courier New" charset="0"/>
              </a:rPr>
              <a:t>int max(int x, int y){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int Max;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if (x &gt; y)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	Max = x;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else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	Max = x;   // mutant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return Max;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CA" altLang="en-US" sz="135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teps in Mutation Te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540000" tIns="135000" rIns="540000" bIns="135000" rtlCol="0" anchor="ctr">
            <a:normAutofit/>
          </a:bodyPr>
          <a:lstStyle/>
          <a:p>
            <a:r>
              <a:rPr>
                <a:solidFill>
                  <a:srgbClr val="C00000"/>
                </a:solidFill>
              </a:rPr>
              <a:t>Steps in Mutation Testing</a:t>
            </a:r>
          </a:p>
        </p:txBody>
      </p:sp>
      <p:sp>
        <p:nvSpPr>
          <p:cNvPr id="152" name="Step 1: Modify statements in the code and create mutants.…"/>
          <p:cNvSpPr txBox="1">
            <a:spLocks noGrp="1"/>
          </p:cNvSpPr>
          <p:nvPr>
            <p:ph type="body" idx="1"/>
          </p:nvPr>
        </p:nvSpPr>
        <p:spPr>
          <a:xfrm>
            <a:off x="4162594" y="1445888"/>
            <a:ext cx="4713226" cy="463363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8765" indent="-168765" defTabSz="221806">
              <a:spcBef>
                <a:spcPts val="1002"/>
              </a:spcBef>
              <a:defRPr sz="3240"/>
            </a:pPr>
            <a:r>
              <a:rPr lang="en-US" sz="1600" dirty="0">
                <a:latin typeface="+mn-lt"/>
              </a:rPr>
              <a:t>Input: </a:t>
            </a:r>
            <a:r>
              <a:rPr lang="en-US" altLang="en-US" sz="1600" dirty="0">
                <a:latin typeface="+mn-lt"/>
              </a:rPr>
              <a:t>an original program and a target test suits</a:t>
            </a:r>
          </a:p>
          <a:p>
            <a:pPr marL="168765" indent="-168765" defTabSz="221806">
              <a:spcBef>
                <a:spcPts val="1002"/>
              </a:spcBef>
              <a:defRPr sz="3240"/>
            </a:pPr>
            <a:r>
              <a:rPr sz="1600" dirty="0">
                <a:latin typeface="+mn-lt"/>
              </a:rPr>
              <a:t>Step 1: Modify statements in the</a:t>
            </a:r>
            <a:r>
              <a:rPr lang="en-US" sz="1600" dirty="0">
                <a:latin typeface="+mn-lt"/>
              </a:rPr>
              <a:t> original</a:t>
            </a:r>
            <a:r>
              <a:rPr sz="1600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program</a:t>
            </a:r>
            <a:r>
              <a:rPr sz="1600" dirty="0">
                <a:latin typeface="+mn-lt"/>
              </a:rPr>
              <a:t> and create</a:t>
            </a:r>
            <a:r>
              <a:rPr lang="en-US" sz="1600" dirty="0">
                <a:latin typeface="+mn-lt"/>
              </a:rPr>
              <a:t> a number of</a:t>
            </a:r>
            <a:r>
              <a:rPr sz="1600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variates (i.e., </a:t>
            </a:r>
            <a:r>
              <a:rPr sz="1600" dirty="0">
                <a:solidFill>
                  <a:srgbClr val="0432FF"/>
                </a:solidFill>
                <a:latin typeface="+mn-lt"/>
              </a:rPr>
              <a:t>mutants</a:t>
            </a:r>
            <a:r>
              <a:rPr lang="en-US" sz="1600" dirty="0">
                <a:solidFill>
                  <a:srgbClr val="0432FF"/>
                </a:solidFill>
                <a:latin typeface="+mn-lt"/>
              </a:rPr>
              <a:t>)</a:t>
            </a:r>
            <a:r>
              <a:rPr sz="1600" dirty="0">
                <a:solidFill>
                  <a:schemeClr val="accent5">
                    <a:lumOff val="-29866"/>
                  </a:schemeClr>
                </a:solidFill>
                <a:latin typeface="+mn-lt"/>
              </a:rPr>
              <a:t>.</a:t>
            </a:r>
          </a:p>
          <a:p>
            <a:pPr marL="337530" lvl="1" indent="-168765" defTabSz="221806">
              <a:spcBef>
                <a:spcPts val="738"/>
              </a:spcBef>
              <a:defRPr sz="2880"/>
            </a:pPr>
            <a:r>
              <a:rPr sz="1600" dirty="0">
                <a:latin typeface="+mn-lt"/>
              </a:rPr>
              <a:t>E.g., “z = y + x” is modified to “z = y - x”</a:t>
            </a:r>
          </a:p>
          <a:p>
            <a:pPr marL="337530" lvl="1" indent="-168765" defTabSz="221806">
              <a:spcBef>
                <a:spcPts val="738"/>
              </a:spcBef>
              <a:defRPr sz="2880"/>
            </a:pPr>
            <a:r>
              <a:rPr sz="1600" dirty="0">
                <a:latin typeface="+mn-lt"/>
              </a:rPr>
              <a:t>“if (x &gt;= y)” is modified to “if (x &gt; y)”, and vice versa.</a:t>
            </a:r>
          </a:p>
          <a:p>
            <a:pPr marL="150014" indent="-150014" defTabSz="221806">
              <a:spcBef>
                <a:spcPts val="1002"/>
              </a:spcBef>
              <a:defRPr sz="2880"/>
            </a:pPr>
            <a:r>
              <a:rPr sz="1600" dirty="0">
                <a:latin typeface="+mn-lt"/>
              </a:rPr>
              <a:t>Step 2: Test cases are run through the</a:t>
            </a:r>
            <a:r>
              <a:rPr lang="en-US" sz="1600" dirty="0">
                <a:latin typeface="+mn-lt"/>
              </a:rPr>
              <a:t> each</a:t>
            </a:r>
            <a:r>
              <a:rPr sz="1600" dirty="0">
                <a:latin typeface="+mn-lt"/>
              </a:rPr>
              <a:t> generated mutant</a:t>
            </a:r>
            <a:r>
              <a:rPr lang="en-US" sz="1600" dirty="0">
                <a:latin typeface="+mn-lt"/>
              </a:rPr>
              <a:t>.</a:t>
            </a:r>
            <a:endParaRPr sz="1600" dirty="0">
              <a:latin typeface="+mn-lt"/>
            </a:endParaRPr>
          </a:p>
          <a:p>
            <a:pPr marL="150014" indent="-150014" defTabSz="221806">
              <a:spcBef>
                <a:spcPts val="1002"/>
              </a:spcBef>
              <a:defRPr sz="2880"/>
            </a:pPr>
            <a:r>
              <a:rPr sz="1600" dirty="0">
                <a:latin typeface="+mn-lt"/>
              </a:rPr>
              <a:t>Step 3: Compare the results of the </a:t>
            </a:r>
            <a:r>
              <a:rPr sz="1600" dirty="0">
                <a:solidFill>
                  <a:srgbClr val="FF0000"/>
                </a:solidFill>
                <a:latin typeface="+mn-lt"/>
              </a:rPr>
              <a:t>original and the mutant</a:t>
            </a:r>
            <a:r>
              <a:rPr sz="1600" dirty="0">
                <a:latin typeface="+mn-lt"/>
              </a:rPr>
              <a:t>.</a:t>
            </a:r>
          </a:p>
          <a:p>
            <a:pPr marL="150014" indent="-150014" defTabSz="221806">
              <a:spcBef>
                <a:spcPts val="1002"/>
              </a:spcBef>
              <a:defRPr sz="2880"/>
            </a:pPr>
            <a:r>
              <a:rPr sz="1600" dirty="0">
                <a:latin typeface="+mn-lt"/>
              </a:rPr>
              <a:t>Step 4:  </a:t>
            </a:r>
            <a:endParaRPr lang="en-US" sz="1600" dirty="0">
              <a:latin typeface="+mn-lt"/>
            </a:endParaRPr>
          </a:p>
          <a:p>
            <a:pPr marL="0" indent="0" defTabSz="221806">
              <a:spcBef>
                <a:spcPts val="1002"/>
              </a:spcBef>
              <a:buNone/>
              <a:defRPr sz="2880"/>
            </a:pPr>
            <a:r>
              <a:rPr lang="en-US" sz="1600" dirty="0"/>
              <a:t>=&gt;The mutant is </a:t>
            </a:r>
            <a:r>
              <a:rPr lang="en-US" sz="1600" dirty="0">
                <a:solidFill>
                  <a:srgbClr val="0433FF"/>
                </a:solidFill>
              </a:rPr>
              <a:t>killed</a:t>
            </a:r>
            <a:r>
              <a:rPr lang="en-US" sz="1600" dirty="0"/>
              <a:t> if </a:t>
            </a:r>
            <a:r>
              <a:rPr lang="en-US" sz="1600" dirty="0">
                <a:solidFill>
                  <a:srgbClr val="0433FF"/>
                </a:solidFill>
              </a:rPr>
              <a:t>different</a:t>
            </a:r>
            <a:r>
              <a:rPr lang="en-US" sz="1600" dirty="0"/>
              <a:t> results are found (i.e., </a:t>
            </a:r>
            <a:r>
              <a:rPr lang="en-US" sz="1600" dirty="0">
                <a:solidFill>
                  <a:srgbClr val="FF0000"/>
                </a:solidFill>
              </a:rPr>
              <a:t>dead mutant</a:t>
            </a:r>
            <a:r>
              <a:rPr lang="en-US" sz="1600" dirty="0"/>
              <a:t>). </a:t>
            </a:r>
            <a:r>
              <a:rPr sz="1600" dirty="0">
                <a:latin typeface="+mn-lt"/>
              </a:rPr>
              <a:t>The test </a:t>
            </a:r>
            <a:r>
              <a:rPr lang="en-US" sz="1600" dirty="0">
                <a:latin typeface="+mn-lt"/>
              </a:rPr>
              <a:t>suite</a:t>
            </a:r>
            <a:r>
              <a:rPr sz="1600" dirty="0">
                <a:latin typeface="+mn-lt"/>
              </a:rPr>
              <a:t> is good as it detects the change (i.e., injected defect).  </a:t>
            </a:r>
            <a:endParaRPr lang="en-US" sz="1600" dirty="0">
              <a:latin typeface="+mn-lt"/>
            </a:endParaRPr>
          </a:p>
          <a:p>
            <a:pPr marL="0" indent="0" defTabSz="221806">
              <a:spcBef>
                <a:spcPts val="1002"/>
              </a:spcBef>
              <a:buNone/>
              <a:defRPr sz="2880"/>
            </a:pPr>
            <a:r>
              <a:rPr lang="en-US" sz="1600" dirty="0">
                <a:latin typeface="+mn-lt"/>
              </a:rPr>
              <a:t>=&gt; </a:t>
            </a:r>
            <a:r>
              <a:rPr sz="1600" dirty="0">
                <a:latin typeface="+mn-lt"/>
              </a:rPr>
              <a:t>The mutant is </a:t>
            </a:r>
            <a:r>
              <a:rPr sz="1600" dirty="0">
                <a:solidFill>
                  <a:srgbClr val="FF2600"/>
                </a:solidFill>
                <a:latin typeface="+mn-lt"/>
              </a:rPr>
              <a:t>alive</a:t>
            </a:r>
            <a:r>
              <a:rPr sz="1600" dirty="0">
                <a:latin typeface="+mn-lt"/>
              </a:rPr>
              <a:t> if the results are the </a:t>
            </a:r>
            <a:r>
              <a:rPr sz="1600" dirty="0">
                <a:solidFill>
                  <a:srgbClr val="FF2600"/>
                </a:solidFill>
                <a:latin typeface="+mn-lt"/>
              </a:rPr>
              <a:t>same</a:t>
            </a:r>
            <a:r>
              <a:rPr sz="1600" dirty="0">
                <a:latin typeface="+mn-lt"/>
              </a:rPr>
              <a:t>: the test </a:t>
            </a:r>
            <a:r>
              <a:rPr lang="en-US" sz="1600" dirty="0">
                <a:latin typeface="+mn-lt"/>
              </a:rPr>
              <a:t>suite</a:t>
            </a:r>
            <a:r>
              <a:rPr sz="1600" dirty="0">
                <a:latin typeface="+mn-lt"/>
              </a:rPr>
              <a:t> is</a:t>
            </a:r>
            <a:r>
              <a:rPr sz="1600" dirty="0">
                <a:solidFill>
                  <a:srgbClr val="FF2600"/>
                </a:solidFill>
                <a:latin typeface="+mn-lt"/>
              </a:rPr>
              <a:t> NOT effective.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92975" y="5672059"/>
            <a:ext cx="498743" cy="2586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/>
            </a:pPr>
            <a:fld id="{86CB4B4D-7CA3-9044-876B-883B54F8677D}" type="slidenum">
              <a:rPr sz="13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defRPr/>
              </a:pPr>
              <a:t>11</a:t>
            </a:fld>
            <a:endParaRPr sz="13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4" name="Screen Shot 2019-02-07 at 8.42.08 PM.pdf" descr="Screen Shot 2019-02-07 at 8.42.08 PM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0" y="1713470"/>
            <a:ext cx="3992996" cy="28311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55224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uiExpand="1" build="p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43734D3-7F9B-8145-BA57-EFCED9DB4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Mutation Testing</a:t>
            </a:r>
            <a:endParaRPr lang="en-US" altLang="en-US"/>
          </a:p>
        </p:txBody>
      </p:sp>
      <p:sp>
        <p:nvSpPr>
          <p:cNvPr id="70659" name="Content Placeholder 1">
            <a:extLst>
              <a:ext uri="{FF2B5EF4-FFF2-40B4-BE49-F238E27FC236}">
                <a16:creationId xmlns:a16="http://schemas.microsoft.com/office/drawing/2014/main" id="{07EF0B99-4C7A-AB44-9159-20B24481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21" y="1694260"/>
            <a:ext cx="7306811" cy="367069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</a:rPr>
              <a:t>For the automated generation of mutants, we use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mutation operators</a:t>
            </a:r>
            <a:r>
              <a:rPr lang="en-US" altLang="en-US" dirty="0">
                <a:latin typeface="+mn-lt"/>
              </a:rPr>
              <a:t>, i.e., predefined program modification rules (corresponding to a fault model)</a:t>
            </a:r>
          </a:p>
          <a:p>
            <a:endParaRPr lang="en-CA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31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extLst>
              <a:ext uri="{FF2B5EF4-FFF2-40B4-BE49-F238E27FC236}">
                <a16:creationId xmlns:a16="http://schemas.microsoft.com/office/drawing/2014/main" id="{23D7C021-BD6E-1344-A709-A3083845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26819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None/>
              <a:defRPr/>
            </a:pPr>
            <a:r>
              <a:rPr lang="en-US" altLang="en-US" sz="1800">
                <a:solidFill>
                  <a:srgbClr val="FF0000"/>
                </a:solidFill>
              </a:rPr>
              <a:t>one</a:t>
            </a:r>
            <a:r>
              <a:rPr lang="en-US" altLang="en-US" sz="1800"/>
              <a:t> mutant = </a:t>
            </a:r>
            <a:r>
              <a:rPr lang="en-US" altLang="en-US" sz="1800">
                <a:solidFill>
                  <a:srgbClr val="FF0000"/>
                </a:solidFill>
              </a:rPr>
              <a:t>one</a:t>
            </a:r>
            <a:r>
              <a:rPr lang="en-US" altLang="en-US" sz="1800"/>
              <a:t> syntactic change introduced at a time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F8544EA-E075-4542-ACBE-9FE088E4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Simple Example – mutation operations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AB75DF3D-B543-0B43-A226-15ACFFB0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2" y="2299098"/>
            <a:ext cx="30229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int min(int a, int b) {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int minVal = a;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if (b &lt; a) {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   minVal = b;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}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return minVal;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}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1B754BF8-C716-334C-8AC8-68AD8138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11803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US" altLang="en-US" sz="1800" dirty="0"/>
              <a:t>      Original code:  			</a:t>
            </a:r>
            <a:r>
              <a:rPr lang="en-US" altLang="en-US" sz="1800" b="0" dirty="0"/>
              <a:t>            </a:t>
            </a:r>
            <a:r>
              <a:rPr lang="en-US" altLang="en-US" sz="1800" dirty="0"/>
              <a:t>Mutants:</a:t>
            </a:r>
          </a:p>
        </p:txBody>
      </p:sp>
      <p:grpSp>
        <p:nvGrpSpPr>
          <p:cNvPr id="288802" name="Group 34">
            <a:extLst>
              <a:ext uri="{FF2B5EF4-FFF2-40B4-BE49-F238E27FC236}">
                <a16:creationId xmlns:a16="http://schemas.microsoft.com/office/drawing/2014/main" id="{7D8DC28C-1036-E640-B760-13D82C449B71}"/>
              </a:ext>
            </a:extLst>
          </p:cNvPr>
          <p:cNvGrpSpPr>
            <a:grpSpLocks noChangeAspect="1"/>
          </p:cNvGrpSpPr>
          <p:nvPr/>
        </p:nvGrpSpPr>
        <p:grpSpPr bwMode="auto">
          <a:xfrm rot="-1827571">
            <a:off x="3663553" y="2438401"/>
            <a:ext cx="1775222" cy="236935"/>
            <a:chOff x="0" y="0"/>
            <a:chExt cx="2352" cy="280"/>
          </a:xfrm>
        </p:grpSpPr>
        <p:sp>
          <p:nvSpPr>
            <p:cNvPr id="97332" name="Freeform 35">
              <a:extLst>
                <a:ext uri="{FF2B5EF4-FFF2-40B4-BE49-F238E27FC236}">
                  <a16:creationId xmlns:a16="http://schemas.microsoft.com/office/drawing/2014/main" id="{BAFE99E1-7870-3944-B2FF-95F76DDA3D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33" name="Picture 36">
              <a:extLst>
                <a:ext uri="{FF2B5EF4-FFF2-40B4-BE49-F238E27FC236}">
                  <a16:creationId xmlns:a16="http://schemas.microsoft.com/office/drawing/2014/main" id="{418E8516-99DB-F542-86FF-AABF35804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64" name="Group 16">
            <a:extLst>
              <a:ext uri="{FF2B5EF4-FFF2-40B4-BE49-F238E27FC236}">
                <a16:creationId xmlns:a16="http://schemas.microsoft.com/office/drawing/2014/main" id="{0C6BE899-D3E2-4B46-83FD-9A50EC6E341B}"/>
              </a:ext>
            </a:extLst>
          </p:cNvPr>
          <p:cNvGrpSpPr>
            <a:grpSpLocks/>
          </p:cNvGrpSpPr>
          <p:nvPr/>
        </p:nvGrpSpPr>
        <p:grpSpPr bwMode="auto">
          <a:xfrm>
            <a:off x="5218511" y="1958578"/>
            <a:ext cx="1510903" cy="346472"/>
            <a:chOff x="4201" y="2481"/>
            <a:chExt cx="1078" cy="291"/>
          </a:xfrm>
        </p:grpSpPr>
        <p:grpSp>
          <p:nvGrpSpPr>
            <p:cNvPr id="97328" name="Group 17">
              <a:extLst>
                <a:ext uri="{FF2B5EF4-FFF2-40B4-BE49-F238E27FC236}">
                  <a16:creationId xmlns:a16="http://schemas.microsoft.com/office/drawing/2014/main" id="{E09B311B-098D-9447-A820-8C18E6772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" y="2481"/>
              <a:ext cx="1078" cy="291"/>
              <a:chOff x="204" y="3206"/>
              <a:chExt cx="2508" cy="578"/>
            </a:xfrm>
          </p:grpSpPr>
          <p:sp>
            <p:nvSpPr>
              <p:cNvPr id="97330" name="Freeform 18">
                <a:extLst>
                  <a:ext uri="{FF2B5EF4-FFF2-40B4-BE49-F238E27FC236}">
                    <a16:creationId xmlns:a16="http://schemas.microsoft.com/office/drawing/2014/main" id="{B53C9560-FAE9-7341-83A3-59B0491FF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31" name="Picture 19">
                <a:extLst>
                  <a:ext uri="{FF2B5EF4-FFF2-40B4-BE49-F238E27FC236}">
                    <a16:creationId xmlns:a16="http://schemas.microsoft.com/office/drawing/2014/main" id="{B6AE55A5-A90A-8C4D-94F0-4F8AE8A4B8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50" name="Text Box 20">
              <a:extLst>
                <a:ext uri="{FF2B5EF4-FFF2-40B4-BE49-F238E27FC236}">
                  <a16:creationId xmlns:a16="http://schemas.microsoft.com/office/drawing/2014/main" id="{F85CFEC3-9CA8-A14A-B874-45DC9791F3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16" y="2500"/>
              <a:ext cx="105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1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minVal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 = b;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288805" name="Group 37">
            <a:extLst>
              <a:ext uri="{FF2B5EF4-FFF2-40B4-BE49-F238E27FC236}">
                <a16:creationId xmlns:a16="http://schemas.microsoft.com/office/drawing/2014/main" id="{F3A4B7A8-958B-6748-B909-E7ED682C6F3A}"/>
              </a:ext>
            </a:extLst>
          </p:cNvPr>
          <p:cNvGrpSpPr>
            <a:grpSpLocks noChangeAspect="1"/>
          </p:cNvGrpSpPr>
          <p:nvPr/>
        </p:nvGrpSpPr>
        <p:grpSpPr bwMode="auto">
          <a:xfrm rot="-1161685">
            <a:off x="3398044" y="2824164"/>
            <a:ext cx="1943100" cy="236935"/>
            <a:chOff x="0" y="0"/>
            <a:chExt cx="2352" cy="280"/>
          </a:xfrm>
        </p:grpSpPr>
        <p:sp>
          <p:nvSpPr>
            <p:cNvPr id="97326" name="Freeform 38">
              <a:extLst>
                <a:ext uri="{FF2B5EF4-FFF2-40B4-BE49-F238E27FC236}">
                  <a16:creationId xmlns:a16="http://schemas.microsoft.com/office/drawing/2014/main" id="{FDBE3A03-C8EB-BA4A-B543-9487779702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27" name="Picture 39">
              <a:extLst>
                <a:ext uri="{FF2B5EF4-FFF2-40B4-BE49-F238E27FC236}">
                  <a16:creationId xmlns:a16="http://schemas.microsoft.com/office/drawing/2014/main" id="{90B039CF-7DAE-E743-B982-31B7987B1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66" name="Group 40">
            <a:extLst>
              <a:ext uri="{FF2B5EF4-FFF2-40B4-BE49-F238E27FC236}">
                <a16:creationId xmlns:a16="http://schemas.microsoft.com/office/drawing/2014/main" id="{C3796A5C-5B01-DE43-9BF0-112F06A8917C}"/>
              </a:ext>
            </a:extLst>
          </p:cNvPr>
          <p:cNvGrpSpPr>
            <a:grpSpLocks/>
          </p:cNvGrpSpPr>
          <p:nvPr/>
        </p:nvGrpSpPr>
        <p:grpSpPr bwMode="auto">
          <a:xfrm>
            <a:off x="5218511" y="2440783"/>
            <a:ext cx="1510903" cy="346472"/>
            <a:chOff x="4201" y="2481"/>
            <a:chExt cx="1078" cy="291"/>
          </a:xfrm>
        </p:grpSpPr>
        <p:grpSp>
          <p:nvGrpSpPr>
            <p:cNvPr id="97322" name="Group 41">
              <a:extLst>
                <a:ext uri="{FF2B5EF4-FFF2-40B4-BE49-F238E27FC236}">
                  <a16:creationId xmlns:a16="http://schemas.microsoft.com/office/drawing/2014/main" id="{3E1C23A2-2E5D-9841-8690-F915FF9927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" y="2481"/>
              <a:ext cx="1078" cy="291"/>
              <a:chOff x="204" y="3206"/>
              <a:chExt cx="2508" cy="578"/>
            </a:xfrm>
          </p:grpSpPr>
          <p:sp>
            <p:nvSpPr>
              <p:cNvPr id="97324" name="Freeform 42">
                <a:extLst>
                  <a:ext uri="{FF2B5EF4-FFF2-40B4-BE49-F238E27FC236}">
                    <a16:creationId xmlns:a16="http://schemas.microsoft.com/office/drawing/2014/main" id="{12C6333D-F536-C948-B374-A95690666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25" name="Picture 43">
                <a:extLst>
                  <a:ext uri="{FF2B5EF4-FFF2-40B4-BE49-F238E27FC236}">
                    <a16:creationId xmlns:a16="http://schemas.microsoft.com/office/drawing/2014/main" id="{75D6C939-32CA-8C4C-A47B-6ACC5AFE63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44" name="Text Box 44">
              <a:extLst>
                <a:ext uri="{FF2B5EF4-FFF2-40B4-BE49-F238E27FC236}">
                  <a16:creationId xmlns:a16="http://schemas.microsoft.com/office/drawing/2014/main" id="{C127ADF2-F5D2-F041-8040-DA08F30EAD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71" y="2500"/>
              <a:ext cx="95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2 if (a &lt; b) {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288813" name="Group 45">
            <a:extLst>
              <a:ext uri="{FF2B5EF4-FFF2-40B4-BE49-F238E27FC236}">
                <a16:creationId xmlns:a16="http://schemas.microsoft.com/office/drawing/2014/main" id="{4A1E11ED-A8D5-F34E-B22E-C7B6695D1C67}"/>
              </a:ext>
            </a:extLst>
          </p:cNvPr>
          <p:cNvGrpSpPr>
            <a:grpSpLocks noChangeAspect="1"/>
          </p:cNvGrpSpPr>
          <p:nvPr/>
        </p:nvGrpSpPr>
        <p:grpSpPr bwMode="auto">
          <a:xfrm rot="-205874">
            <a:off x="3731419" y="3121820"/>
            <a:ext cx="1549004" cy="236935"/>
            <a:chOff x="0" y="0"/>
            <a:chExt cx="2352" cy="280"/>
          </a:xfrm>
        </p:grpSpPr>
        <p:sp>
          <p:nvSpPr>
            <p:cNvPr id="97320" name="Freeform 46">
              <a:extLst>
                <a:ext uri="{FF2B5EF4-FFF2-40B4-BE49-F238E27FC236}">
                  <a16:creationId xmlns:a16="http://schemas.microsoft.com/office/drawing/2014/main" id="{52AC13EA-7B63-1042-9948-2450BB7CD5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21" name="Picture 47">
              <a:extLst>
                <a:ext uri="{FF2B5EF4-FFF2-40B4-BE49-F238E27FC236}">
                  <a16:creationId xmlns:a16="http://schemas.microsoft.com/office/drawing/2014/main" id="{0D25437E-11D8-3242-9ECC-C3FDCE022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68" name="Group 48">
            <a:extLst>
              <a:ext uri="{FF2B5EF4-FFF2-40B4-BE49-F238E27FC236}">
                <a16:creationId xmlns:a16="http://schemas.microsoft.com/office/drawing/2014/main" id="{FA86BA44-9B68-4341-AB72-08D45B0FF2F5}"/>
              </a:ext>
            </a:extLst>
          </p:cNvPr>
          <p:cNvGrpSpPr>
            <a:grpSpLocks/>
          </p:cNvGrpSpPr>
          <p:nvPr/>
        </p:nvGrpSpPr>
        <p:grpSpPr bwMode="auto">
          <a:xfrm>
            <a:off x="5218511" y="2922985"/>
            <a:ext cx="1878806" cy="346472"/>
            <a:chOff x="4201" y="2481"/>
            <a:chExt cx="1078" cy="291"/>
          </a:xfrm>
        </p:grpSpPr>
        <p:grpSp>
          <p:nvGrpSpPr>
            <p:cNvPr id="97316" name="Group 49">
              <a:extLst>
                <a:ext uri="{FF2B5EF4-FFF2-40B4-BE49-F238E27FC236}">
                  <a16:creationId xmlns:a16="http://schemas.microsoft.com/office/drawing/2014/main" id="{F204ACAA-599A-D74F-A620-DB3D28EF4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" y="2481"/>
              <a:ext cx="1078" cy="291"/>
              <a:chOff x="204" y="3206"/>
              <a:chExt cx="2508" cy="578"/>
            </a:xfrm>
          </p:grpSpPr>
          <p:sp>
            <p:nvSpPr>
              <p:cNvPr id="97318" name="Freeform 50">
                <a:extLst>
                  <a:ext uri="{FF2B5EF4-FFF2-40B4-BE49-F238E27FC236}">
                    <a16:creationId xmlns:a16="http://schemas.microsoft.com/office/drawing/2014/main" id="{01D480BF-2A88-F748-B5A0-2B1D82844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19" name="Picture 51">
                <a:extLst>
                  <a:ext uri="{FF2B5EF4-FFF2-40B4-BE49-F238E27FC236}">
                    <a16:creationId xmlns:a16="http://schemas.microsoft.com/office/drawing/2014/main" id="{CBEB45D1-B5CA-B54D-A12B-43D7A7DB3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38" name="Text Box 52">
              <a:extLst>
                <a:ext uri="{FF2B5EF4-FFF2-40B4-BE49-F238E27FC236}">
                  <a16:creationId xmlns:a16="http://schemas.microsoft.com/office/drawing/2014/main" id="{95CAF49D-53C8-D843-928A-12EF3A1AB6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18" y="2500"/>
              <a:ext cx="10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3 if (b &lt;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minVal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) {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288821" name="Group 53">
            <a:extLst>
              <a:ext uri="{FF2B5EF4-FFF2-40B4-BE49-F238E27FC236}">
                <a16:creationId xmlns:a16="http://schemas.microsoft.com/office/drawing/2014/main" id="{D8C47326-B06D-014F-B93A-C6E15A27B5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2838" y="3414714"/>
            <a:ext cx="1658541" cy="236935"/>
            <a:chOff x="0" y="0"/>
            <a:chExt cx="2352" cy="280"/>
          </a:xfrm>
        </p:grpSpPr>
        <p:sp>
          <p:nvSpPr>
            <p:cNvPr id="97314" name="Freeform 54">
              <a:extLst>
                <a:ext uri="{FF2B5EF4-FFF2-40B4-BE49-F238E27FC236}">
                  <a16:creationId xmlns:a16="http://schemas.microsoft.com/office/drawing/2014/main" id="{1867CFC6-7F3A-D24C-80FB-7180F6BBB8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15" name="Picture 55">
              <a:extLst>
                <a:ext uri="{FF2B5EF4-FFF2-40B4-BE49-F238E27FC236}">
                  <a16:creationId xmlns:a16="http://schemas.microsoft.com/office/drawing/2014/main" id="{71FC5530-981B-4746-89E6-C34FB557A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70" name="Group 61">
            <a:extLst>
              <a:ext uri="{FF2B5EF4-FFF2-40B4-BE49-F238E27FC236}">
                <a16:creationId xmlns:a16="http://schemas.microsoft.com/office/drawing/2014/main" id="{B7712464-0F65-A544-8B9B-4D7F5782B86F}"/>
              </a:ext>
            </a:extLst>
          </p:cNvPr>
          <p:cNvGrpSpPr>
            <a:grpSpLocks/>
          </p:cNvGrpSpPr>
          <p:nvPr/>
        </p:nvGrpSpPr>
        <p:grpSpPr bwMode="auto">
          <a:xfrm>
            <a:off x="5218510" y="3405189"/>
            <a:ext cx="1400175" cy="346472"/>
            <a:chOff x="3334" y="2245"/>
            <a:chExt cx="1047" cy="291"/>
          </a:xfrm>
        </p:grpSpPr>
        <p:grpSp>
          <p:nvGrpSpPr>
            <p:cNvPr id="97310" name="Group 57">
              <a:extLst>
                <a:ext uri="{FF2B5EF4-FFF2-40B4-BE49-F238E27FC236}">
                  <a16:creationId xmlns:a16="http://schemas.microsoft.com/office/drawing/2014/main" id="{D20B46D3-00BA-2A4C-9127-F8C047CE3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2245"/>
              <a:ext cx="1047" cy="291"/>
              <a:chOff x="204" y="3206"/>
              <a:chExt cx="2508" cy="578"/>
            </a:xfrm>
          </p:grpSpPr>
          <p:sp>
            <p:nvSpPr>
              <p:cNvPr id="97312" name="Freeform 58">
                <a:extLst>
                  <a:ext uri="{FF2B5EF4-FFF2-40B4-BE49-F238E27FC236}">
                    <a16:creationId xmlns:a16="http://schemas.microsoft.com/office/drawing/2014/main" id="{28114825-FEF4-F04B-AF99-9D0CF7A47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13" name="Picture 59">
                <a:extLst>
                  <a:ext uri="{FF2B5EF4-FFF2-40B4-BE49-F238E27FC236}">
                    <a16:creationId xmlns:a16="http://schemas.microsoft.com/office/drawing/2014/main" id="{F4E7E845-9415-6848-B908-CD98848858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32" name="Text Box 60">
              <a:extLst>
                <a:ext uri="{FF2B5EF4-FFF2-40B4-BE49-F238E27FC236}">
                  <a16:creationId xmlns:a16="http://schemas.microsoft.com/office/drawing/2014/main" id="{AEA421F3-3BCA-A24E-84C6-632963AA4C2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12" y="2264"/>
              <a:ext cx="8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4 bomb();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288830" name="Group 62">
            <a:extLst>
              <a:ext uri="{FF2B5EF4-FFF2-40B4-BE49-F238E27FC236}">
                <a16:creationId xmlns:a16="http://schemas.microsoft.com/office/drawing/2014/main" id="{39CE8069-D2A1-154D-84EC-64C716699809}"/>
              </a:ext>
            </a:extLst>
          </p:cNvPr>
          <p:cNvGrpSpPr>
            <a:grpSpLocks noChangeAspect="1"/>
          </p:cNvGrpSpPr>
          <p:nvPr/>
        </p:nvGrpSpPr>
        <p:grpSpPr bwMode="auto">
          <a:xfrm rot="1221400">
            <a:off x="3821906" y="3784997"/>
            <a:ext cx="1549004" cy="236934"/>
            <a:chOff x="0" y="0"/>
            <a:chExt cx="2352" cy="280"/>
          </a:xfrm>
        </p:grpSpPr>
        <p:sp>
          <p:nvSpPr>
            <p:cNvPr id="97308" name="Freeform 63">
              <a:extLst>
                <a:ext uri="{FF2B5EF4-FFF2-40B4-BE49-F238E27FC236}">
                  <a16:creationId xmlns:a16="http://schemas.microsoft.com/office/drawing/2014/main" id="{8E8ED3C0-E214-724B-9CA1-01509DF6C5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09" name="Picture 64">
              <a:extLst>
                <a:ext uri="{FF2B5EF4-FFF2-40B4-BE49-F238E27FC236}">
                  <a16:creationId xmlns:a16="http://schemas.microsoft.com/office/drawing/2014/main" id="{EB2CB9A0-6392-EB4C-822C-9EF2A4978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72" name="Group 70">
            <a:extLst>
              <a:ext uri="{FF2B5EF4-FFF2-40B4-BE49-F238E27FC236}">
                <a16:creationId xmlns:a16="http://schemas.microsoft.com/office/drawing/2014/main" id="{BB0AE801-8127-074B-83FC-D0A485DA35BC}"/>
              </a:ext>
            </a:extLst>
          </p:cNvPr>
          <p:cNvGrpSpPr>
            <a:grpSpLocks/>
          </p:cNvGrpSpPr>
          <p:nvPr/>
        </p:nvGrpSpPr>
        <p:grpSpPr bwMode="auto">
          <a:xfrm>
            <a:off x="5218511" y="3887391"/>
            <a:ext cx="1582340" cy="346472"/>
            <a:chOff x="3344" y="2567"/>
            <a:chExt cx="1329" cy="291"/>
          </a:xfrm>
        </p:grpSpPr>
        <p:grpSp>
          <p:nvGrpSpPr>
            <p:cNvPr id="97304" name="Group 66">
              <a:extLst>
                <a:ext uri="{FF2B5EF4-FFF2-40B4-BE49-F238E27FC236}">
                  <a16:creationId xmlns:a16="http://schemas.microsoft.com/office/drawing/2014/main" id="{A946639A-3BBA-8047-9890-2D7D295C1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2567"/>
              <a:ext cx="1324" cy="291"/>
              <a:chOff x="204" y="3206"/>
              <a:chExt cx="2508" cy="578"/>
            </a:xfrm>
          </p:grpSpPr>
          <p:sp>
            <p:nvSpPr>
              <p:cNvPr id="97306" name="Freeform 67">
                <a:extLst>
                  <a:ext uri="{FF2B5EF4-FFF2-40B4-BE49-F238E27FC236}">
                    <a16:creationId xmlns:a16="http://schemas.microsoft.com/office/drawing/2014/main" id="{CFC7DDF9-524C-6348-8D0B-C95E561A1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07" name="Picture 68">
                <a:extLst>
                  <a:ext uri="{FF2B5EF4-FFF2-40B4-BE49-F238E27FC236}">
                    <a16:creationId xmlns:a16="http://schemas.microsoft.com/office/drawing/2014/main" id="{F56967A0-8AE1-2D49-BE90-53A64E5F7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26" name="Text Box 69">
              <a:extLst>
                <a:ext uri="{FF2B5EF4-FFF2-40B4-BE49-F238E27FC236}">
                  <a16:creationId xmlns:a16="http://schemas.microsoft.com/office/drawing/2014/main" id="{3C1C6A43-670A-0640-A96F-D07F667F99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4" y="2586"/>
              <a:ext cx="13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5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minVal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 = a;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50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8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28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3DC0049-6B23-A046-9E82-ACBE6A024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Specifying Mutation Operators</a:t>
            </a:r>
          </a:p>
        </p:txBody>
      </p:sp>
      <p:sp>
        <p:nvSpPr>
          <p:cNvPr id="74755" name="Content Placeholder 1">
            <a:extLst>
              <a:ext uri="{FF2B5EF4-FFF2-40B4-BE49-F238E27FC236}">
                <a16:creationId xmlns:a16="http://schemas.microsoft.com/office/drawing/2014/main" id="{6D98F459-6BD8-6948-AB0B-5B8A0042D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08" y="1694261"/>
            <a:ext cx="6659102" cy="353139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+mn-lt"/>
              </a:rPr>
              <a:t>Ideally, we would like the mutation operators to be representative of (and generate)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all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realistic types of faults </a:t>
            </a:r>
            <a:r>
              <a:rPr lang="en-US" altLang="en-US" dirty="0">
                <a:latin typeface="+mn-lt"/>
              </a:rPr>
              <a:t>that could occur in practice</a:t>
            </a:r>
          </a:p>
          <a:p>
            <a:endParaRPr lang="en-US" altLang="en-US" sz="788" dirty="0"/>
          </a:p>
          <a:p>
            <a:r>
              <a:rPr lang="en-US" altLang="en-US" dirty="0">
                <a:latin typeface="+mn-lt"/>
              </a:rPr>
              <a:t>Mutation operators change with programming languages, design and specification paradigms (much overlap though)</a:t>
            </a:r>
          </a:p>
          <a:p>
            <a:endParaRPr lang="en-US" altLang="en-US" sz="788" dirty="0"/>
          </a:p>
          <a:p>
            <a:r>
              <a:rPr lang="en-US" altLang="en-US" dirty="0">
                <a:latin typeface="+mn-lt"/>
              </a:rPr>
              <a:t>In general, the number of mutation operators is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large</a:t>
            </a:r>
            <a:r>
              <a:rPr lang="en-US" altLang="en-US" dirty="0">
                <a:latin typeface="+mn-lt"/>
              </a:rPr>
              <a:t> as they are supposed to capture all possible syntactic variations in a program</a:t>
            </a:r>
          </a:p>
          <a:p>
            <a:endParaRPr lang="en-US" altLang="en-US" sz="788" dirty="0"/>
          </a:p>
        </p:txBody>
      </p:sp>
    </p:spTree>
    <p:extLst>
      <p:ext uri="{BB962C8B-B14F-4D97-AF65-F5344CB8AC3E}">
        <p14:creationId xmlns:p14="http://schemas.microsoft.com/office/powerpoint/2010/main" val="300746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818C3DC0-38BF-464F-9F63-763E92615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/>
              <a:t>Example of Mutation Operators</a:t>
            </a:r>
            <a:endParaRPr lang="en-US" altLang="en-US"/>
          </a:p>
        </p:txBody>
      </p:sp>
      <p:sp>
        <p:nvSpPr>
          <p:cNvPr id="72708" name="Content Placeholder 13">
            <a:extLst>
              <a:ext uri="{FF2B5EF4-FFF2-40B4-BE49-F238E27FC236}">
                <a16:creationId xmlns:a16="http://schemas.microsoft.com/office/drawing/2014/main" id="{882FE2F9-11EC-3B46-9C14-2D07FCDB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401"/>
            <a:ext cx="3371850" cy="35599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Statement deletion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Statement duplication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Statement insertion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Replacement of Boolean expressions with true or false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Replacement of arithmetic operations with others (e.g., + with *, - with /)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Replacement of conditional expressions (e.g., &gt; with ≥, == with ≤)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Negation of conditional expressions</a:t>
            </a:r>
          </a:p>
        </p:txBody>
      </p:sp>
      <p:sp>
        <p:nvSpPr>
          <p:cNvPr id="72709" name="Content Placeholder 14">
            <a:extLst>
              <a:ext uri="{FF2B5EF4-FFF2-40B4-BE49-F238E27FC236}">
                <a16:creationId xmlns:a16="http://schemas.microsoft.com/office/drawing/2014/main" id="{6C7E5539-B247-0244-A213-DD8013D1D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2057400"/>
            <a:ext cx="3370660" cy="33099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Replacement of variables (must be type compatible)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Replacement of constant with variable or vice versa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Replacement of array reference with constant or variable or vice versa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Replace increments with decrements or vice versa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Replace constructor calls with null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Replacement of return statement</a:t>
            </a:r>
            <a:endParaRPr lang="en-CA" altLang="en-US" sz="1800" dirty="0"/>
          </a:p>
        </p:txBody>
      </p:sp>
      <p:sp>
        <p:nvSpPr>
          <p:cNvPr id="72711" name="Text Box 9">
            <a:extLst>
              <a:ext uri="{FF2B5EF4-FFF2-40B4-BE49-F238E27FC236}">
                <a16:creationId xmlns:a16="http://schemas.microsoft.com/office/drawing/2014/main" id="{C298DAE4-40CE-EB49-A4C3-67F8A47C3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176" y="5434384"/>
            <a:ext cx="6090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SzTx/>
              <a:buNone/>
              <a:defRPr/>
            </a:pPr>
            <a:br>
              <a:rPr lang="en-CA" altLang="en-US" sz="1200" b="0" dirty="0"/>
            </a:br>
            <a:r>
              <a:rPr lang="en-CA" altLang="en-US" sz="1200" b="0" dirty="0"/>
              <a:t>For a compete list supported by the </a:t>
            </a:r>
            <a:r>
              <a:rPr lang="en-CA" altLang="en-US" sz="1200" b="0" dirty="0" err="1"/>
              <a:t>Pitest</a:t>
            </a:r>
            <a:r>
              <a:rPr lang="en-CA" altLang="en-US" sz="1200" b="0" dirty="0"/>
              <a:t> tool: see http://</a:t>
            </a:r>
            <a:r>
              <a:rPr lang="en-CA" altLang="en-US" sz="1200" b="0" dirty="0" err="1"/>
              <a:t>pitest.org</a:t>
            </a:r>
            <a:r>
              <a:rPr lang="en-CA" altLang="en-US" sz="1200" b="0" dirty="0"/>
              <a:t>/</a:t>
            </a:r>
            <a:r>
              <a:rPr lang="en-CA" altLang="en-US" sz="1200" b="0" dirty="0" err="1"/>
              <a:t>quickstart</a:t>
            </a:r>
            <a:r>
              <a:rPr lang="en-CA" altLang="en-US" sz="1200" b="0" dirty="0"/>
              <a:t>/mutators/</a:t>
            </a:r>
          </a:p>
        </p:txBody>
      </p:sp>
    </p:spTree>
    <p:extLst>
      <p:ext uri="{BB962C8B-B14F-4D97-AF65-F5344CB8AC3E}">
        <p14:creationId xmlns:p14="http://schemas.microsoft.com/office/powerpoint/2010/main" val="131724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A41CEA6B-032D-504F-B1E1-274EA3475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/>
              <a:t>Example of Mutation Operators</a:t>
            </a:r>
            <a:endParaRPr lang="en-US" altLang="en-US"/>
          </a:p>
        </p:txBody>
      </p:sp>
      <p:sp>
        <p:nvSpPr>
          <p:cNvPr id="73732" name="Content Placeholder 3">
            <a:extLst>
              <a:ext uri="{FF2B5EF4-FFF2-40B4-BE49-F238E27FC236}">
                <a16:creationId xmlns:a16="http://schemas.microsoft.com/office/drawing/2014/main" id="{D2048E99-9183-044B-8947-7D02AED0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10" y="1972866"/>
            <a:ext cx="6172200" cy="367069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>
                <a:latin typeface="+mn-lt"/>
              </a:rPr>
              <a:t>Specific to object-oriented programming languages:</a:t>
            </a:r>
          </a:p>
          <a:p>
            <a:pPr lvl="1"/>
            <a:r>
              <a:rPr lang="en-US" altLang="en-US" dirty="0">
                <a:latin typeface="+mn-lt"/>
              </a:rPr>
              <a:t>Replacing a type with a compatible subtype (inheritance)</a:t>
            </a:r>
          </a:p>
          <a:p>
            <a:pPr lvl="1"/>
            <a:r>
              <a:rPr lang="en-US" altLang="en-US" dirty="0">
                <a:latin typeface="+mn-lt"/>
              </a:rPr>
              <a:t>Changing the access modifier of an attribute or method</a:t>
            </a:r>
          </a:p>
          <a:p>
            <a:pPr lvl="1"/>
            <a:r>
              <a:rPr lang="en-US" altLang="en-US" dirty="0">
                <a:latin typeface="+mn-lt"/>
              </a:rPr>
              <a:t>Changing the instance creation expression (inheritance)</a:t>
            </a:r>
          </a:p>
          <a:p>
            <a:pPr lvl="1"/>
            <a:r>
              <a:rPr lang="en-US" altLang="en-US" dirty="0">
                <a:latin typeface="+mn-lt"/>
              </a:rPr>
              <a:t>Changing the order of parameters in the definition of a method</a:t>
            </a:r>
          </a:p>
          <a:p>
            <a:pPr lvl="1"/>
            <a:r>
              <a:rPr lang="en-US" altLang="en-US" dirty="0">
                <a:latin typeface="+mn-lt"/>
              </a:rPr>
              <a:t>Changing the order of parameters in a call</a:t>
            </a:r>
          </a:p>
          <a:p>
            <a:pPr lvl="1"/>
            <a:r>
              <a:rPr lang="en-US" altLang="en-US" dirty="0">
                <a:latin typeface="+mn-lt"/>
              </a:rPr>
              <a:t>Removing an overloading method</a:t>
            </a:r>
          </a:p>
          <a:p>
            <a:pPr lvl="1"/>
            <a:r>
              <a:rPr lang="en-US" altLang="en-US" dirty="0">
                <a:latin typeface="+mn-lt"/>
              </a:rPr>
              <a:t>Reducing the number of parameters</a:t>
            </a:r>
          </a:p>
          <a:p>
            <a:pPr lvl="1"/>
            <a:r>
              <a:rPr lang="en-US" altLang="en-US" dirty="0">
                <a:latin typeface="+mn-lt"/>
              </a:rPr>
              <a:t>Removing an overriding method</a:t>
            </a:r>
            <a:endParaRPr lang="en-CA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641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3535-3CCF-476B-A7C5-874ABB0D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02" y="239922"/>
            <a:ext cx="7886700" cy="1325563"/>
          </a:xfrm>
        </p:spPr>
        <p:txBody>
          <a:bodyPr/>
          <a:lstStyle/>
          <a:p>
            <a:r>
              <a:rPr lang="en-US" dirty="0" err="1"/>
              <a:t>Mujava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1EB6-E0B6-4F63-99B8-BFF953FC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81" y="140863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Class level mutation </a:t>
            </a:r>
          </a:p>
          <a:p>
            <a:r>
              <a:rPr lang="en-US" dirty="0"/>
              <a:t>Method level mutation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814D7-6A82-4FC1-A2B3-42642EF2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E68-A2D0-4148-AD8B-3294DC4CB75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2420F-321E-44A7-B3E8-2C4C2584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64" y="3047896"/>
            <a:ext cx="3308455" cy="3308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9A473-9367-4F6F-BC9F-C003FD70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3" y="2333129"/>
            <a:ext cx="4899695" cy="4023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293554-524A-4353-9AAF-4BF28487B63B}"/>
              </a:ext>
            </a:extLst>
          </p:cNvPr>
          <p:cNvSpPr txBox="1"/>
          <p:nvPr/>
        </p:nvSpPr>
        <p:spPr>
          <a:xfrm>
            <a:off x="3206992" y="6376759"/>
            <a:ext cx="3429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  <a:p>
            <a:r>
              <a:rPr lang="en-US" sz="1350" dirty="0"/>
              <a:t>https://cs.gmu.edu/~offutt/mujava/</a:t>
            </a:r>
            <a:endParaRPr lang="LID4096" sz="1350" dirty="0"/>
          </a:p>
        </p:txBody>
      </p:sp>
    </p:spTree>
    <p:extLst>
      <p:ext uri="{BB962C8B-B14F-4D97-AF65-F5344CB8AC3E}">
        <p14:creationId xmlns:p14="http://schemas.microsoft.com/office/powerpoint/2010/main" val="80474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634A-EC6F-E848-63E1-E84E6B13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mutation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6D11-DBAC-FB06-80D9-997B1A4F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mutation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developer cut and pastes a part of a code of which the outcome may be a removal of some lines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Value mutation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values of primary parameters are modified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Decision mutation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Control statement are to be changed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995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FDA81A8-EFDB-C848-B58F-5E7DD0F4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Mutation coverage</a:t>
            </a:r>
          </a:p>
        </p:txBody>
      </p:sp>
      <p:sp>
        <p:nvSpPr>
          <p:cNvPr id="75779" name="Content Placeholder 1">
            <a:extLst>
              <a:ext uri="{FF2B5EF4-FFF2-40B4-BE49-F238E27FC236}">
                <a16:creationId xmlns:a16="http://schemas.microsoft.com/office/drawing/2014/main" id="{B52DC8FE-E4C3-7349-BC4F-6A3EF6F82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10" y="1753114"/>
            <a:ext cx="6544865" cy="4170407"/>
          </a:xfrm>
        </p:spPr>
        <p:txBody>
          <a:bodyPr>
            <a:normAutofit fontScale="92500" lnSpcReduction="20000"/>
          </a:bodyPr>
          <a:lstStyle/>
          <a:p>
            <a:endParaRPr lang="en-US" altLang="en-US" sz="900" dirty="0"/>
          </a:p>
          <a:p>
            <a:pPr algn="just"/>
            <a:r>
              <a:rPr lang="en-US" dirty="0">
                <a:latin typeface="+mn-lt"/>
              </a:rPr>
              <a:t>Mutation Score = 100 * D / N </a:t>
            </a:r>
          </a:p>
          <a:p>
            <a:pPr lvl="2" algn="just"/>
            <a:r>
              <a:rPr lang="en-US" dirty="0">
                <a:latin typeface="+mn-lt"/>
              </a:rPr>
              <a:t>D: Dead mutants (killed mutants)</a:t>
            </a:r>
          </a:p>
          <a:p>
            <a:pPr lvl="2" algn="just"/>
            <a:r>
              <a:rPr lang="en-US" dirty="0">
                <a:latin typeface="+mn-lt"/>
              </a:rPr>
              <a:t>N: Number of mutants</a:t>
            </a:r>
          </a:p>
          <a:p>
            <a:pPr algn="just"/>
            <a:r>
              <a:rPr lang="en-US" dirty="0">
                <a:latin typeface="+mn-lt"/>
              </a:rPr>
              <a:t>A set of test cases is mutation adequate if its mutation score is 100%.</a:t>
            </a:r>
            <a:endParaRPr lang="en-US" altLang="en-US" sz="1300" dirty="0"/>
          </a:p>
          <a:p>
            <a:pPr marL="0" indent="0">
              <a:buNone/>
            </a:pPr>
            <a:endParaRPr lang="en-US" altLang="en-US" sz="900" dirty="0"/>
          </a:p>
          <a:p>
            <a:r>
              <a:rPr lang="en-US" altLang="en-US" dirty="0">
                <a:latin typeface="+mn-lt"/>
              </a:rPr>
              <a:t>Number of mutants tends to be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large</a:t>
            </a:r>
            <a:r>
              <a:rPr lang="en-US" altLang="en-US" dirty="0">
                <a:latin typeface="+mn-lt"/>
              </a:rPr>
              <a:t>, even for small programs.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/>
              <a:t>If not all mutants are killed, enhance your test suit.</a:t>
            </a:r>
            <a:endParaRPr lang="en-CA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46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9AC1-B148-433C-9E7A-B224576D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Outline</a:t>
            </a:r>
            <a:endParaRPr lang="LID4096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9724-87B0-41AF-9AB8-8C0EAFA3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coverage</a:t>
            </a:r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 for testing coverage</a:t>
            </a:r>
          </a:p>
          <a:p>
            <a:pPr lvl="1"/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Faulty localization</a:t>
            </a:r>
          </a:p>
          <a:p>
            <a:r>
              <a:rPr lang="en-US" dirty="0"/>
              <a:t>Mutation testing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0638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43734D3-7F9B-8145-BA57-EFCED9DB4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9777" y="365126"/>
            <a:ext cx="7886700" cy="1325563"/>
          </a:xfrm>
        </p:spPr>
        <p:txBody>
          <a:bodyPr/>
          <a:lstStyle/>
          <a:p>
            <a:r>
              <a:rPr lang="en-US" altLang="en-US" dirty="0"/>
              <a:t>Why some mutant</a:t>
            </a:r>
            <a:r>
              <a:rPr lang="en-US" altLang="zh-CN" dirty="0"/>
              <a:t>s</a:t>
            </a:r>
            <a:r>
              <a:rPr lang="en-US" altLang="en-US" dirty="0"/>
              <a:t> still remain live?</a:t>
            </a:r>
          </a:p>
        </p:txBody>
      </p:sp>
      <p:pic>
        <p:nvPicPr>
          <p:cNvPr id="4" name="Graphic 3" descr="Help with solid fill">
            <a:extLst>
              <a:ext uri="{FF2B5EF4-FFF2-40B4-BE49-F238E27FC236}">
                <a16:creationId xmlns:a16="http://schemas.microsoft.com/office/drawing/2014/main" id="{B112FDEF-74E9-4665-87D4-7881277BA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100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BCBB2DE2-353A-DA5E-60A7-E04C9BBB88B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3566626"/>
                  </p:ext>
                </p:extLst>
              </p:nvPr>
            </p:nvGraphicFramePr>
            <p:xfrm>
              <a:off x="76714" y="1690689"/>
              <a:ext cx="8688345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BCBB2DE2-353A-DA5E-60A7-E04C9BBB88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14" y="1690689"/>
                <a:ext cx="8688345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99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43734D3-7F9B-8145-BA57-EFCED9DB4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9777" y="365126"/>
            <a:ext cx="7886700" cy="1325563"/>
          </a:xfrm>
        </p:spPr>
        <p:txBody>
          <a:bodyPr/>
          <a:lstStyle/>
          <a:p>
            <a:r>
              <a:rPr lang="en-US" altLang="en-US" dirty="0"/>
              <a:t>Why some mutant still remain live?</a:t>
            </a:r>
          </a:p>
        </p:txBody>
      </p:sp>
      <p:sp>
        <p:nvSpPr>
          <p:cNvPr id="70659" name="Content Placeholder 1">
            <a:extLst>
              <a:ext uri="{FF2B5EF4-FFF2-40B4-BE49-F238E27FC236}">
                <a16:creationId xmlns:a16="http://schemas.microsoft.com/office/drawing/2014/main" id="{07EF0B99-4C7A-AB44-9159-20B24481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690689"/>
            <a:ext cx="7161893" cy="3670697"/>
          </a:xfrm>
        </p:spPr>
        <p:txBody>
          <a:bodyPr>
            <a:normAutofit/>
          </a:bodyPr>
          <a:lstStyle/>
          <a:p>
            <a:r>
              <a:rPr lang="en-US" altLang="en-US" dirty="0"/>
              <a:t>T</a:t>
            </a:r>
            <a:r>
              <a:rPr lang="en-US" altLang="en-US" dirty="0">
                <a:latin typeface="+mn-lt"/>
              </a:rPr>
              <a:t>he test set is inadequate to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kill</a:t>
            </a:r>
            <a:r>
              <a:rPr lang="en-US" altLang="en-US" dirty="0">
                <a:latin typeface="+mn-lt"/>
              </a:rPr>
              <a:t> the mutant (the test set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does not cover </a:t>
            </a:r>
            <a:r>
              <a:rPr lang="en-US" altLang="en-US" dirty="0">
                <a:latin typeface="+mn-lt"/>
              </a:rPr>
              <a:t>the modified spots). For </a:t>
            </a:r>
            <a:r>
              <a:rPr lang="en-US" altLang="en-US" dirty="0"/>
              <a:t>this </a:t>
            </a:r>
            <a:r>
              <a:rPr lang="en-US" altLang="en-US" dirty="0">
                <a:latin typeface="+mn-lt"/>
              </a:rPr>
              <a:t>case, the test data need to be  </a:t>
            </a:r>
            <a:r>
              <a:rPr lang="en-US" altLang="en-US" dirty="0">
                <a:solidFill>
                  <a:srgbClr val="0432FF"/>
                </a:solidFill>
                <a:latin typeface="+mn-lt"/>
              </a:rPr>
              <a:t>re-examined</a:t>
            </a:r>
            <a:r>
              <a:rPr lang="en-US" altLang="en-US" dirty="0">
                <a:latin typeface="+mn-lt"/>
              </a:rPr>
              <a:t>, possibly augmented (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increase</a:t>
            </a:r>
            <a:r>
              <a:rPr lang="en-US" altLang="en-US" dirty="0">
                <a:latin typeface="+mn-lt"/>
              </a:rPr>
              <a:t> test set) to kill the live mutant</a:t>
            </a:r>
          </a:p>
          <a:p>
            <a:pPr marL="0" indent="0">
              <a:buNone/>
            </a:pPr>
            <a:endParaRPr lang="en-US" altLang="en-US" dirty="0">
              <a:latin typeface="+mn-lt"/>
            </a:endParaRPr>
          </a:p>
          <a:p>
            <a:endParaRPr lang="en-CA" altLang="en-US" dirty="0">
              <a:latin typeface="+mn-lt"/>
            </a:endParaRPr>
          </a:p>
        </p:txBody>
      </p:sp>
      <p:pic>
        <p:nvPicPr>
          <p:cNvPr id="4" name="Graphic 3" descr="Help with solid fill">
            <a:extLst>
              <a:ext uri="{FF2B5EF4-FFF2-40B4-BE49-F238E27FC236}">
                <a16:creationId xmlns:a16="http://schemas.microsoft.com/office/drawing/2014/main" id="{B112FDEF-74E9-4665-87D4-7881277BA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10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851661" y="1551204"/>
            <a:ext cx="3049471" cy="1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344488" indent="-23018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690563" indent="-231775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7113" indent="-2222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-22383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18288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2860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27432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2004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US" altLang="en-US" sz="1350" noProof="1">
              <a:latin typeface="Courier New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350" noProof="1">
                <a:latin typeface="Courier New" charset="0"/>
              </a:rPr>
              <a:t>int max(int x, int y){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int Max;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if (x &gt; y)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	Max = x;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else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	Max = y;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return Max;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CA" altLang="en-US" sz="1350" dirty="0"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3333" y="3925558"/>
            <a:ext cx="52975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ym typeface="Times New Roman" charset="0"/>
              </a:rPr>
              <a:t>Input 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ym typeface="Times New Roman" charset="0"/>
              </a:rPr>
              <a:t>{x=3, y=2;}  =&gt; return 3 =&gt; </a:t>
            </a:r>
            <a:r>
              <a:rPr lang="en-CA" sz="2400" dirty="0">
                <a:solidFill>
                  <a:srgbClr val="FF0000"/>
                </a:solidFill>
                <a:sym typeface="Times New Roman" charset="0"/>
              </a:rPr>
              <a:t>cannot detect bug, because the mutated statement is not executed.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4C2F42-CF8B-4957-B3E5-E0634D224F86}"/>
                  </a:ext>
                </a:extLst>
              </p14:cNvPr>
              <p14:cNvContentPartPr/>
              <p14:nvPr/>
            </p14:nvContentPartPr>
            <p14:xfrm>
              <a:off x="4920752" y="2909208"/>
              <a:ext cx="1067580" cy="27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4C2F42-CF8B-4957-B3E5-E0634D224F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767" y="2774208"/>
                <a:ext cx="124719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22">
            <a:extLst>
              <a:ext uri="{FF2B5EF4-FFF2-40B4-BE49-F238E27FC236}">
                <a16:creationId xmlns:a16="http://schemas.microsoft.com/office/drawing/2014/main" id="{3081DE96-A32C-4CAF-B5A8-F26FB303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618" y="1540513"/>
            <a:ext cx="3049471" cy="1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344488" indent="-23018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690563" indent="-231775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7113" indent="-2222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-223838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18288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2860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27432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200400" indent="-2238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US" altLang="en-US" sz="1350" noProof="1">
              <a:latin typeface="Courier New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350" noProof="1">
                <a:latin typeface="Courier New" charset="0"/>
              </a:rPr>
              <a:t>int max(int x, int y){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int Max;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if (x &gt; y)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	Max = x;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else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	Max = x;   // mutant</a:t>
            </a:r>
          </a:p>
          <a:p>
            <a:pPr lvl="1" eaLnBrk="1" hangingPunct="1">
              <a:buClrTx/>
              <a:buSzTx/>
              <a:buNone/>
            </a:pPr>
            <a:r>
              <a:rPr lang="en-CA" altLang="en-US" sz="1350" dirty="0">
                <a:latin typeface="Courier New" charset="0"/>
              </a:rPr>
              <a:t>return Max;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CA" altLang="en-US" sz="135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76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43734D3-7F9B-8145-BA57-EFCED9DB4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9777" y="365126"/>
            <a:ext cx="7886700" cy="1325563"/>
          </a:xfrm>
        </p:spPr>
        <p:txBody>
          <a:bodyPr/>
          <a:lstStyle/>
          <a:p>
            <a:r>
              <a:rPr lang="en-US" altLang="en-US" dirty="0"/>
              <a:t>Why some mutant still remain live?</a:t>
            </a:r>
          </a:p>
        </p:txBody>
      </p:sp>
      <p:sp>
        <p:nvSpPr>
          <p:cNvPr id="70659" name="Content Placeholder 1">
            <a:extLst>
              <a:ext uri="{FF2B5EF4-FFF2-40B4-BE49-F238E27FC236}">
                <a16:creationId xmlns:a16="http://schemas.microsoft.com/office/drawing/2014/main" id="{07EF0B99-4C7A-AB44-9159-20B24481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690689"/>
            <a:ext cx="7161893" cy="367069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</a:t>
            </a:r>
            <a:r>
              <a:rPr lang="en-US" altLang="en-US">
                <a:latin typeface="+mn-lt"/>
              </a:rPr>
              <a:t>he </a:t>
            </a:r>
            <a:r>
              <a:rPr lang="en-US" altLang="en-US" dirty="0">
                <a:latin typeface="+mn-lt"/>
              </a:rPr>
              <a:t>test set is inadequate to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kill</a:t>
            </a:r>
            <a:r>
              <a:rPr lang="en-US" altLang="en-US" dirty="0">
                <a:latin typeface="+mn-lt"/>
              </a:rPr>
              <a:t> the mutant (the test set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does not cover </a:t>
            </a:r>
            <a:r>
              <a:rPr lang="en-US" altLang="en-US" dirty="0">
                <a:latin typeface="+mn-lt"/>
              </a:rPr>
              <a:t>the modified spots). For </a:t>
            </a:r>
            <a:r>
              <a:rPr lang="en-US" altLang="en-US" dirty="0"/>
              <a:t>this </a:t>
            </a:r>
            <a:r>
              <a:rPr lang="en-US" altLang="en-US" dirty="0">
                <a:latin typeface="+mn-lt"/>
              </a:rPr>
              <a:t>case, the test data need to be  </a:t>
            </a:r>
            <a:r>
              <a:rPr lang="en-US" altLang="en-US" dirty="0">
                <a:solidFill>
                  <a:srgbClr val="0432FF"/>
                </a:solidFill>
                <a:latin typeface="+mn-lt"/>
              </a:rPr>
              <a:t>re-examined</a:t>
            </a:r>
            <a:r>
              <a:rPr lang="en-US" altLang="en-US" dirty="0">
                <a:latin typeface="+mn-lt"/>
              </a:rPr>
              <a:t>, possibly augmented (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increase</a:t>
            </a:r>
            <a:r>
              <a:rPr lang="en-US" altLang="en-US" dirty="0">
                <a:latin typeface="+mn-lt"/>
              </a:rPr>
              <a:t> test set) to kill the live mutant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zh-CN" dirty="0"/>
              <a:t>I</a:t>
            </a:r>
            <a:r>
              <a:rPr lang="en-US" altLang="en-US" dirty="0">
                <a:latin typeface="+mn-lt"/>
              </a:rPr>
              <a:t>t is equivalent to the original program (functionally identical though syntactically different –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equivalent mutant</a:t>
            </a:r>
            <a:r>
              <a:rPr lang="en-US" altLang="en-US" dirty="0">
                <a:latin typeface="+mn-lt"/>
              </a:rPr>
              <a:t>)</a:t>
            </a:r>
          </a:p>
          <a:p>
            <a:endParaRPr lang="en-US" altLang="en-US" dirty="0">
              <a:latin typeface="+mn-lt"/>
            </a:endParaRPr>
          </a:p>
          <a:p>
            <a:endParaRPr lang="en-CA" altLang="en-US" dirty="0">
              <a:latin typeface="+mn-lt"/>
            </a:endParaRPr>
          </a:p>
        </p:txBody>
      </p:sp>
      <p:pic>
        <p:nvPicPr>
          <p:cNvPr id="4" name="Graphic 3" descr="Help with solid fill">
            <a:extLst>
              <a:ext uri="{FF2B5EF4-FFF2-40B4-BE49-F238E27FC236}">
                <a16:creationId xmlns:a16="http://schemas.microsoft.com/office/drawing/2014/main" id="{B112FDEF-74E9-4665-87D4-7881277BA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10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BF8544EA-E075-4542-ACBE-9FE088E4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– </a:t>
            </a:r>
            <a:r>
              <a:rPr lang="en-US" altLang="en-US" dirty="0">
                <a:latin typeface="+mn-lt"/>
              </a:rPr>
              <a:t>Equivalent mutants</a:t>
            </a:r>
            <a:r>
              <a:rPr lang="en-US" altLang="en-US" dirty="0"/>
              <a:t> 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AB75DF3D-B543-0B43-A226-15ACFFB0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2" y="2299098"/>
            <a:ext cx="30229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int min(int a, int b) {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int minVal = a;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if (b &lt; a) {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   minVal = b;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}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return minVal;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}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1B754BF8-C716-334C-8AC8-68AD8138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2" y="1818386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US" altLang="en-US" sz="1800" dirty="0"/>
              <a:t>      Original code:  			</a:t>
            </a:r>
            <a:r>
              <a:rPr lang="en-US" altLang="en-US" sz="1800" b="0" dirty="0"/>
              <a:t>            </a:t>
            </a:r>
            <a:r>
              <a:rPr lang="en-US" altLang="en-US" sz="1800" dirty="0"/>
              <a:t>Mutants:</a:t>
            </a:r>
          </a:p>
        </p:txBody>
      </p:sp>
      <p:grpSp>
        <p:nvGrpSpPr>
          <p:cNvPr id="288813" name="Group 45">
            <a:extLst>
              <a:ext uri="{FF2B5EF4-FFF2-40B4-BE49-F238E27FC236}">
                <a16:creationId xmlns:a16="http://schemas.microsoft.com/office/drawing/2014/main" id="{4A1E11ED-A8D5-F34E-B22E-C7B6695D1C67}"/>
              </a:ext>
            </a:extLst>
          </p:cNvPr>
          <p:cNvGrpSpPr>
            <a:grpSpLocks noChangeAspect="1"/>
          </p:cNvGrpSpPr>
          <p:nvPr/>
        </p:nvGrpSpPr>
        <p:grpSpPr bwMode="auto">
          <a:xfrm rot="-205874">
            <a:off x="3731419" y="3121820"/>
            <a:ext cx="1549004" cy="236935"/>
            <a:chOff x="0" y="0"/>
            <a:chExt cx="2352" cy="280"/>
          </a:xfrm>
        </p:grpSpPr>
        <p:sp>
          <p:nvSpPr>
            <p:cNvPr id="97320" name="Freeform 46">
              <a:extLst>
                <a:ext uri="{FF2B5EF4-FFF2-40B4-BE49-F238E27FC236}">
                  <a16:creationId xmlns:a16="http://schemas.microsoft.com/office/drawing/2014/main" id="{52AC13EA-7B63-1042-9948-2450BB7CD5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21" name="Picture 47">
              <a:extLst>
                <a:ext uri="{FF2B5EF4-FFF2-40B4-BE49-F238E27FC236}">
                  <a16:creationId xmlns:a16="http://schemas.microsoft.com/office/drawing/2014/main" id="{0D25437E-11D8-3242-9ECC-C3FDCE022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68" name="Group 48">
            <a:extLst>
              <a:ext uri="{FF2B5EF4-FFF2-40B4-BE49-F238E27FC236}">
                <a16:creationId xmlns:a16="http://schemas.microsoft.com/office/drawing/2014/main" id="{FA86BA44-9B68-4341-AB72-08D45B0FF2F5}"/>
              </a:ext>
            </a:extLst>
          </p:cNvPr>
          <p:cNvGrpSpPr>
            <a:grpSpLocks/>
          </p:cNvGrpSpPr>
          <p:nvPr/>
        </p:nvGrpSpPr>
        <p:grpSpPr bwMode="auto">
          <a:xfrm>
            <a:off x="4456894" y="2922982"/>
            <a:ext cx="3642591" cy="1269206"/>
            <a:chOff x="3764" y="2481"/>
            <a:chExt cx="2090" cy="1066"/>
          </a:xfrm>
        </p:grpSpPr>
        <p:grpSp>
          <p:nvGrpSpPr>
            <p:cNvPr id="97316" name="Group 49">
              <a:extLst>
                <a:ext uri="{FF2B5EF4-FFF2-40B4-BE49-F238E27FC236}">
                  <a16:creationId xmlns:a16="http://schemas.microsoft.com/office/drawing/2014/main" id="{F204ACAA-599A-D74F-A620-DB3D28EF4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" y="2481"/>
              <a:ext cx="1078" cy="291"/>
              <a:chOff x="204" y="3206"/>
              <a:chExt cx="2508" cy="578"/>
            </a:xfrm>
          </p:grpSpPr>
          <p:sp>
            <p:nvSpPr>
              <p:cNvPr id="97318" name="Freeform 50">
                <a:extLst>
                  <a:ext uri="{FF2B5EF4-FFF2-40B4-BE49-F238E27FC236}">
                    <a16:creationId xmlns:a16="http://schemas.microsoft.com/office/drawing/2014/main" id="{01D480BF-2A88-F748-B5A0-2B1D82844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19" name="Picture 51">
                <a:extLst>
                  <a:ext uri="{FF2B5EF4-FFF2-40B4-BE49-F238E27FC236}">
                    <a16:creationId xmlns:a16="http://schemas.microsoft.com/office/drawing/2014/main" id="{CBEB45D1-B5CA-B54D-A12B-43D7A7DB3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38" name="Text Box 52">
              <a:extLst>
                <a:ext uri="{FF2B5EF4-FFF2-40B4-BE49-F238E27FC236}">
                  <a16:creationId xmlns:a16="http://schemas.microsoft.com/office/drawing/2014/main" id="{95CAF49D-53C8-D843-928A-12EF3A1AB6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64" y="2500"/>
              <a:ext cx="209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2 if (b &lt;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minVal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) {</a:t>
              </a:r>
            </a:p>
            <a:p>
              <a:pPr algn="ctr">
                <a:buClrTx/>
                <a:buSzTx/>
                <a:buNone/>
                <a:defRPr/>
              </a:pPr>
              <a:endParaRPr lang="en-CA" altLang="en-US" sz="1500" dirty="0">
                <a:solidFill>
                  <a:srgbClr val="FFFFFF"/>
                </a:solidFill>
                <a:sym typeface="Symbol" pitchFamily="2" charset="2"/>
              </a:endParaRPr>
            </a:p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2" charset="2"/>
                </a:rPr>
                <a:t>Replace a with </a:t>
              </a:r>
              <a:r>
                <a:rPr lang="en-CA" altLang="en-US" sz="1500" dirty="0" err="1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2" charset="2"/>
                </a:rPr>
                <a:t>minVal</a:t>
              </a:r>
              <a:r>
                <a:rPr lang="en-CA" altLang="en-US" sz="15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2" charset="2"/>
                </a:rPr>
                <a:t>, </a:t>
              </a:r>
              <a:r>
                <a:rPr lang="en-CA" altLang="en-US" sz="1500" dirty="0">
                  <a:solidFill>
                    <a:srgbClr val="FF0000"/>
                  </a:solidFill>
                  <a:sym typeface="Symbol" pitchFamily="2" charset="2"/>
                </a:rPr>
                <a:t>does not change the semantic</a:t>
              </a:r>
              <a:r>
                <a:rPr lang="en-CA" altLang="en-US" sz="15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2" charset="2"/>
                </a:rPr>
                <a:t> of the program since min</a:t>
              </a:r>
              <a:r>
                <a:rPr lang="en-US" altLang="zh-CN" sz="15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2" charset="2"/>
                </a:rPr>
                <a:t>Val = a;</a:t>
              </a:r>
              <a:endParaRPr lang="en-CA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1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FDA81A8-EFDB-C848-B58F-5E7DD0F4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Mutation coverage</a:t>
            </a:r>
          </a:p>
        </p:txBody>
      </p:sp>
      <p:sp>
        <p:nvSpPr>
          <p:cNvPr id="75779" name="Content Placeholder 1">
            <a:extLst>
              <a:ext uri="{FF2B5EF4-FFF2-40B4-BE49-F238E27FC236}">
                <a16:creationId xmlns:a16="http://schemas.microsoft.com/office/drawing/2014/main" id="{B52DC8FE-E4C3-7349-BC4F-6A3EF6F82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10" y="1753114"/>
            <a:ext cx="6544865" cy="4170407"/>
          </a:xfrm>
        </p:spPr>
        <p:txBody>
          <a:bodyPr>
            <a:normAutofit/>
          </a:bodyPr>
          <a:lstStyle/>
          <a:p>
            <a:endParaRPr lang="en-US" altLang="en-US" sz="900" dirty="0"/>
          </a:p>
          <a:p>
            <a:pPr algn="just"/>
            <a:r>
              <a:rPr lang="en-US" dirty="0">
                <a:latin typeface="+mn-lt"/>
              </a:rPr>
              <a:t>Mutation Score = 100 * D / (N -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dirty="0">
                <a:latin typeface="+mn-lt"/>
              </a:rPr>
              <a:t>) </a:t>
            </a:r>
          </a:p>
          <a:p>
            <a:pPr lvl="2" algn="just"/>
            <a:r>
              <a:rPr lang="en-US" dirty="0">
                <a:latin typeface="+mn-lt"/>
              </a:rPr>
              <a:t>D: Dead mutants (killed mutants)</a:t>
            </a:r>
          </a:p>
          <a:p>
            <a:pPr lvl="2" algn="just"/>
            <a:r>
              <a:rPr lang="en-US" dirty="0">
                <a:latin typeface="+mn-lt"/>
              </a:rPr>
              <a:t>N: Number of mutants</a:t>
            </a:r>
          </a:p>
          <a:p>
            <a:pPr lvl="2" algn="just"/>
            <a:r>
              <a:rPr lang="en-US" dirty="0">
                <a:latin typeface="+mn-lt"/>
              </a:rPr>
              <a:t>E: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Number of equivalent mutants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However, detecting equivalent mutants is challenging.</a:t>
            </a:r>
          </a:p>
          <a:p>
            <a:pPr lvl="1" algn="just"/>
            <a:r>
              <a:rPr lang="en-US" sz="2000" dirty="0"/>
              <a:t>Use constraints to Detect Equivalent Mutants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BF8544EA-E075-4542-ACBE-9FE088E4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– </a:t>
            </a:r>
            <a:r>
              <a:rPr lang="en-US" altLang="en-US" dirty="0">
                <a:latin typeface="+mn-lt"/>
              </a:rPr>
              <a:t>Equivalent mutants</a:t>
            </a:r>
            <a:r>
              <a:rPr lang="en-US" altLang="en-US" dirty="0"/>
              <a:t> 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AB75DF3D-B543-0B43-A226-15ACFFB0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2" y="2299098"/>
            <a:ext cx="30229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int min(int a, int b) {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int minVal = a;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if (b &lt; a) {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   minVal = b;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}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   return minVal;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>
                <a:latin typeface="Courier New" charset="0"/>
              </a:rPr>
              <a:t>}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1B754BF8-C716-334C-8AC8-68AD8138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2" y="1818386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US" altLang="en-US" sz="1800" dirty="0"/>
              <a:t>      Original code:  			</a:t>
            </a:r>
            <a:r>
              <a:rPr lang="en-US" altLang="en-US" sz="1800" b="0" dirty="0"/>
              <a:t>            </a:t>
            </a:r>
            <a:r>
              <a:rPr lang="en-US" altLang="en-US" sz="1800" dirty="0"/>
              <a:t>Mutants:</a:t>
            </a:r>
          </a:p>
        </p:txBody>
      </p:sp>
      <p:grpSp>
        <p:nvGrpSpPr>
          <p:cNvPr id="288813" name="Group 45">
            <a:extLst>
              <a:ext uri="{FF2B5EF4-FFF2-40B4-BE49-F238E27FC236}">
                <a16:creationId xmlns:a16="http://schemas.microsoft.com/office/drawing/2014/main" id="{4A1E11ED-A8D5-F34E-B22E-C7B6695D1C67}"/>
              </a:ext>
            </a:extLst>
          </p:cNvPr>
          <p:cNvGrpSpPr>
            <a:grpSpLocks noChangeAspect="1"/>
          </p:cNvGrpSpPr>
          <p:nvPr/>
        </p:nvGrpSpPr>
        <p:grpSpPr bwMode="auto">
          <a:xfrm rot="-205874">
            <a:off x="3731419" y="3121820"/>
            <a:ext cx="1549004" cy="236935"/>
            <a:chOff x="0" y="0"/>
            <a:chExt cx="2352" cy="280"/>
          </a:xfrm>
        </p:grpSpPr>
        <p:sp>
          <p:nvSpPr>
            <p:cNvPr id="97320" name="Freeform 46">
              <a:extLst>
                <a:ext uri="{FF2B5EF4-FFF2-40B4-BE49-F238E27FC236}">
                  <a16:creationId xmlns:a16="http://schemas.microsoft.com/office/drawing/2014/main" id="{52AC13EA-7B63-1042-9948-2450BB7CD5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21" name="Picture 47">
              <a:extLst>
                <a:ext uri="{FF2B5EF4-FFF2-40B4-BE49-F238E27FC236}">
                  <a16:creationId xmlns:a16="http://schemas.microsoft.com/office/drawing/2014/main" id="{0D25437E-11D8-3242-9ECC-C3FDCE022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68" name="Group 48">
            <a:extLst>
              <a:ext uri="{FF2B5EF4-FFF2-40B4-BE49-F238E27FC236}">
                <a16:creationId xmlns:a16="http://schemas.microsoft.com/office/drawing/2014/main" id="{FA86BA44-9B68-4341-AB72-08D45B0FF2F5}"/>
              </a:ext>
            </a:extLst>
          </p:cNvPr>
          <p:cNvGrpSpPr>
            <a:grpSpLocks/>
          </p:cNvGrpSpPr>
          <p:nvPr/>
        </p:nvGrpSpPr>
        <p:grpSpPr bwMode="auto">
          <a:xfrm>
            <a:off x="4456894" y="2922983"/>
            <a:ext cx="3642591" cy="807244"/>
            <a:chOff x="3764" y="2481"/>
            <a:chExt cx="2090" cy="678"/>
          </a:xfrm>
        </p:grpSpPr>
        <p:grpSp>
          <p:nvGrpSpPr>
            <p:cNvPr id="97316" name="Group 49">
              <a:extLst>
                <a:ext uri="{FF2B5EF4-FFF2-40B4-BE49-F238E27FC236}">
                  <a16:creationId xmlns:a16="http://schemas.microsoft.com/office/drawing/2014/main" id="{F204ACAA-599A-D74F-A620-DB3D28EF4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" y="2481"/>
              <a:ext cx="1078" cy="291"/>
              <a:chOff x="204" y="3206"/>
              <a:chExt cx="2508" cy="578"/>
            </a:xfrm>
          </p:grpSpPr>
          <p:sp>
            <p:nvSpPr>
              <p:cNvPr id="97318" name="Freeform 50">
                <a:extLst>
                  <a:ext uri="{FF2B5EF4-FFF2-40B4-BE49-F238E27FC236}">
                    <a16:creationId xmlns:a16="http://schemas.microsoft.com/office/drawing/2014/main" id="{01D480BF-2A88-F748-B5A0-2B1D82844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19" name="Picture 51">
                <a:extLst>
                  <a:ext uri="{FF2B5EF4-FFF2-40B4-BE49-F238E27FC236}">
                    <a16:creationId xmlns:a16="http://schemas.microsoft.com/office/drawing/2014/main" id="{CBEB45D1-B5CA-B54D-A12B-43D7A7DB3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38" name="Text Box 52">
              <a:extLst>
                <a:ext uri="{FF2B5EF4-FFF2-40B4-BE49-F238E27FC236}">
                  <a16:creationId xmlns:a16="http://schemas.microsoft.com/office/drawing/2014/main" id="{95CAF49D-53C8-D843-928A-12EF3A1AB6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64" y="2500"/>
              <a:ext cx="2090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2 if (b &lt;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minVal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) {</a:t>
              </a:r>
            </a:p>
            <a:p>
              <a:pPr algn="ctr">
                <a:buClrTx/>
                <a:buSzTx/>
                <a:buNone/>
                <a:defRPr/>
              </a:pPr>
              <a:endParaRPr lang="en-CA" altLang="en-US" sz="1500" dirty="0">
                <a:solidFill>
                  <a:srgbClr val="FFFFFF"/>
                </a:solidFill>
                <a:sym typeface="Symbol" pitchFamily="2" charset="2"/>
              </a:endParaRPr>
            </a:p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2" charset="2"/>
                </a:rPr>
                <a:t>Maintain a constraints {min</a:t>
              </a:r>
              <a:r>
                <a:rPr lang="en-US" altLang="zh-CN" sz="15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itchFamily="2" charset="2"/>
                </a:rPr>
                <a:t>Val = a}</a:t>
              </a:r>
              <a:endParaRPr lang="en-CA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1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FDA81A8-EFDB-C848-B58F-5E7DD0F4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Mutation coverage</a:t>
            </a:r>
          </a:p>
        </p:txBody>
      </p:sp>
      <p:sp>
        <p:nvSpPr>
          <p:cNvPr id="75779" name="Content Placeholder 1">
            <a:extLst>
              <a:ext uri="{FF2B5EF4-FFF2-40B4-BE49-F238E27FC236}">
                <a16:creationId xmlns:a16="http://schemas.microsoft.com/office/drawing/2014/main" id="{B52DC8FE-E4C3-7349-BC4F-6A3EF6F82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10" y="1753114"/>
            <a:ext cx="6544865" cy="4170407"/>
          </a:xfrm>
        </p:spPr>
        <p:txBody>
          <a:bodyPr>
            <a:normAutofit/>
          </a:bodyPr>
          <a:lstStyle/>
          <a:p>
            <a:endParaRPr lang="en-US" altLang="en-US" sz="900" dirty="0"/>
          </a:p>
          <a:p>
            <a:pPr algn="just"/>
            <a:r>
              <a:rPr lang="en-US" dirty="0">
                <a:latin typeface="+mn-lt"/>
              </a:rPr>
              <a:t>Mutation Score = 100 * D / (N -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dirty="0">
                <a:latin typeface="+mn-lt"/>
              </a:rPr>
              <a:t>) </a:t>
            </a:r>
          </a:p>
          <a:p>
            <a:pPr lvl="2" algn="just"/>
            <a:r>
              <a:rPr lang="en-US" dirty="0">
                <a:latin typeface="+mn-lt"/>
              </a:rPr>
              <a:t>D: Dead mutants (killed mutants)</a:t>
            </a:r>
          </a:p>
          <a:p>
            <a:pPr lvl="2" algn="just"/>
            <a:r>
              <a:rPr lang="en-US" dirty="0">
                <a:latin typeface="+mn-lt"/>
              </a:rPr>
              <a:t>N: Number of mutants</a:t>
            </a:r>
          </a:p>
          <a:p>
            <a:pPr lvl="2" algn="just"/>
            <a:r>
              <a:rPr lang="en-US" dirty="0">
                <a:latin typeface="+mn-lt"/>
              </a:rPr>
              <a:t>E: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Number of equivalent mutants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However, detecting equivalent mutants is challenging.</a:t>
            </a:r>
          </a:p>
          <a:p>
            <a:pPr lvl="1" algn="just"/>
            <a:r>
              <a:rPr lang="en-US" sz="2000" dirty="0"/>
              <a:t>Use constraints to Detect Equivalent Mutants </a:t>
            </a:r>
            <a:endParaRPr lang="en-US" sz="2000" dirty="0">
              <a:solidFill>
                <a:srgbClr val="FF0000"/>
              </a:solidFill>
            </a:endParaRPr>
          </a:p>
          <a:p>
            <a:pPr lvl="1" algn="just"/>
            <a:r>
              <a:rPr lang="en-US" sz="2000" dirty="0"/>
              <a:t>Avoid generating equivalent mutants</a:t>
            </a:r>
          </a:p>
        </p:txBody>
      </p:sp>
    </p:spTree>
    <p:extLst>
      <p:ext uri="{BB962C8B-B14F-4D97-AF65-F5344CB8AC3E}">
        <p14:creationId xmlns:p14="http://schemas.microsoft.com/office/powerpoint/2010/main" val="28274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BF8544EA-E075-4542-ACBE-9FE088E4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– </a:t>
            </a:r>
            <a:r>
              <a:rPr lang="en-US" altLang="en-US" dirty="0">
                <a:latin typeface="+mn-lt"/>
              </a:rPr>
              <a:t>Equivalent mutants</a:t>
            </a:r>
            <a:r>
              <a:rPr lang="en-US" altLang="en-US" dirty="0"/>
              <a:t> 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AB75DF3D-B543-0B43-A226-15ACFFB0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2" y="2299098"/>
            <a:ext cx="302299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int min(int a, int b) {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	…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   int x = y +x;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	…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	x = 0; /*re-initialize */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	…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	return x;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}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1B754BF8-C716-334C-8AC8-68AD8138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2" y="1818386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US" altLang="en-US" sz="1800" dirty="0"/>
              <a:t>      Original code:  			</a:t>
            </a:r>
            <a:r>
              <a:rPr lang="en-US" altLang="en-US" sz="1800" b="0" dirty="0"/>
              <a:t>            </a:t>
            </a:r>
            <a:r>
              <a:rPr lang="en-US" altLang="en-US" sz="1800" dirty="0"/>
              <a:t>Mutants:</a:t>
            </a:r>
          </a:p>
        </p:txBody>
      </p:sp>
      <p:grpSp>
        <p:nvGrpSpPr>
          <p:cNvPr id="288813" name="Group 45">
            <a:extLst>
              <a:ext uri="{FF2B5EF4-FFF2-40B4-BE49-F238E27FC236}">
                <a16:creationId xmlns:a16="http://schemas.microsoft.com/office/drawing/2014/main" id="{4A1E11ED-A8D5-F34E-B22E-C7B6695D1C67}"/>
              </a:ext>
            </a:extLst>
          </p:cNvPr>
          <p:cNvGrpSpPr>
            <a:grpSpLocks noChangeAspect="1"/>
          </p:cNvGrpSpPr>
          <p:nvPr/>
        </p:nvGrpSpPr>
        <p:grpSpPr bwMode="auto">
          <a:xfrm rot="-205874">
            <a:off x="3731419" y="3121820"/>
            <a:ext cx="1549004" cy="236935"/>
            <a:chOff x="0" y="0"/>
            <a:chExt cx="2352" cy="280"/>
          </a:xfrm>
        </p:grpSpPr>
        <p:sp>
          <p:nvSpPr>
            <p:cNvPr id="97320" name="Freeform 46">
              <a:extLst>
                <a:ext uri="{FF2B5EF4-FFF2-40B4-BE49-F238E27FC236}">
                  <a16:creationId xmlns:a16="http://schemas.microsoft.com/office/drawing/2014/main" id="{52AC13EA-7B63-1042-9948-2450BB7CD5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21" name="Picture 47">
              <a:extLst>
                <a:ext uri="{FF2B5EF4-FFF2-40B4-BE49-F238E27FC236}">
                  <a16:creationId xmlns:a16="http://schemas.microsoft.com/office/drawing/2014/main" id="{0D25437E-11D8-3242-9ECC-C3FDCE022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68" name="Group 48">
            <a:extLst>
              <a:ext uri="{FF2B5EF4-FFF2-40B4-BE49-F238E27FC236}">
                <a16:creationId xmlns:a16="http://schemas.microsoft.com/office/drawing/2014/main" id="{FA86BA44-9B68-4341-AB72-08D45B0FF2F5}"/>
              </a:ext>
            </a:extLst>
          </p:cNvPr>
          <p:cNvGrpSpPr>
            <a:grpSpLocks/>
          </p:cNvGrpSpPr>
          <p:nvPr/>
        </p:nvGrpSpPr>
        <p:grpSpPr bwMode="auto">
          <a:xfrm>
            <a:off x="4293065" y="2922983"/>
            <a:ext cx="3384643" cy="1962150"/>
            <a:chOff x="3670" y="2481"/>
            <a:chExt cx="1942" cy="1648"/>
          </a:xfrm>
        </p:grpSpPr>
        <p:grpSp>
          <p:nvGrpSpPr>
            <p:cNvPr id="97316" name="Group 49">
              <a:extLst>
                <a:ext uri="{FF2B5EF4-FFF2-40B4-BE49-F238E27FC236}">
                  <a16:creationId xmlns:a16="http://schemas.microsoft.com/office/drawing/2014/main" id="{F204ACAA-599A-D74F-A620-DB3D28EF4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1" y="2481"/>
              <a:ext cx="1078" cy="291"/>
              <a:chOff x="204" y="3206"/>
              <a:chExt cx="2508" cy="578"/>
            </a:xfrm>
          </p:grpSpPr>
          <p:sp>
            <p:nvSpPr>
              <p:cNvPr id="97318" name="Freeform 50">
                <a:extLst>
                  <a:ext uri="{FF2B5EF4-FFF2-40B4-BE49-F238E27FC236}">
                    <a16:creationId xmlns:a16="http://schemas.microsoft.com/office/drawing/2014/main" id="{01D480BF-2A88-F748-B5A0-2B1D82844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19" name="Picture 51">
                <a:extLst>
                  <a:ext uri="{FF2B5EF4-FFF2-40B4-BE49-F238E27FC236}">
                    <a16:creationId xmlns:a16="http://schemas.microsoft.com/office/drawing/2014/main" id="{CBEB45D1-B5CA-B54D-A12B-43D7A7DB3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38" name="Text Box 52">
              <a:extLst>
                <a:ext uri="{FF2B5EF4-FFF2-40B4-BE49-F238E27FC236}">
                  <a16:creationId xmlns:a16="http://schemas.microsoft.com/office/drawing/2014/main" id="{95CAF49D-53C8-D843-928A-12EF3A1AB6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70" y="2500"/>
              <a:ext cx="1942" cy="1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x = y-x;</a:t>
              </a:r>
            </a:p>
            <a:p>
              <a:pPr algn="ctr">
                <a:buClrTx/>
                <a:buSzTx/>
                <a:buNone/>
                <a:defRPr/>
              </a:pPr>
              <a:endParaRPr lang="en-CA" altLang="en-US" sz="1500" dirty="0">
                <a:solidFill>
                  <a:srgbClr val="FFFFFF"/>
                </a:solidFill>
                <a:sym typeface="Symbol" pitchFamily="2" charset="2"/>
              </a:endParaRPr>
            </a:p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chemeClr val="tx1"/>
                  </a:solidFill>
                  <a:sym typeface="Symbol" pitchFamily="2" charset="2"/>
                </a:rPr>
                <a:t>Any mutant on the assignment of x before x=0 would cause equivalent mutant.</a:t>
              </a:r>
            </a:p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chemeClr val="tx1"/>
                  </a:solidFill>
                  <a:sym typeface="Symbol" pitchFamily="2" charset="2"/>
                </a:rPr>
                <a:t>Use </a:t>
              </a:r>
              <a:r>
                <a:rPr lang="en-CA" altLang="en-US" sz="1500" dirty="0">
                  <a:solidFill>
                    <a:srgbClr val="FF0000"/>
                  </a:solidFill>
                  <a:sym typeface="Symbol" pitchFamily="2" charset="2"/>
                </a:rPr>
                <a:t>data dependency </a:t>
              </a:r>
              <a:r>
                <a:rPr lang="en-CA" altLang="en-US" sz="1500" dirty="0">
                  <a:solidFill>
                    <a:schemeClr val="tx1"/>
                  </a:solidFill>
                  <a:sym typeface="Symbol" pitchFamily="2" charset="2"/>
                </a:rPr>
                <a:t>to know </a:t>
              </a:r>
              <a:r>
                <a:rPr lang="en-US" sz="1500" dirty="0">
                  <a:solidFill>
                    <a:schemeClr val="tx1"/>
                  </a:solidFill>
                </a:rPr>
                <a:t>the scope of variable values can reach a particular program point</a:t>
              </a:r>
              <a:endParaRPr lang="en-CA" altLang="en-US" sz="1500" dirty="0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D540A9B-964D-0740-8410-9AA04A500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Assumptions for mutation testing</a:t>
            </a:r>
          </a:p>
        </p:txBody>
      </p:sp>
      <p:sp>
        <p:nvSpPr>
          <p:cNvPr id="78851" name="Content Placeholder 1">
            <a:extLst>
              <a:ext uri="{FF2B5EF4-FFF2-40B4-BE49-F238E27FC236}">
                <a16:creationId xmlns:a16="http://schemas.microsoft.com/office/drawing/2014/main" id="{D5013C06-8D92-8E44-A7EA-B5F29622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55" y="1813436"/>
            <a:ext cx="7066940" cy="430649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</a:rPr>
              <a:t>What about more complex errors, involving several statements?</a:t>
            </a:r>
          </a:p>
          <a:p>
            <a:endParaRPr lang="en-US" altLang="en-US" sz="825" dirty="0"/>
          </a:p>
          <a:p>
            <a:r>
              <a:rPr lang="en-US" altLang="en-US" sz="1800" b="1" dirty="0">
                <a:solidFill>
                  <a:srgbClr val="FF0000"/>
                </a:solidFill>
              </a:rPr>
              <a:t>Competent programmer assumption</a:t>
            </a:r>
            <a:r>
              <a:rPr lang="en-US" altLang="en-US" sz="1800" dirty="0"/>
              <a:t>:</a:t>
            </a:r>
            <a:br>
              <a:rPr lang="en-US" altLang="en-US" sz="1800" dirty="0"/>
            </a:br>
            <a:r>
              <a:rPr lang="en-US" sz="1800" dirty="0">
                <a:solidFill>
                  <a:srgbClr val="FF0000"/>
                </a:solidFill>
              </a:rPr>
              <a:t>most software faults introduced by experienced programmers are due to small syntactic errors</a:t>
            </a:r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800" b="1" dirty="0">
                <a:solidFill>
                  <a:srgbClr val="FF0000"/>
                </a:solidFill>
              </a:rPr>
              <a:t>Coupling effect assumption</a:t>
            </a:r>
            <a:r>
              <a:rPr lang="en-US" altLang="en-US" sz="1800" dirty="0"/>
              <a:t>:</a:t>
            </a:r>
            <a:br>
              <a:rPr lang="en-US" altLang="en-US" sz="1800" dirty="0"/>
            </a:br>
            <a:r>
              <a:rPr lang="en-US" altLang="en-US" sz="1800" dirty="0">
                <a:solidFill>
                  <a:srgbClr val="FF0000"/>
                </a:solidFill>
              </a:rPr>
              <a:t>simple changes can lead to complex errors</a:t>
            </a:r>
          </a:p>
        </p:txBody>
      </p:sp>
    </p:spTree>
    <p:extLst>
      <p:ext uri="{BB962C8B-B14F-4D97-AF65-F5344CB8AC3E}">
        <p14:creationId xmlns:p14="http://schemas.microsoft.com/office/powerpoint/2010/main" val="233456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An Example of Using Tarantul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720000" tIns="180000" rIns="720000" bIns="180000" rtlCol="0" anchor="ctr">
            <a:normAutofit/>
          </a:bodyPr>
          <a:lstStyle>
            <a:lvl1pPr defTabSz="519937">
              <a:defRPr sz="7119"/>
            </a:lvl1pPr>
          </a:lstStyle>
          <a:p>
            <a:r>
              <a:rPr sz="4400" dirty="0">
                <a:solidFill>
                  <a:srgbClr val="C00000"/>
                </a:solidFill>
              </a:rPr>
              <a:t>An Example of Using Tarantula</a:t>
            </a:r>
          </a:p>
        </p:txBody>
      </p:sp>
      <p:sp>
        <p:nvSpPr>
          <p:cNvPr id="4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499" name="Screen Shot 2019-02-07 at 10.42.15 PM.pdf" descr="Screen Shot 2019-02-07 at 10.42.15 PM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03" y="1111230"/>
            <a:ext cx="7093194" cy="4437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Screen Shot 2019-02-07 at 10.41.44 PM.pdf" descr="Screen Shot 2019-02-07 at 10.41.44 PM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5945499"/>
            <a:ext cx="5393531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709EF-727C-441F-B6A0-965D2BEE0807}"/>
              </a:ext>
            </a:extLst>
          </p:cNvPr>
          <p:cNvSpPr txBox="1"/>
          <p:nvPr/>
        </p:nvSpPr>
        <p:spPr>
          <a:xfrm>
            <a:off x="4987637" y="3934691"/>
            <a:ext cx="376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Only running on 1/5 of the pass cases.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B5FC-D03F-49AA-AA81-3F1319D31535}"/>
              </a:ext>
            </a:extLst>
          </p:cNvPr>
          <p:cNvSpPr txBox="1"/>
          <p:nvPr/>
        </p:nvSpPr>
        <p:spPr>
          <a:xfrm>
            <a:off x="4987637" y="2304460"/>
            <a:ext cx="29453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Running on all the pass cases.</a:t>
            </a:r>
          </a:p>
        </p:txBody>
      </p:sp>
    </p:spTree>
    <p:extLst>
      <p:ext uri="{BB962C8B-B14F-4D97-AF65-F5344CB8AC3E}">
        <p14:creationId xmlns:p14="http://schemas.microsoft.com/office/powerpoint/2010/main" val="146879992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animBg="1" advAuto="0"/>
      <p:bldP spid="3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C87783A-B24B-3842-8CBA-0817B2734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Different Mutants</a:t>
            </a:r>
            <a:endParaRPr lang="en-US" altLang="en-US"/>
          </a:p>
        </p:txBody>
      </p:sp>
      <p:sp>
        <p:nvSpPr>
          <p:cNvPr id="71683" name="Content Placeholder 1">
            <a:extLst>
              <a:ext uri="{FF2B5EF4-FFF2-40B4-BE49-F238E27FC236}">
                <a16:creationId xmlns:a16="http://schemas.microsoft.com/office/drawing/2014/main" id="{9C4D6DB4-4944-9B48-A02E-203862EB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45" y="1694261"/>
            <a:ext cx="7331977" cy="4614260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Equivalent mutant</a:t>
            </a:r>
            <a:r>
              <a:rPr lang="en-US" altLang="en-US" sz="2200" dirty="0">
                <a:latin typeface="+mn-lt"/>
              </a:rPr>
              <a:t>: always produces the same output as the original program</a:t>
            </a:r>
          </a:p>
          <a:p>
            <a:endParaRPr lang="en-US" altLang="en-US" sz="2200" dirty="0">
              <a:solidFill>
                <a:srgbClr val="FF0000"/>
              </a:solidFill>
              <a:latin typeface="+mn-lt"/>
            </a:endParaRPr>
          </a:p>
          <a:p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Stillborn mutant</a:t>
            </a:r>
            <a:r>
              <a:rPr lang="en-US" altLang="en-US" sz="2200" dirty="0">
                <a:latin typeface="+mn-lt"/>
              </a:rPr>
              <a:t>: syntactically incorrect, killed by compiler</a:t>
            </a:r>
          </a:p>
          <a:p>
            <a:endParaRPr lang="en-US" altLang="en-US" sz="2200" dirty="0">
              <a:latin typeface="+mn-lt"/>
            </a:endParaRPr>
          </a:p>
          <a:p>
            <a:endParaRPr lang="en-US" altLang="en-US" sz="2200" dirty="0">
              <a:latin typeface="+mn-lt"/>
            </a:endParaRPr>
          </a:p>
          <a:p>
            <a:endParaRPr lang="en-US" altLang="en-US" sz="2200" dirty="0">
              <a:latin typeface="+mn-lt"/>
            </a:endParaRPr>
          </a:p>
          <a:p>
            <a:endParaRPr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0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BF8544EA-E075-4542-ACBE-9FE088E4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Example - Stillborn mutant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AB75DF3D-B543-0B43-A226-15ACFFB0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85" y="2788103"/>
            <a:ext cx="30229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int min(int a, int b) {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   int </a:t>
            </a:r>
            <a:r>
              <a:rPr lang="en-CA" altLang="en-US" sz="1800" dirty="0" err="1">
                <a:latin typeface="Courier New" charset="0"/>
              </a:rPr>
              <a:t>minVal</a:t>
            </a:r>
            <a:r>
              <a:rPr lang="en-CA" altLang="en-US" sz="1800" dirty="0">
                <a:latin typeface="Courier New" charset="0"/>
              </a:rPr>
              <a:t> = a;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   if (b &lt; a) {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      </a:t>
            </a:r>
            <a:r>
              <a:rPr lang="en-CA" altLang="en-US" sz="1800" dirty="0" err="1">
                <a:latin typeface="Courier New" charset="0"/>
              </a:rPr>
              <a:t>minVal</a:t>
            </a:r>
            <a:r>
              <a:rPr lang="en-CA" altLang="en-US" sz="1800" dirty="0">
                <a:latin typeface="Courier New" charset="0"/>
              </a:rPr>
              <a:t> = b;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   }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   return </a:t>
            </a:r>
            <a:r>
              <a:rPr lang="en-CA" altLang="en-US" sz="1800" dirty="0" err="1">
                <a:latin typeface="Courier New" charset="0"/>
              </a:rPr>
              <a:t>minVal</a:t>
            </a:r>
            <a:r>
              <a:rPr lang="en-CA" altLang="en-US" sz="1800" dirty="0">
                <a:latin typeface="Courier New" charset="0"/>
              </a:rPr>
              <a:t>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CA" altLang="en-US" sz="1800" dirty="0">
                <a:latin typeface="Courier New" charset="0"/>
              </a:rPr>
              <a:t>}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1B754BF8-C716-334C-8AC8-68AD8138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43716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US" altLang="en-US" sz="1800" dirty="0"/>
              <a:t>      Original code:  			</a:t>
            </a:r>
            <a:r>
              <a:rPr lang="en-US" altLang="en-US" sz="1800" b="0" dirty="0"/>
              <a:t>            </a:t>
            </a:r>
            <a:r>
              <a:rPr lang="en-US" altLang="en-US" sz="1800" dirty="0"/>
              <a:t>Mutants:</a:t>
            </a:r>
          </a:p>
        </p:txBody>
      </p:sp>
      <p:grpSp>
        <p:nvGrpSpPr>
          <p:cNvPr id="288839" name="Group 71">
            <a:extLst>
              <a:ext uri="{FF2B5EF4-FFF2-40B4-BE49-F238E27FC236}">
                <a16:creationId xmlns:a16="http://schemas.microsoft.com/office/drawing/2014/main" id="{C091CAB5-2B93-2148-B5CC-B8AD8BB21696}"/>
              </a:ext>
            </a:extLst>
          </p:cNvPr>
          <p:cNvGrpSpPr>
            <a:grpSpLocks noChangeAspect="1"/>
          </p:cNvGrpSpPr>
          <p:nvPr/>
        </p:nvGrpSpPr>
        <p:grpSpPr bwMode="auto">
          <a:xfrm rot="811228">
            <a:off x="3551500" y="4248746"/>
            <a:ext cx="1810941" cy="236934"/>
            <a:chOff x="0" y="0"/>
            <a:chExt cx="2352" cy="280"/>
          </a:xfrm>
        </p:grpSpPr>
        <p:sp>
          <p:nvSpPr>
            <p:cNvPr id="97302" name="Freeform 72">
              <a:extLst>
                <a:ext uri="{FF2B5EF4-FFF2-40B4-BE49-F238E27FC236}">
                  <a16:creationId xmlns:a16="http://schemas.microsoft.com/office/drawing/2014/main" id="{B277CEB8-7155-8C49-9BA9-159857A294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03" name="Picture 73">
              <a:extLst>
                <a:ext uri="{FF2B5EF4-FFF2-40B4-BE49-F238E27FC236}">
                  <a16:creationId xmlns:a16="http://schemas.microsoft.com/office/drawing/2014/main" id="{A3374A73-BF68-CF44-88D2-260AE837D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74" name="Group 74">
            <a:extLst>
              <a:ext uri="{FF2B5EF4-FFF2-40B4-BE49-F238E27FC236}">
                <a16:creationId xmlns:a16="http://schemas.microsoft.com/office/drawing/2014/main" id="{77C7B576-639D-A24C-A3CB-5A06F3138043}"/>
              </a:ext>
            </a:extLst>
          </p:cNvPr>
          <p:cNvGrpSpPr>
            <a:grpSpLocks/>
          </p:cNvGrpSpPr>
          <p:nvPr/>
        </p:nvGrpSpPr>
        <p:grpSpPr bwMode="auto">
          <a:xfrm>
            <a:off x="5218510" y="4370792"/>
            <a:ext cx="2541984" cy="576263"/>
            <a:chOff x="3344" y="2567"/>
            <a:chExt cx="1329" cy="484"/>
          </a:xfrm>
        </p:grpSpPr>
        <p:grpSp>
          <p:nvGrpSpPr>
            <p:cNvPr id="97298" name="Group 75">
              <a:extLst>
                <a:ext uri="{FF2B5EF4-FFF2-40B4-BE49-F238E27FC236}">
                  <a16:creationId xmlns:a16="http://schemas.microsoft.com/office/drawing/2014/main" id="{76944BFA-6EF1-C24D-B22C-CFF43DDA9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2567"/>
              <a:ext cx="1324" cy="291"/>
              <a:chOff x="204" y="3206"/>
              <a:chExt cx="2508" cy="578"/>
            </a:xfrm>
          </p:grpSpPr>
          <p:sp>
            <p:nvSpPr>
              <p:cNvPr id="97300" name="Freeform 76">
                <a:extLst>
                  <a:ext uri="{FF2B5EF4-FFF2-40B4-BE49-F238E27FC236}">
                    <a16:creationId xmlns:a16="http://schemas.microsoft.com/office/drawing/2014/main" id="{B6A70172-19A6-F449-92A8-2E566296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01" name="Picture 77">
                <a:extLst>
                  <a:ext uri="{FF2B5EF4-FFF2-40B4-BE49-F238E27FC236}">
                    <a16:creationId xmlns:a16="http://schemas.microsoft.com/office/drawing/2014/main" id="{CCB7DBD2-D0C9-C540-A5F5-6C3644878A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20" name="Text Box 78">
              <a:extLst>
                <a:ext uri="{FF2B5EF4-FFF2-40B4-BE49-F238E27FC236}">
                  <a16:creationId xmlns:a16="http://schemas.microsoft.com/office/drawing/2014/main" id="{8B2F11AD-9D56-0B43-A83F-A7B3413E668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4" y="2586"/>
              <a:ext cx="1329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6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minVal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 =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ToString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(b);</a:t>
              </a:r>
            </a:p>
            <a:p>
              <a:pPr algn="ctr">
                <a:buClrTx/>
                <a:buSzTx/>
                <a:buNone/>
                <a:defRPr/>
              </a:pPr>
              <a:endParaRPr lang="en-CA" altLang="en-US" sz="1500" dirty="0">
                <a:solidFill>
                  <a:srgbClr val="FFFFFF"/>
                </a:solidFill>
                <a:sym typeface="Symbol" pitchFamily="2" charset="2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9718E4-DECF-4C46-AC9A-EFB629707223}"/>
              </a:ext>
            </a:extLst>
          </p:cNvPr>
          <p:cNvSpPr txBox="1"/>
          <p:nvPr/>
        </p:nvSpPr>
        <p:spPr>
          <a:xfrm>
            <a:off x="5135207" y="4820758"/>
            <a:ext cx="26741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Return type of </a:t>
            </a:r>
            <a:r>
              <a:rPr lang="en-US" sz="1350" dirty="0" err="1"/>
              <a:t>failOnZero</a:t>
            </a:r>
            <a:r>
              <a:rPr lang="en-US" sz="1350" dirty="0"/>
              <a:t>() is String</a:t>
            </a:r>
            <a:endParaRPr lang="LID4096" sz="1350" dirty="0"/>
          </a:p>
        </p:txBody>
      </p:sp>
    </p:spTree>
    <p:extLst>
      <p:ext uri="{BB962C8B-B14F-4D97-AF65-F5344CB8AC3E}">
        <p14:creationId xmlns:p14="http://schemas.microsoft.com/office/powerpoint/2010/main" val="17252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8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C87783A-B24B-3842-8CBA-0817B2734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Different Mutants</a:t>
            </a:r>
            <a:endParaRPr lang="en-US" altLang="en-US"/>
          </a:p>
        </p:txBody>
      </p:sp>
      <p:sp>
        <p:nvSpPr>
          <p:cNvPr id="71683" name="Content Placeholder 1">
            <a:extLst>
              <a:ext uri="{FF2B5EF4-FFF2-40B4-BE49-F238E27FC236}">
                <a16:creationId xmlns:a16="http://schemas.microsoft.com/office/drawing/2014/main" id="{9C4D6DB4-4944-9B48-A02E-203862EB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45" y="1694261"/>
            <a:ext cx="7331977" cy="461426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+mn-lt"/>
              </a:rPr>
              <a:t>Equivalent mutant</a:t>
            </a:r>
            <a:r>
              <a:rPr lang="en-US" altLang="en-US" dirty="0">
                <a:latin typeface="+mn-lt"/>
              </a:rPr>
              <a:t>: always produces the same output as the original program</a:t>
            </a:r>
          </a:p>
          <a:p>
            <a:endParaRPr lang="en-US" altLang="en-US" dirty="0">
              <a:solidFill>
                <a:srgbClr val="FF0000"/>
              </a:solidFill>
              <a:latin typeface="+mn-lt"/>
            </a:endParaRPr>
          </a:p>
          <a:p>
            <a:r>
              <a:rPr lang="en-US" altLang="en-US" dirty="0">
                <a:solidFill>
                  <a:srgbClr val="FF0000"/>
                </a:solidFill>
                <a:latin typeface="+mn-lt"/>
              </a:rPr>
              <a:t>Stillborn mutant</a:t>
            </a:r>
            <a:r>
              <a:rPr lang="en-US" altLang="en-US" dirty="0">
                <a:latin typeface="+mn-lt"/>
              </a:rPr>
              <a:t>: syntactically incorrect, killed by compiler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solidFill>
                  <a:srgbClr val="FF0000"/>
                </a:solidFill>
                <a:latin typeface="+mn-lt"/>
              </a:rPr>
              <a:t>Trivial mutant</a:t>
            </a:r>
            <a:r>
              <a:rPr lang="en-US" altLang="en-US" dirty="0">
                <a:latin typeface="+mn-lt"/>
              </a:rPr>
              <a:t>: killed by almost any test case (</a:t>
            </a:r>
            <a:r>
              <a:rPr lang="en-US" altLang="en-US" dirty="0"/>
              <a:t>i.e., </a:t>
            </a:r>
            <a:r>
              <a:rPr lang="en-US" altLang="en-US" dirty="0">
                <a:latin typeface="+mn-lt"/>
              </a:rPr>
              <a:t>covered by every test case)</a:t>
            </a:r>
          </a:p>
          <a:p>
            <a:endParaRPr lang="en-US" altLang="en-US" dirty="0"/>
          </a:p>
          <a:p>
            <a:endParaRPr lang="en-US" altLang="en-US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06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BF8544EA-E075-4542-ACBE-9FE088E4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Example - Trivial mutant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AB75DF3D-B543-0B43-A226-15ACFFB0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97" y="3027959"/>
            <a:ext cx="446927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US" sz="1400" dirty="0"/>
              <a:t>public int </a:t>
            </a:r>
            <a:r>
              <a:rPr lang="en-US" sz="1400" dirty="0" err="1"/>
              <a:t>getMin</a:t>
            </a:r>
            <a:r>
              <a:rPr lang="en-US" sz="1400" dirty="0"/>
              <a:t> ( int [] numbers ) { 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US" sz="1400" dirty="0"/>
              <a:t>	int min = numbers [0]; 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US" sz="1400" dirty="0"/>
              <a:t>	for ( int i =1; i &lt; </a:t>
            </a:r>
            <a:r>
              <a:rPr lang="en-US" sz="1400" dirty="0" err="1"/>
              <a:t>numbers.length</a:t>
            </a:r>
            <a:r>
              <a:rPr lang="en-US" sz="1400" dirty="0"/>
              <a:t>; ++ i ) { 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US" sz="1400" dirty="0"/>
              <a:t>		if (numbers[i] &lt; min) {  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US" sz="1400" dirty="0"/>
              <a:t>			min = numbers [ i ]; 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US" sz="1400" dirty="0"/>
              <a:t>		} 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US" sz="1400" dirty="0"/>
              <a:t>	} 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US" sz="1400" dirty="0"/>
              <a:t>	return min ;</a:t>
            </a:r>
          </a:p>
          <a:p>
            <a:pPr eaLnBrk="1" hangingPunct="1">
              <a:buClrTx/>
              <a:buSzTx/>
              <a:buNone/>
              <a:defRPr/>
            </a:pPr>
            <a:r>
              <a:rPr lang="en-US" altLang="en-US" sz="1400" dirty="0">
                <a:latin typeface="Courier New" charset="0"/>
              </a:rPr>
              <a:t>}</a:t>
            </a:r>
            <a:endParaRPr lang="en-CA" altLang="en-US" sz="1800" dirty="0">
              <a:latin typeface="Courier New" charset="0"/>
            </a:endParaRP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1B754BF8-C716-334C-8AC8-68AD8138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43716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charset="0"/>
              <a:buChar char="●"/>
              <a:defRPr sz="2400" b="1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SzTx/>
              <a:buNone/>
              <a:defRPr/>
            </a:pPr>
            <a:r>
              <a:rPr lang="en-US" altLang="en-US" sz="1800" dirty="0"/>
              <a:t>      Original code:  			</a:t>
            </a:r>
            <a:r>
              <a:rPr lang="en-US" altLang="en-US" sz="1800" b="0" dirty="0"/>
              <a:t>            </a:t>
            </a:r>
            <a:r>
              <a:rPr lang="en-US" altLang="en-US" sz="1800" dirty="0"/>
              <a:t>Mutants:</a:t>
            </a:r>
          </a:p>
        </p:txBody>
      </p:sp>
      <p:grpSp>
        <p:nvGrpSpPr>
          <p:cNvPr id="288839" name="Group 71">
            <a:extLst>
              <a:ext uri="{FF2B5EF4-FFF2-40B4-BE49-F238E27FC236}">
                <a16:creationId xmlns:a16="http://schemas.microsoft.com/office/drawing/2014/main" id="{C091CAB5-2B93-2148-B5CC-B8AD8BB21696}"/>
              </a:ext>
            </a:extLst>
          </p:cNvPr>
          <p:cNvGrpSpPr>
            <a:grpSpLocks noChangeAspect="1"/>
          </p:cNvGrpSpPr>
          <p:nvPr/>
        </p:nvGrpSpPr>
        <p:grpSpPr bwMode="auto">
          <a:xfrm rot="811228">
            <a:off x="2470142" y="4623003"/>
            <a:ext cx="1568652" cy="205234"/>
            <a:chOff x="0" y="0"/>
            <a:chExt cx="2352" cy="280"/>
          </a:xfrm>
        </p:grpSpPr>
        <p:sp>
          <p:nvSpPr>
            <p:cNvPr id="97302" name="Freeform 72">
              <a:extLst>
                <a:ext uri="{FF2B5EF4-FFF2-40B4-BE49-F238E27FC236}">
                  <a16:creationId xmlns:a16="http://schemas.microsoft.com/office/drawing/2014/main" id="{B277CEB8-7155-8C49-9BA9-159857A294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97303" name="Picture 73">
              <a:extLst>
                <a:ext uri="{FF2B5EF4-FFF2-40B4-BE49-F238E27FC236}">
                  <a16:creationId xmlns:a16="http://schemas.microsoft.com/office/drawing/2014/main" id="{A3374A73-BF68-CF44-88D2-260AE837D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74" name="Group 74">
            <a:extLst>
              <a:ext uri="{FF2B5EF4-FFF2-40B4-BE49-F238E27FC236}">
                <a16:creationId xmlns:a16="http://schemas.microsoft.com/office/drawing/2014/main" id="{77C7B576-639D-A24C-A3CB-5A06F3138043}"/>
              </a:ext>
            </a:extLst>
          </p:cNvPr>
          <p:cNvGrpSpPr>
            <a:grpSpLocks/>
          </p:cNvGrpSpPr>
          <p:nvPr/>
        </p:nvGrpSpPr>
        <p:grpSpPr bwMode="auto">
          <a:xfrm>
            <a:off x="4182463" y="4725621"/>
            <a:ext cx="2541984" cy="346472"/>
            <a:chOff x="3344" y="2567"/>
            <a:chExt cx="1329" cy="291"/>
          </a:xfrm>
        </p:grpSpPr>
        <p:grpSp>
          <p:nvGrpSpPr>
            <p:cNvPr id="97298" name="Group 75">
              <a:extLst>
                <a:ext uri="{FF2B5EF4-FFF2-40B4-BE49-F238E27FC236}">
                  <a16:creationId xmlns:a16="http://schemas.microsoft.com/office/drawing/2014/main" id="{76944BFA-6EF1-C24D-B22C-CFF43DDA9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2567"/>
              <a:ext cx="1324" cy="291"/>
              <a:chOff x="204" y="3206"/>
              <a:chExt cx="2508" cy="578"/>
            </a:xfrm>
          </p:grpSpPr>
          <p:sp>
            <p:nvSpPr>
              <p:cNvPr id="97300" name="Freeform 76">
                <a:extLst>
                  <a:ext uri="{FF2B5EF4-FFF2-40B4-BE49-F238E27FC236}">
                    <a16:creationId xmlns:a16="http://schemas.microsoft.com/office/drawing/2014/main" id="{B6A70172-19A6-F449-92A8-2E566296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7301" name="Picture 77">
                <a:extLst>
                  <a:ext uri="{FF2B5EF4-FFF2-40B4-BE49-F238E27FC236}">
                    <a16:creationId xmlns:a16="http://schemas.microsoft.com/office/drawing/2014/main" id="{CCB7DBD2-D0C9-C540-A5F5-6C3644878A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20" name="Text Box 78">
              <a:extLst>
                <a:ext uri="{FF2B5EF4-FFF2-40B4-BE49-F238E27FC236}">
                  <a16:creationId xmlns:a16="http://schemas.microsoft.com/office/drawing/2014/main" id="{8B2F11AD-9D56-0B43-A83F-A7B3413E668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4" y="2586"/>
              <a:ext cx="13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Return 0;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F72A90-6DA4-D672-8A64-5B434044E836}"/>
              </a:ext>
            </a:extLst>
          </p:cNvPr>
          <p:cNvSpPr txBox="1"/>
          <p:nvPr/>
        </p:nvSpPr>
        <p:spPr>
          <a:xfrm>
            <a:off x="743497" y="5436973"/>
            <a:ext cx="183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A=[1,2,3,4,5] </a:t>
            </a:r>
            <a:r>
              <a:rPr lang="en-US" dirty="0">
                <a:solidFill>
                  <a:srgbClr val="FF0000"/>
                </a:solidFill>
              </a:rPr>
              <a:t>fail</a:t>
            </a:r>
          </a:p>
          <a:p>
            <a:r>
              <a:rPr lang="en-US" dirty="0"/>
              <a:t>B=[1,1,3,56,0] </a:t>
            </a:r>
            <a:r>
              <a:rPr lang="en-US" dirty="0">
                <a:solidFill>
                  <a:srgbClr val="FF0000"/>
                </a:solidFill>
              </a:rPr>
              <a:t>fail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8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02CD514-76A0-CC4F-8D0A-9FB646D77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What is the condition for a test case to trigger a mutant?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3B251-F901-1947-9C22-88D16DDAAED4}"/>
              </a:ext>
            </a:extLst>
          </p:cNvPr>
          <p:cNvSpPr/>
          <p:nvPr/>
        </p:nvSpPr>
        <p:spPr>
          <a:xfrm>
            <a:off x="628650" y="2274838"/>
            <a:ext cx="76998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Reachability: </a:t>
            </a:r>
            <a:r>
              <a:rPr lang="en-US" altLang="en-US" sz="2400" dirty="0">
                <a:solidFill>
                  <a:srgbClr val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reach the fault seeded (mutated code) during execution </a:t>
            </a:r>
          </a:p>
          <a:p>
            <a:pPr marL="1057275" lvl="2" indent="-257175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E.g., one branch is not covered</a:t>
            </a:r>
          </a:p>
          <a:p>
            <a:pPr marL="600075" lvl="1" indent="-257175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Infection</a:t>
            </a:r>
            <a:r>
              <a:rPr lang="en-US" altLang="en-US" sz="2400" dirty="0">
                <a:solidFill>
                  <a:srgbClr val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Cause the program state to be incorrect </a:t>
            </a:r>
          </a:p>
          <a:p>
            <a:pPr marL="1057275" lvl="2" indent="-257175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E.g., equivalent mutant</a:t>
            </a:r>
          </a:p>
          <a:p>
            <a:pPr marL="600075" lvl="1" indent="-257175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Propagation </a:t>
            </a:r>
            <a:r>
              <a:rPr lang="en-US" altLang="en-US" sz="2400" dirty="0">
                <a:solidFill>
                  <a:srgbClr val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Cause the program output to be incorrect</a:t>
            </a:r>
          </a:p>
          <a:p>
            <a:pPr marL="1057275" lvl="2" indent="-257175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E.g., the incorrect state is re-initialized</a:t>
            </a:r>
            <a:endParaRPr lang="en-CA" altLang="en-US" sz="2400" dirty="0">
              <a:solidFill>
                <a:srgbClr val="00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785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5900" y="3150466"/>
            <a:ext cx="6172200" cy="3394472"/>
          </a:xfrm>
        </p:spPr>
        <p:txBody>
          <a:bodyPr>
            <a:normAutofit/>
          </a:bodyPr>
          <a:lstStyle/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49743" y="1419236"/>
            <a:ext cx="2119491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1.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int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min(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int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A,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int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B)</a:t>
            </a:r>
          </a:p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2. { // original</a:t>
            </a:r>
          </a:p>
          <a:p>
            <a:pPr marL="257175" indent="-257175" eaLnBrk="0" hangingPunct="0">
              <a:buFontTx/>
              <a:buAutoNum type="arabicPeriod" startAt="3"/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int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minVal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;</a:t>
            </a:r>
          </a:p>
          <a:p>
            <a:pPr marL="257175" indent="-257175" eaLnBrk="0" hangingPunct="0">
              <a:buFontTx/>
              <a:buAutoNum type="arabicPeriod" startAt="3"/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minVal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= A; </a:t>
            </a:r>
          </a:p>
          <a:p>
            <a:pPr marL="257175" indent="-257175" eaLnBrk="0" hangingPunct="0">
              <a:buFontTx/>
              <a:buAutoNum type="arabicPeriod" startAt="3"/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 if (B &lt; A) {</a:t>
            </a:r>
          </a:p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6.    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minVal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= B;</a:t>
            </a:r>
          </a:p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7.   }</a:t>
            </a:r>
          </a:p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8.   return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minVal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;</a:t>
            </a:r>
          </a:p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9. }</a:t>
            </a:r>
          </a:p>
          <a:p>
            <a:pPr eaLnBrk="0" hangingPunct="0">
              <a:defRPr/>
            </a:pPr>
            <a:endParaRPr lang="en-US" sz="1350" b="1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4048" y="1419237"/>
            <a:ext cx="2233305" cy="237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1.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int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min(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int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A,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int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B)</a:t>
            </a:r>
          </a:p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2. { // mutant</a:t>
            </a:r>
          </a:p>
          <a:p>
            <a:pPr marL="257175" indent="-257175" eaLnBrk="0" hangingPunct="0">
              <a:buFontTx/>
              <a:buAutoNum type="arabicPeriod" startAt="3"/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int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minVal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;</a:t>
            </a:r>
          </a:p>
          <a:p>
            <a:pPr eaLnBrk="0" hangingPunct="0">
              <a:defRPr/>
            </a:pPr>
            <a:r>
              <a:rPr lang="en-US" sz="1350" b="1" dirty="0">
                <a:solidFill>
                  <a:srgbClr val="FF0000"/>
                </a:solidFill>
                <a:latin typeface="Comic Sans MS" charset="0"/>
              </a:rPr>
              <a:t>4.1  </a:t>
            </a:r>
            <a:r>
              <a:rPr lang="en-US" sz="1350" b="1" dirty="0" err="1">
                <a:solidFill>
                  <a:srgbClr val="FF0000"/>
                </a:solidFill>
                <a:latin typeface="Comic Sans MS" charset="0"/>
              </a:rPr>
              <a:t>minVal</a:t>
            </a:r>
            <a:r>
              <a:rPr lang="en-US" sz="1350" b="1" dirty="0">
                <a:solidFill>
                  <a:srgbClr val="FF0000"/>
                </a:solidFill>
                <a:latin typeface="Comic Sans MS" charset="0"/>
              </a:rPr>
              <a:t> = B; </a:t>
            </a:r>
          </a:p>
          <a:p>
            <a:pPr marL="257175" indent="-257175" eaLnBrk="0" hangingPunct="0">
              <a:buFontTx/>
              <a:buAutoNum type="arabicPeriod" startAt="3"/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 if (B &lt; A) {</a:t>
            </a:r>
          </a:p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4.    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minVal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= B;</a:t>
            </a:r>
          </a:p>
          <a:p>
            <a:pPr marL="257175" indent="-257175" eaLnBrk="0" hangingPunct="0">
              <a:buFontTx/>
              <a:buAutoNum type="arabicPeriod" startAt="5"/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 }</a:t>
            </a:r>
          </a:p>
          <a:p>
            <a:pPr marL="257175" indent="-257175" eaLnBrk="0" hangingPunct="0">
              <a:buFontTx/>
              <a:buAutoNum type="arabicPeriod" startAt="5"/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  return </a:t>
            </a:r>
            <a:r>
              <a:rPr lang="en-US" sz="1350" b="1" dirty="0" err="1">
                <a:solidFill>
                  <a:srgbClr val="000000"/>
                </a:solidFill>
                <a:latin typeface="Comic Sans MS" charset="0"/>
              </a:rPr>
              <a:t>minVal</a:t>
            </a: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;</a:t>
            </a:r>
          </a:p>
          <a:p>
            <a:pPr eaLnBrk="0" hangingPunct="0">
              <a:defRPr/>
            </a:pPr>
            <a:r>
              <a:rPr lang="en-US" sz="1350" b="1" dirty="0">
                <a:solidFill>
                  <a:srgbClr val="000000"/>
                </a:solidFill>
                <a:latin typeface="Comic Sans MS" charset="0"/>
              </a:rPr>
              <a:t>7. }</a:t>
            </a:r>
          </a:p>
          <a:p>
            <a:pPr algn="ctr" eaLnBrk="0" hangingPunct="0">
              <a:defRPr/>
            </a:pPr>
            <a:r>
              <a:rPr lang="en-US" sz="1350" b="1" u="sng" dirty="0">
                <a:solidFill>
                  <a:srgbClr val="FF0000"/>
                </a:solidFill>
                <a:latin typeface="Comic Sans MS" charset="0"/>
              </a:rPr>
              <a:t>Replace one </a:t>
            </a:r>
            <a:r>
              <a:rPr lang="en-US" sz="1350" b="1" u="sng" dirty="0" err="1">
                <a:solidFill>
                  <a:srgbClr val="FF0000"/>
                </a:solidFill>
                <a:latin typeface="Comic Sans MS" charset="0"/>
              </a:rPr>
              <a:t>varirable</a:t>
            </a:r>
            <a:r>
              <a:rPr lang="en-US" sz="1350" b="1" u="sng" dirty="0">
                <a:solidFill>
                  <a:srgbClr val="FF0000"/>
                </a:solidFill>
                <a:latin typeface="Comic Sans MS" charset="0"/>
              </a:rPr>
              <a:t> </a:t>
            </a:r>
          </a:p>
          <a:p>
            <a:pPr algn="ctr" eaLnBrk="0" hangingPunct="0">
              <a:defRPr/>
            </a:pPr>
            <a:r>
              <a:rPr lang="en-US" sz="1350" b="1" u="sng" dirty="0">
                <a:solidFill>
                  <a:srgbClr val="FF0000"/>
                </a:solidFill>
                <a:latin typeface="Comic Sans MS" charset="0"/>
              </a:rPr>
              <a:t>with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51444-74FB-AF45-AA3A-1B5F67031A88}"/>
              </a:ext>
            </a:extLst>
          </p:cNvPr>
          <p:cNvSpPr/>
          <p:nvPr/>
        </p:nvSpPr>
        <p:spPr>
          <a:xfrm>
            <a:off x="1530474" y="3754332"/>
            <a:ext cx="3429000" cy="150810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Reachability: unavoidable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3C7DF-7DB2-BD45-AA42-2738D6CC328D}"/>
              </a:ext>
            </a:extLst>
          </p:cNvPr>
          <p:cNvSpPr/>
          <p:nvPr/>
        </p:nvSpPr>
        <p:spPr>
          <a:xfrm>
            <a:off x="1485900" y="4382512"/>
            <a:ext cx="539006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Propagation: wrong </a:t>
            </a:r>
            <a:r>
              <a:rPr lang="en-US" sz="1500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minVal</a:t>
            </a:r>
            <a:r>
              <a:rPr lang="en-US" sz="1500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needs to return to the caller; that is we cannot execute the body of the if statement, so need B &gt;= A</a:t>
            </a:r>
            <a:endParaRPr lang="en-CA" sz="1500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4D3A61-D336-9D45-AF77-09947AC5F698}"/>
              </a:ext>
            </a:extLst>
          </p:cNvPr>
          <p:cNvSpPr/>
          <p:nvPr/>
        </p:nvSpPr>
        <p:spPr>
          <a:xfrm>
            <a:off x="1510023" y="4067201"/>
            <a:ext cx="219060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Infection: need B !=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37CCC-05CB-415E-9A3A-E7A8557A99C0}"/>
              </a:ext>
            </a:extLst>
          </p:cNvPr>
          <p:cNvSpPr txBox="1"/>
          <p:nvPr/>
        </p:nvSpPr>
        <p:spPr>
          <a:xfrm>
            <a:off x="387474" y="52496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b="1" u="sng" dirty="0">
                <a:solidFill>
                  <a:srgbClr val="FF0000"/>
                </a:solidFill>
                <a:latin typeface="Comic Sans MS" charset="0"/>
              </a:rPr>
              <a:t>Test case =&gt; </a:t>
            </a:r>
            <a:r>
              <a:rPr lang="en-US" sz="1800" b="1" u="sng" dirty="0">
                <a:solidFill>
                  <a:srgbClr val="FF0000"/>
                </a:solidFill>
                <a:latin typeface="Comic Sans MS" charset="0"/>
              </a:rPr>
              <a:t>B&gt;A</a:t>
            </a:r>
          </a:p>
        </p:txBody>
      </p:sp>
    </p:spTree>
    <p:extLst>
      <p:ext uri="{BB962C8B-B14F-4D97-AF65-F5344CB8AC3E}">
        <p14:creationId xmlns:p14="http://schemas.microsoft.com/office/powerpoint/2010/main" val="36874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E5827DF-780E-7B43-A529-6272BD829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Example –use mutation testing to enhance test cases</a:t>
            </a:r>
          </a:p>
        </p:txBody>
      </p:sp>
      <p:sp>
        <p:nvSpPr>
          <p:cNvPr id="79875" name="Content Placeholder 1">
            <a:extLst>
              <a:ext uri="{FF2B5EF4-FFF2-40B4-BE49-F238E27FC236}">
                <a16:creationId xmlns:a16="http://schemas.microsoft.com/office/drawing/2014/main" id="{E1800813-E999-1E4D-81EB-1336A4F1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211" y="1694260"/>
            <a:ext cx="6593199" cy="367069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 program prompts the user for a positive number in the range of 1 to 20 and then for a string of that length. The program then prompts for a character and returns the position in the string at which the </a:t>
            </a:r>
            <a:br>
              <a:rPr lang="en-US" altLang="en-US" dirty="0"/>
            </a:br>
            <a:r>
              <a:rPr lang="en-US" altLang="en-US" dirty="0"/>
              <a:t>character was first </a:t>
            </a:r>
            <a:br>
              <a:rPr lang="en-US" altLang="en-US" dirty="0"/>
            </a:br>
            <a:r>
              <a:rPr lang="en-US" altLang="en-US" dirty="0"/>
              <a:t>found or a message </a:t>
            </a:r>
            <a:br>
              <a:rPr lang="en-US" altLang="en-US" dirty="0"/>
            </a:br>
            <a:r>
              <a:rPr lang="en-US" altLang="en-US" dirty="0"/>
              <a:t>indicating that the </a:t>
            </a:r>
            <a:br>
              <a:rPr lang="en-US" altLang="en-US" dirty="0"/>
            </a:br>
            <a:r>
              <a:rPr lang="en-US" altLang="en-US" dirty="0"/>
              <a:t>character was not </a:t>
            </a:r>
            <a:br>
              <a:rPr lang="en-US" altLang="en-US" dirty="0"/>
            </a:br>
            <a:r>
              <a:rPr lang="en-US" altLang="en-US" dirty="0"/>
              <a:t>present in the string.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user has the </a:t>
            </a:r>
            <a:br>
              <a:rPr lang="en-US" altLang="en-US" dirty="0"/>
            </a:br>
            <a:r>
              <a:rPr lang="en-US" altLang="en-US" dirty="0"/>
              <a:t>option to search for </a:t>
            </a:r>
            <a:br>
              <a:rPr lang="en-US" altLang="en-US" dirty="0"/>
            </a:br>
            <a:r>
              <a:rPr lang="en-US" altLang="en-US" dirty="0"/>
              <a:t>more characters. </a:t>
            </a:r>
          </a:p>
          <a:p>
            <a:endParaRPr lang="en-CA" altLang="en-US" dirty="0"/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A4904345-8BC0-5F43-9A21-47F0CC36D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810" y="2677362"/>
            <a:ext cx="4622777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1500" dirty="0" err="1">
                <a:latin typeface="Courier New" panose="02070309020205020404" pitchFamily="49" charset="0"/>
              </a:rPr>
              <a:t>FindPos</a:t>
            </a:r>
            <a:r>
              <a:rPr lang="en-US" altLang="en-US" sz="1500" dirty="0">
                <a:latin typeface="Courier New" panose="02070309020205020404" pitchFamily="49" charset="0"/>
              </a:rPr>
              <a:t>(x, a, c){</a:t>
            </a:r>
          </a:p>
          <a:p>
            <a:pPr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//a is the given string, x is the length of a, c is the target character</a:t>
            </a:r>
          </a:p>
          <a:p>
            <a:pPr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	if (x &gt; 20 || x&lt;1)</a:t>
            </a:r>
          </a:p>
          <a:p>
            <a:pPr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		print(“input integer between 1 and 20”)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found := FALSE;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i := 1;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x = </a:t>
            </a:r>
            <a:r>
              <a:rPr lang="en-US" altLang="en-US" sz="1500" dirty="0" err="1">
                <a:latin typeface="Courier New" panose="02070309020205020404" pitchFamily="49" charset="0"/>
              </a:rPr>
              <a:t>sizeof</a:t>
            </a:r>
            <a:r>
              <a:rPr lang="en-US" altLang="en-US" sz="1500" dirty="0">
                <a:latin typeface="Courier New" panose="02070309020205020404" pitchFamily="49" charset="0"/>
              </a:rPr>
              <a:t>(a)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while(not(found) and (i </a:t>
            </a:r>
            <a:r>
              <a:rPr lang="en-US" altLang="en-US" sz="1500" dirty="0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sz="1500" dirty="0">
                <a:latin typeface="Courier New" panose="02070309020205020404" pitchFamily="49" charset="0"/>
              </a:rPr>
              <a:t> x)) do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begin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	if a[i] = c then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		found := TRUE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	else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		i := i + 1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end</a:t>
            </a:r>
          </a:p>
          <a:p>
            <a:pPr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523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DB74B9A-2C0E-644D-A429-733EC2261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Test Cases</a:t>
            </a:r>
          </a:p>
        </p:txBody>
      </p:sp>
      <p:sp>
        <p:nvSpPr>
          <p:cNvPr id="80899" name="Content Placeholder 1">
            <a:extLst>
              <a:ext uri="{FF2B5EF4-FFF2-40B4-BE49-F238E27FC236}">
                <a16:creationId xmlns:a16="http://schemas.microsoft.com/office/drawing/2014/main" id="{96C1E97F-2455-8D46-A4D4-6455D87C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10" y="3848100"/>
            <a:ext cx="6172200" cy="1453754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x is the length of the string</a:t>
            </a:r>
          </a:p>
          <a:p>
            <a:r>
              <a:rPr lang="en-US" altLang="en-US" dirty="0"/>
              <a:t>a is the string</a:t>
            </a:r>
          </a:p>
          <a:p>
            <a:r>
              <a:rPr lang="en-US" altLang="en-US" dirty="0"/>
              <a:t>c is the character we are looking for</a:t>
            </a:r>
          </a:p>
          <a:p>
            <a:r>
              <a:rPr lang="en-US" altLang="en-US" dirty="0"/>
              <a:t>Response indicates whether we want to continue the search</a:t>
            </a:r>
            <a:endParaRPr lang="en-CA" altLang="en-US" dirty="0"/>
          </a:p>
        </p:txBody>
      </p:sp>
      <p:graphicFrame>
        <p:nvGraphicFramePr>
          <p:cNvPr id="105476" name="Object 10">
            <a:extLst>
              <a:ext uri="{FF2B5EF4-FFF2-40B4-BE49-F238E27FC236}">
                <a16:creationId xmlns:a16="http://schemas.microsoft.com/office/drawing/2014/main" id="{F5DDFCF4-56A6-854F-9ED7-8231473E9B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279668"/>
              </p:ext>
            </p:extLst>
          </p:nvPr>
        </p:nvGraphicFramePr>
        <p:xfrm>
          <a:off x="1296988" y="1897063"/>
          <a:ext cx="6551612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000693" imgH="1271489" progId="Excel.Sheet.8">
                  <p:embed/>
                </p:oleObj>
              </mc:Choice>
              <mc:Fallback>
                <p:oleObj name="Worksheet" r:id="rId3" imgW="5000693" imgH="1271489" progId="Excel.Sheet.8">
                  <p:embed/>
                  <p:pic>
                    <p:nvPicPr>
                      <p:cNvPr id="105476" name="Object 10">
                        <a:extLst>
                          <a:ext uri="{FF2B5EF4-FFF2-40B4-BE49-F238E27FC236}">
                            <a16:creationId xmlns:a16="http://schemas.microsoft.com/office/drawing/2014/main" id="{F5DDFCF4-56A6-854F-9ED7-8231473E9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897063"/>
                        <a:ext cx="6551612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411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58" name="Group 50">
            <a:extLst>
              <a:ext uri="{FF2B5EF4-FFF2-40B4-BE49-F238E27FC236}">
                <a16:creationId xmlns:a16="http://schemas.microsoft.com/office/drawing/2014/main" id="{FA59C9EC-C2E7-A647-AFCB-80411A6EFFCE}"/>
              </a:ext>
            </a:extLst>
          </p:cNvPr>
          <p:cNvGrpSpPr>
            <a:grpSpLocks noChangeAspect="1"/>
          </p:cNvGrpSpPr>
          <p:nvPr/>
        </p:nvGrpSpPr>
        <p:grpSpPr bwMode="auto">
          <a:xfrm rot="2276114" flipV="1">
            <a:off x="2695593" y="3105100"/>
            <a:ext cx="1630154" cy="102101"/>
            <a:chOff x="0" y="0"/>
            <a:chExt cx="2352" cy="280"/>
          </a:xfrm>
        </p:grpSpPr>
        <p:sp>
          <p:nvSpPr>
            <p:cNvPr id="107536" name="Freeform 51">
              <a:extLst>
                <a:ext uri="{FF2B5EF4-FFF2-40B4-BE49-F238E27FC236}">
                  <a16:creationId xmlns:a16="http://schemas.microsoft.com/office/drawing/2014/main" id="{626AB65D-D4EC-C347-9275-B1EF2B3C7F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107537" name="Picture 52">
              <a:extLst>
                <a:ext uri="{FF2B5EF4-FFF2-40B4-BE49-F238E27FC236}">
                  <a16:creationId xmlns:a16="http://schemas.microsoft.com/office/drawing/2014/main" id="{48B76696-F3E5-2B42-AD35-3E298A965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EED1658-0974-AF41-B97B-E47576130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09713"/>
            <a:ext cx="6858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1800" dirty="0"/>
              <a:t>   Original code:</a:t>
            </a:r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119B5E5B-FD56-334C-81F7-12A5E04A9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Mutant 1</a:t>
            </a:r>
          </a:p>
        </p:txBody>
      </p:sp>
      <p:sp>
        <p:nvSpPr>
          <p:cNvPr id="81926" name="Content Placeholder 1">
            <a:extLst>
              <a:ext uri="{FF2B5EF4-FFF2-40B4-BE49-F238E27FC236}">
                <a16:creationId xmlns:a16="http://schemas.microsoft.com/office/drawing/2014/main" id="{5A03CF28-BBCB-5647-AB95-2CC9FF87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482" y="1488282"/>
            <a:ext cx="3007519" cy="2517686"/>
          </a:xfrm>
        </p:spPr>
        <p:txBody>
          <a:bodyPr>
            <a:normAutofit/>
          </a:bodyPr>
          <a:lstStyle/>
          <a:p>
            <a:r>
              <a:rPr lang="en-US" altLang="en-US" dirty="0"/>
              <a:t>Re-run original test data set</a:t>
            </a:r>
          </a:p>
        </p:txBody>
      </p:sp>
      <p:grpSp>
        <p:nvGrpSpPr>
          <p:cNvPr id="101383" name="Group 53">
            <a:extLst>
              <a:ext uri="{FF2B5EF4-FFF2-40B4-BE49-F238E27FC236}">
                <a16:creationId xmlns:a16="http://schemas.microsoft.com/office/drawing/2014/main" id="{8855D724-1E2A-AE45-A1A4-8E1B7B2E25AE}"/>
              </a:ext>
            </a:extLst>
          </p:cNvPr>
          <p:cNvGrpSpPr>
            <a:grpSpLocks/>
          </p:cNvGrpSpPr>
          <p:nvPr/>
        </p:nvGrpSpPr>
        <p:grpSpPr bwMode="auto">
          <a:xfrm>
            <a:off x="3973182" y="3444988"/>
            <a:ext cx="2541984" cy="346472"/>
            <a:chOff x="3344" y="2567"/>
            <a:chExt cx="1329" cy="291"/>
          </a:xfrm>
        </p:grpSpPr>
        <p:grpSp>
          <p:nvGrpSpPr>
            <p:cNvPr id="107528" name="Group 54">
              <a:extLst>
                <a:ext uri="{FF2B5EF4-FFF2-40B4-BE49-F238E27FC236}">
                  <a16:creationId xmlns:a16="http://schemas.microsoft.com/office/drawing/2014/main" id="{2F85C836-16A0-B144-B88E-889940C67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2567"/>
              <a:ext cx="1324" cy="291"/>
              <a:chOff x="204" y="3206"/>
              <a:chExt cx="2508" cy="578"/>
            </a:xfrm>
          </p:grpSpPr>
          <p:sp>
            <p:nvSpPr>
              <p:cNvPr id="107530" name="Freeform 55">
                <a:extLst>
                  <a:ext uri="{FF2B5EF4-FFF2-40B4-BE49-F238E27FC236}">
                    <a16:creationId xmlns:a16="http://schemas.microsoft.com/office/drawing/2014/main" id="{5A88FA9A-11E7-E94A-8A52-F81F0BEBF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07531" name="Picture 56">
                <a:extLst>
                  <a:ext uri="{FF2B5EF4-FFF2-40B4-BE49-F238E27FC236}">
                    <a16:creationId xmlns:a16="http://schemas.microsoft.com/office/drawing/2014/main" id="{82CE0CEC-22CA-184E-A3A8-711DCB5AA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1930" name="Text Box 57">
              <a:extLst>
                <a:ext uri="{FF2B5EF4-FFF2-40B4-BE49-F238E27FC236}">
                  <a16:creationId xmlns:a16="http://schemas.microsoft.com/office/drawing/2014/main" id="{CA2AA222-1B69-F643-B4DA-1BAF780DD6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4" y="2586"/>
              <a:ext cx="13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1 found := TRUE;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34F513A4-B6D3-4451-A392-69730A8CD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391579"/>
              </p:ext>
            </p:extLst>
          </p:nvPr>
        </p:nvGraphicFramePr>
        <p:xfrm>
          <a:off x="1473995" y="4319587"/>
          <a:ext cx="509468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00693" imgH="1271489" progId="Excel.Sheet.8">
                  <p:embed/>
                </p:oleObj>
              </mc:Choice>
              <mc:Fallback>
                <p:oleObj name="Worksheet" r:id="rId5" imgW="5000693" imgH="1271489" progId="Excel.Sheet.8">
                  <p:embed/>
                  <p:pic>
                    <p:nvPicPr>
                      <p:cNvPr id="14" name="Object 10">
                        <a:extLst>
                          <a:ext uri="{FF2B5EF4-FFF2-40B4-BE49-F238E27FC236}">
                            <a16:creationId xmlns:a16="http://schemas.microsoft.com/office/drawing/2014/main" id="{34F513A4-B6D3-4451-A392-69730A8CD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995" y="4319587"/>
                        <a:ext cx="5094685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74C924-D6A3-49ED-8410-D180019AF9B9}"/>
              </a:ext>
            </a:extLst>
          </p:cNvPr>
          <p:cNvSpPr txBox="1"/>
          <p:nvPr/>
        </p:nvSpPr>
        <p:spPr>
          <a:xfrm>
            <a:off x="4386185" y="5632565"/>
            <a:ext cx="22010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350" dirty="0"/>
              <a:t>Failure: “character a appears at position 1” </a:t>
            </a:r>
            <a:r>
              <a:rPr lang="en-US" altLang="en-US" sz="1350" dirty="0">
                <a:solidFill>
                  <a:srgbClr val="FF0000"/>
                </a:solidFill>
              </a:rPr>
              <a:t>!= n</a:t>
            </a:r>
          </a:p>
          <a:p>
            <a:endParaRPr lang="en-US" sz="1350" dirty="0"/>
          </a:p>
          <a:p>
            <a:r>
              <a:rPr lang="en-US" sz="1350" dirty="0">
                <a:solidFill>
                  <a:srgbClr val="FF0000"/>
                </a:solidFill>
              </a:rPr>
              <a:t>Mutant 1  is killed.</a:t>
            </a:r>
            <a:endParaRPr lang="LID4096" sz="13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7D939D-3938-4F5E-8AFA-4CD7EE824F9B}"/>
                  </a:ext>
                </a:extLst>
              </p14:cNvPr>
              <p14:cNvContentPartPr/>
              <p14:nvPr/>
            </p14:nvContentPartPr>
            <p14:xfrm>
              <a:off x="3112920" y="5484913"/>
              <a:ext cx="1459080" cy="7263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7D939D-3938-4F5E-8AFA-4CD7EE824F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8920" y="5377047"/>
                <a:ext cx="1566720" cy="288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2F9DA9-2502-4479-8941-9D0707E5F333}"/>
                  </a:ext>
                </a:extLst>
              </p14:cNvPr>
              <p14:cNvContentPartPr/>
              <p14:nvPr/>
            </p14:nvContentPartPr>
            <p14:xfrm>
              <a:off x="8739892" y="54444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2F9DA9-2502-4479-8941-9D0707E5F3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31252" y="543578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3">
            <a:extLst>
              <a:ext uri="{FF2B5EF4-FFF2-40B4-BE49-F238E27FC236}">
                <a16:creationId xmlns:a16="http://schemas.microsoft.com/office/drawing/2014/main" id="{84646500-7A94-0428-DEA9-F4026225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13" y="1872763"/>
            <a:ext cx="44042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900" dirty="0" err="1">
                <a:latin typeface="Courier New" panose="02070309020205020404" pitchFamily="49" charset="0"/>
              </a:rPr>
              <a:t>FindPos</a:t>
            </a:r>
            <a:r>
              <a:rPr lang="en-US" altLang="en-US" sz="900" dirty="0">
                <a:latin typeface="Courier New" panose="02070309020205020404" pitchFamily="49" charset="0"/>
              </a:rPr>
              <a:t>(x, a, c){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if (x &gt; 20 || x&lt;1)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print(“input integer between 1 and 20”)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found := FALSE;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i := 1;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x = </a:t>
            </a:r>
            <a:r>
              <a:rPr lang="en-US" altLang="en-US" sz="900" dirty="0" err="1">
                <a:latin typeface="Courier New" panose="02070309020205020404" pitchFamily="49" charset="0"/>
              </a:rPr>
              <a:t>sizeof</a:t>
            </a:r>
            <a:r>
              <a:rPr lang="en-US" altLang="en-US" sz="900" dirty="0">
                <a:latin typeface="Courier New" panose="02070309020205020404" pitchFamily="49" charset="0"/>
              </a:rPr>
              <a:t>(a)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while(not(found) and (i </a:t>
            </a:r>
            <a:r>
              <a:rPr lang="en-US" altLang="en-US" sz="900" dirty="0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sz="900" dirty="0">
                <a:latin typeface="Courier New" panose="02070309020205020404" pitchFamily="49" charset="0"/>
              </a:rPr>
              <a:t> x)) do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begin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if a[i] = c then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found := TRUE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else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 := i + 1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end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build="p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06F24CDF-DE9D-7E42-AAAD-8714C542C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Mutant 2</a:t>
            </a:r>
          </a:p>
        </p:txBody>
      </p:sp>
      <p:sp>
        <p:nvSpPr>
          <p:cNvPr id="82948" name="Content Placeholder 6">
            <a:extLst>
              <a:ext uri="{FF2B5EF4-FFF2-40B4-BE49-F238E27FC236}">
                <a16:creationId xmlns:a16="http://schemas.microsoft.com/office/drawing/2014/main" id="{6CA061CB-6EC0-0A4E-8745-8260981C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713" y="203124"/>
            <a:ext cx="4464740" cy="422433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●"/>
              <a:defRPr/>
            </a:pPr>
            <a:r>
              <a:rPr lang="en-US" altLang="en-US" dirty="0"/>
              <a:t>Running our original test data set fails to reveal the fault</a:t>
            </a:r>
          </a:p>
          <a:p>
            <a:pPr>
              <a:buFont typeface="Arial" charset="0"/>
              <a:buChar char="●"/>
              <a:defRPr/>
            </a:pPr>
            <a:r>
              <a:rPr lang="en-US" altLang="en-US" dirty="0">
                <a:highlight>
                  <a:srgbClr val="FFFF00"/>
                </a:highlight>
                <a:sym typeface="Wingdings" charset="2"/>
              </a:rPr>
              <a:t>Mutant is not killed  test cases are not adequate</a:t>
            </a:r>
          </a:p>
          <a:p>
            <a:pPr>
              <a:buFont typeface="Arial" charset="0"/>
              <a:buChar char="●"/>
              <a:defRPr/>
            </a:pPr>
            <a:r>
              <a:rPr lang="en-US" altLang="en-US" dirty="0"/>
              <a:t>Need to </a:t>
            </a:r>
            <a:r>
              <a:rPr lang="en-US" altLang="en-US" dirty="0">
                <a:solidFill>
                  <a:srgbClr val="FF0000"/>
                </a:solidFill>
              </a:rPr>
              <a:t>increase our string length and search for a character further along it. </a:t>
            </a:r>
            <a:endParaRPr lang="en-US" altLang="en-US" dirty="0"/>
          </a:p>
        </p:txBody>
      </p:sp>
      <p:sp>
        <p:nvSpPr>
          <p:cNvPr id="82950" name="Rectangle 3">
            <a:extLst>
              <a:ext uri="{FF2B5EF4-FFF2-40B4-BE49-F238E27FC236}">
                <a16:creationId xmlns:a16="http://schemas.microsoft.com/office/drawing/2014/main" id="{A8BD6380-3B04-B44A-8F26-581DC5B27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09713"/>
            <a:ext cx="6858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1800" dirty="0"/>
              <a:t>   Original code:</a:t>
            </a:r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</p:txBody>
      </p:sp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3A13FAE2-33EC-49B5-8342-675710420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283263"/>
              </p:ext>
            </p:extLst>
          </p:nvPr>
        </p:nvGraphicFramePr>
        <p:xfrm>
          <a:off x="628650" y="4461993"/>
          <a:ext cx="5941143" cy="1493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000693" imgH="1271489" progId="Excel.Sheet.8">
                  <p:embed/>
                </p:oleObj>
              </mc:Choice>
              <mc:Fallback>
                <p:oleObj name="Worksheet" r:id="rId3" imgW="5000693" imgH="1271489" progId="Excel.Sheet.8">
                  <p:embed/>
                  <p:pic>
                    <p:nvPicPr>
                      <p:cNvPr id="16" name="Object 10">
                        <a:extLst>
                          <a:ext uri="{FF2B5EF4-FFF2-40B4-BE49-F238E27FC236}">
                            <a16:creationId xmlns:a16="http://schemas.microsoft.com/office/drawing/2014/main" id="{3A13FAE2-33EC-49B5-8342-675710420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461993"/>
                        <a:ext cx="5941143" cy="1493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BE8F15CE-73FF-C8E1-8931-AB5454B2C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47" y="1911625"/>
            <a:ext cx="44042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900" dirty="0" err="1">
                <a:latin typeface="Courier New" panose="02070309020205020404" pitchFamily="49" charset="0"/>
              </a:rPr>
              <a:t>FindPos</a:t>
            </a:r>
            <a:r>
              <a:rPr lang="en-US" altLang="en-US" sz="900" dirty="0">
                <a:latin typeface="Courier New" panose="02070309020205020404" pitchFamily="49" charset="0"/>
              </a:rPr>
              <a:t>(x, a, c){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if (x &gt; 20 || x&lt;1)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print(“input integer between 1 and 20”)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found := FALSE;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i := 1;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x = </a:t>
            </a:r>
            <a:r>
              <a:rPr lang="en-US" altLang="en-US" sz="900" dirty="0" err="1">
                <a:latin typeface="Courier New" panose="02070309020205020404" pitchFamily="49" charset="0"/>
              </a:rPr>
              <a:t>sizeof</a:t>
            </a:r>
            <a:r>
              <a:rPr lang="en-US" altLang="en-US" sz="900" dirty="0">
                <a:latin typeface="Courier New" panose="02070309020205020404" pitchFamily="49" charset="0"/>
              </a:rPr>
              <a:t>(a)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while(not(found) and (i </a:t>
            </a:r>
            <a:r>
              <a:rPr lang="en-US" altLang="en-US" sz="900" dirty="0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sz="900" dirty="0">
                <a:latin typeface="Courier New" panose="02070309020205020404" pitchFamily="49" charset="0"/>
              </a:rPr>
              <a:t> x)) do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begin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if a[i] = c then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found := TRUE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else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 := i + 1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end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1" name="Group 50">
            <a:extLst>
              <a:ext uri="{FF2B5EF4-FFF2-40B4-BE49-F238E27FC236}">
                <a16:creationId xmlns:a16="http://schemas.microsoft.com/office/drawing/2014/main" id="{075B6C1E-6B3A-844B-BAD0-71D4898E7AE2}"/>
              </a:ext>
            </a:extLst>
          </p:cNvPr>
          <p:cNvGrpSpPr>
            <a:grpSpLocks noChangeAspect="1"/>
          </p:cNvGrpSpPr>
          <p:nvPr/>
        </p:nvGrpSpPr>
        <p:grpSpPr bwMode="auto">
          <a:xfrm rot="2743195" flipV="1">
            <a:off x="1692388" y="3218550"/>
            <a:ext cx="1102624" cy="70778"/>
            <a:chOff x="0" y="0"/>
            <a:chExt cx="2352" cy="280"/>
          </a:xfrm>
        </p:grpSpPr>
        <p:sp>
          <p:nvSpPr>
            <p:cNvPr id="109585" name="Freeform 51">
              <a:extLst>
                <a:ext uri="{FF2B5EF4-FFF2-40B4-BE49-F238E27FC236}">
                  <a16:creationId xmlns:a16="http://schemas.microsoft.com/office/drawing/2014/main" id="{F51C6E7C-B70B-AE43-81F9-BBB4186663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109586" name="Picture 52">
              <a:extLst>
                <a:ext uri="{FF2B5EF4-FFF2-40B4-BE49-F238E27FC236}">
                  <a16:creationId xmlns:a16="http://schemas.microsoft.com/office/drawing/2014/main" id="{BF193B8A-C425-4247-9AA5-3FCFDDB6C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07" name="Group 13">
            <a:extLst>
              <a:ext uri="{FF2B5EF4-FFF2-40B4-BE49-F238E27FC236}">
                <a16:creationId xmlns:a16="http://schemas.microsoft.com/office/drawing/2014/main" id="{7DBA8D32-95CF-E94B-B7C5-D07626652EF5}"/>
              </a:ext>
            </a:extLst>
          </p:cNvPr>
          <p:cNvGrpSpPr>
            <a:grpSpLocks/>
          </p:cNvGrpSpPr>
          <p:nvPr/>
        </p:nvGrpSpPr>
        <p:grpSpPr bwMode="auto">
          <a:xfrm>
            <a:off x="1688563" y="3480631"/>
            <a:ext cx="2541984" cy="346472"/>
            <a:chOff x="3344" y="2567"/>
            <a:chExt cx="1329" cy="291"/>
          </a:xfrm>
        </p:grpSpPr>
        <p:grpSp>
          <p:nvGrpSpPr>
            <p:cNvPr id="109577" name="Group 14">
              <a:extLst>
                <a:ext uri="{FF2B5EF4-FFF2-40B4-BE49-F238E27FC236}">
                  <a16:creationId xmlns:a16="http://schemas.microsoft.com/office/drawing/2014/main" id="{05404C63-66E0-334E-BF48-EDBF2BF9F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2567"/>
              <a:ext cx="1324" cy="291"/>
              <a:chOff x="204" y="3206"/>
              <a:chExt cx="2508" cy="578"/>
            </a:xfrm>
          </p:grpSpPr>
          <p:sp>
            <p:nvSpPr>
              <p:cNvPr id="109579" name="Freeform 15">
                <a:extLst>
                  <a:ext uri="{FF2B5EF4-FFF2-40B4-BE49-F238E27FC236}">
                    <a16:creationId xmlns:a16="http://schemas.microsoft.com/office/drawing/2014/main" id="{374A0213-36DD-9145-A78A-1E6AE0EBD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09580" name="Picture 16">
                <a:extLst>
                  <a:ext uri="{FF2B5EF4-FFF2-40B4-BE49-F238E27FC236}">
                    <a16:creationId xmlns:a16="http://schemas.microsoft.com/office/drawing/2014/main" id="{CF60D75E-EF1F-D841-B666-26679AE74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2955" name="Text Box 17">
              <a:extLst>
                <a:ext uri="{FF2B5EF4-FFF2-40B4-BE49-F238E27FC236}">
                  <a16:creationId xmlns:a16="http://schemas.microsoft.com/office/drawing/2014/main" id="{6C376A77-31D0-824A-A91D-0A7C56885B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4" y="2586"/>
              <a:ext cx="13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2 x := 1;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8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9AC1-B148-433C-9E7A-B224576D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Outline</a:t>
            </a:r>
            <a:endParaRPr lang="LID4096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9724-87B0-41AF-9AB8-8C0EAFA3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coverage</a:t>
            </a:r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 for testing coverage</a:t>
            </a:r>
          </a:p>
          <a:p>
            <a:pPr lvl="1"/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Faulty localization</a:t>
            </a:r>
          </a:p>
          <a:p>
            <a:r>
              <a:rPr lang="en-US" u="sng" dirty="0"/>
              <a:t>Mutation testing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70274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B361A83-7A95-2165-8FEA-BCC439A6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47" y="1911625"/>
            <a:ext cx="44042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900" dirty="0" err="1">
                <a:latin typeface="Courier New" panose="02070309020205020404" pitchFamily="49" charset="0"/>
              </a:rPr>
              <a:t>FindPos</a:t>
            </a:r>
            <a:r>
              <a:rPr lang="en-US" altLang="en-US" sz="900" dirty="0">
                <a:latin typeface="Courier New" panose="02070309020205020404" pitchFamily="49" charset="0"/>
              </a:rPr>
              <a:t>(x, a, c){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if (x &gt; 20 || x&lt;1)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print(“input integer between 1 and 20”)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found := FALSE;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i := 1;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x = </a:t>
            </a:r>
            <a:r>
              <a:rPr lang="en-US" altLang="en-US" sz="900" dirty="0" err="1">
                <a:latin typeface="Courier New" panose="02070309020205020404" pitchFamily="49" charset="0"/>
              </a:rPr>
              <a:t>sizeof</a:t>
            </a:r>
            <a:r>
              <a:rPr lang="en-US" altLang="en-US" sz="900" dirty="0">
                <a:latin typeface="Courier New" panose="02070309020205020404" pitchFamily="49" charset="0"/>
              </a:rPr>
              <a:t>(a)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while(not(found) and (i </a:t>
            </a:r>
            <a:r>
              <a:rPr lang="en-US" altLang="en-US" sz="900" dirty="0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sz="900" dirty="0">
                <a:latin typeface="Courier New" panose="02070309020205020404" pitchFamily="49" charset="0"/>
              </a:rPr>
              <a:t> x)) do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begin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if a[i] = c then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found := TRUE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else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 := i + 1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end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1" name="Group 50">
            <a:extLst>
              <a:ext uri="{FF2B5EF4-FFF2-40B4-BE49-F238E27FC236}">
                <a16:creationId xmlns:a16="http://schemas.microsoft.com/office/drawing/2014/main" id="{075B6C1E-6B3A-844B-BAD0-71D4898E7AE2}"/>
              </a:ext>
            </a:extLst>
          </p:cNvPr>
          <p:cNvGrpSpPr>
            <a:grpSpLocks noChangeAspect="1"/>
          </p:cNvGrpSpPr>
          <p:nvPr/>
        </p:nvGrpSpPr>
        <p:grpSpPr bwMode="auto">
          <a:xfrm rot="3569321" flipV="1">
            <a:off x="1679215" y="3157956"/>
            <a:ext cx="923196" cy="59261"/>
            <a:chOff x="0" y="0"/>
            <a:chExt cx="2352" cy="280"/>
          </a:xfrm>
        </p:grpSpPr>
        <p:sp>
          <p:nvSpPr>
            <p:cNvPr id="109585" name="Freeform 51">
              <a:extLst>
                <a:ext uri="{FF2B5EF4-FFF2-40B4-BE49-F238E27FC236}">
                  <a16:creationId xmlns:a16="http://schemas.microsoft.com/office/drawing/2014/main" id="{F51C6E7C-B70B-AE43-81F9-BBB4186663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109586" name="Picture 52">
              <a:extLst>
                <a:ext uri="{FF2B5EF4-FFF2-40B4-BE49-F238E27FC236}">
                  <a16:creationId xmlns:a16="http://schemas.microsoft.com/office/drawing/2014/main" id="{BF193B8A-C425-4247-9AA5-3FCFDDB6C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6F24CDF-DE9D-7E42-AAAD-8714C542C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Mutant 2</a:t>
            </a:r>
          </a:p>
        </p:txBody>
      </p:sp>
      <p:sp>
        <p:nvSpPr>
          <p:cNvPr id="82948" name="Content Placeholder 6">
            <a:extLst>
              <a:ext uri="{FF2B5EF4-FFF2-40B4-BE49-F238E27FC236}">
                <a16:creationId xmlns:a16="http://schemas.microsoft.com/office/drawing/2014/main" id="{6CA061CB-6EC0-0A4E-8745-8260981C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713" y="203124"/>
            <a:ext cx="4464740" cy="422433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●"/>
              <a:defRPr/>
            </a:pPr>
            <a:r>
              <a:rPr lang="en-US" altLang="en-US" dirty="0"/>
              <a:t>Running our original test data set fails to reveal the fault</a:t>
            </a:r>
          </a:p>
        </p:txBody>
      </p:sp>
      <p:sp>
        <p:nvSpPr>
          <p:cNvPr id="82950" name="Rectangle 3">
            <a:extLst>
              <a:ext uri="{FF2B5EF4-FFF2-40B4-BE49-F238E27FC236}">
                <a16:creationId xmlns:a16="http://schemas.microsoft.com/office/drawing/2014/main" id="{A8BD6380-3B04-B44A-8F26-581DC5B27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09713"/>
            <a:ext cx="6858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1800" dirty="0"/>
              <a:t>   Original code:</a:t>
            </a:r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  <a:p>
            <a:pPr>
              <a:buClrTx/>
              <a:buSzTx/>
              <a:buNone/>
              <a:defRPr/>
            </a:pPr>
            <a:endParaRPr lang="en-US" altLang="en-US" sz="1800" dirty="0"/>
          </a:p>
        </p:txBody>
      </p:sp>
      <p:grpSp>
        <p:nvGrpSpPr>
          <p:cNvPr id="102407" name="Group 13">
            <a:extLst>
              <a:ext uri="{FF2B5EF4-FFF2-40B4-BE49-F238E27FC236}">
                <a16:creationId xmlns:a16="http://schemas.microsoft.com/office/drawing/2014/main" id="{7DBA8D32-95CF-E94B-B7C5-D07626652EF5}"/>
              </a:ext>
            </a:extLst>
          </p:cNvPr>
          <p:cNvGrpSpPr>
            <a:grpSpLocks/>
          </p:cNvGrpSpPr>
          <p:nvPr/>
        </p:nvGrpSpPr>
        <p:grpSpPr bwMode="auto">
          <a:xfrm>
            <a:off x="1688563" y="3480631"/>
            <a:ext cx="2541984" cy="346472"/>
            <a:chOff x="3344" y="2567"/>
            <a:chExt cx="1329" cy="291"/>
          </a:xfrm>
        </p:grpSpPr>
        <p:grpSp>
          <p:nvGrpSpPr>
            <p:cNvPr id="109577" name="Group 14">
              <a:extLst>
                <a:ext uri="{FF2B5EF4-FFF2-40B4-BE49-F238E27FC236}">
                  <a16:creationId xmlns:a16="http://schemas.microsoft.com/office/drawing/2014/main" id="{05404C63-66E0-334E-BF48-EDBF2BF9F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2567"/>
              <a:ext cx="1324" cy="291"/>
              <a:chOff x="204" y="3206"/>
              <a:chExt cx="2508" cy="578"/>
            </a:xfrm>
          </p:grpSpPr>
          <p:sp>
            <p:nvSpPr>
              <p:cNvPr id="109579" name="Freeform 15">
                <a:extLst>
                  <a:ext uri="{FF2B5EF4-FFF2-40B4-BE49-F238E27FC236}">
                    <a16:creationId xmlns:a16="http://schemas.microsoft.com/office/drawing/2014/main" id="{374A0213-36DD-9145-A78A-1E6AE0EBD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09580" name="Picture 16">
                <a:extLst>
                  <a:ext uri="{FF2B5EF4-FFF2-40B4-BE49-F238E27FC236}">
                    <a16:creationId xmlns:a16="http://schemas.microsoft.com/office/drawing/2014/main" id="{CF60D75E-EF1F-D841-B666-26679AE74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2955" name="Text Box 17">
              <a:extLst>
                <a:ext uri="{FF2B5EF4-FFF2-40B4-BE49-F238E27FC236}">
                  <a16:creationId xmlns:a16="http://schemas.microsoft.com/office/drawing/2014/main" id="{6C376A77-31D0-824A-A91D-0A7C56885B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4" y="2586"/>
              <a:ext cx="13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2 x := 1;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13E89E26-CFE0-4601-AFE4-10ACAC959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52310"/>
              </p:ext>
            </p:extLst>
          </p:nvPr>
        </p:nvGraphicFramePr>
        <p:xfrm>
          <a:off x="470144" y="4172324"/>
          <a:ext cx="6556772" cy="212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00693" imgH="1633702" progId="Excel.Sheet.8">
                  <p:embed/>
                </p:oleObj>
              </mc:Choice>
              <mc:Fallback>
                <p:oleObj name="Worksheet" r:id="rId5" imgW="5000693" imgH="1633702" progId="Excel.Sheet.8">
                  <p:embed/>
                  <p:pic>
                    <p:nvPicPr>
                      <p:cNvPr id="17" name="Object 9">
                        <a:extLst>
                          <a:ext uri="{FF2B5EF4-FFF2-40B4-BE49-F238E27FC236}">
                            <a16:creationId xmlns:a16="http://schemas.microsoft.com/office/drawing/2014/main" id="{13E89E26-CFE0-4601-AFE4-10ACAC959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44" y="4172324"/>
                        <a:ext cx="6556772" cy="2125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674B8E0-98C4-48AE-9EE2-FB988B39ACF1}"/>
              </a:ext>
            </a:extLst>
          </p:cNvPr>
          <p:cNvSpPr txBox="1"/>
          <p:nvPr/>
        </p:nvSpPr>
        <p:spPr>
          <a:xfrm>
            <a:off x="6751025" y="4962624"/>
            <a:ext cx="2249319" cy="13542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350" dirty="0"/>
              <a:t>Failure: “Character v does not occur in string” </a:t>
            </a:r>
          </a:p>
          <a:p>
            <a:endParaRPr lang="en-US" altLang="en-US" sz="1350" dirty="0"/>
          </a:p>
          <a:p>
            <a:r>
              <a:rPr lang="en-US" altLang="en-US" sz="1400" dirty="0">
                <a:highlight>
                  <a:srgbClr val="FFFF00"/>
                </a:highlight>
                <a:sym typeface="Wingdings" charset="2"/>
              </a:rPr>
              <a:t>Mutant is killed  test cases are adequate</a:t>
            </a:r>
          </a:p>
          <a:p>
            <a:endParaRPr lang="LID4096" sz="13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22CC73-CF70-3C50-815E-A73245F600CA}"/>
                  </a:ext>
                </a:extLst>
              </p14:cNvPr>
              <p14:cNvContentPartPr/>
              <p14:nvPr/>
            </p14:nvContentPartPr>
            <p14:xfrm>
              <a:off x="4341052" y="5864186"/>
              <a:ext cx="2524320" cy="5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22CC73-CF70-3C50-815E-A73245F600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7412" y="5756546"/>
                <a:ext cx="2631960" cy="2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1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uiExpand="1" build="p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DD947A89-9951-A751-9E59-4A2BCB59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47" y="1911625"/>
            <a:ext cx="44042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900" dirty="0" err="1">
                <a:latin typeface="Courier New" panose="02070309020205020404" pitchFamily="49" charset="0"/>
              </a:rPr>
              <a:t>FindPos</a:t>
            </a:r>
            <a:r>
              <a:rPr lang="en-US" altLang="en-US" sz="900" dirty="0">
                <a:latin typeface="Courier New" panose="02070309020205020404" pitchFamily="49" charset="0"/>
              </a:rPr>
              <a:t>(x, a, c){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if (x &gt; 20 || x&lt;1)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print(“input integer between 1 and 20”)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found := FALSE;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i := 1;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x = </a:t>
            </a:r>
            <a:r>
              <a:rPr lang="en-US" altLang="en-US" sz="900" dirty="0" err="1">
                <a:latin typeface="Courier New" panose="02070309020205020404" pitchFamily="49" charset="0"/>
              </a:rPr>
              <a:t>sizeof</a:t>
            </a:r>
            <a:r>
              <a:rPr lang="en-US" altLang="en-US" sz="900" dirty="0">
                <a:latin typeface="Courier New" panose="02070309020205020404" pitchFamily="49" charset="0"/>
              </a:rPr>
              <a:t>(a)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while(not(found) and (i </a:t>
            </a:r>
            <a:r>
              <a:rPr lang="en-US" altLang="en-US" sz="900" dirty="0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sz="900" dirty="0">
                <a:latin typeface="Courier New" panose="02070309020205020404" pitchFamily="49" charset="0"/>
              </a:rPr>
              <a:t> x)) do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begin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if a[i] = c then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found := TRUE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else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 := i + 1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end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50">
            <a:extLst>
              <a:ext uri="{FF2B5EF4-FFF2-40B4-BE49-F238E27FC236}">
                <a16:creationId xmlns:a16="http://schemas.microsoft.com/office/drawing/2014/main" id="{A248F7C4-8BB5-0142-8AB0-1A80F1989D20}"/>
              </a:ext>
            </a:extLst>
          </p:cNvPr>
          <p:cNvGrpSpPr>
            <a:grpSpLocks noChangeAspect="1"/>
          </p:cNvGrpSpPr>
          <p:nvPr/>
        </p:nvGrpSpPr>
        <p:grpSpPr bwMode="auto">
          <a:xfrm rot="2154997">
            <a:off x="2055597" y="3838924"/>
            <a:ext cx="847921" cy="120089"/>
            <a:chOff x="0" y="0"/>
            <a:chExt cx="2352" cy="280"/>
          </a:xfrm>
        </p:grpSpPr>
        <p:sp>
          <p:nvSpPr>
            <p:cNvPr id="113680" name="Freeform 51">
              <a:extLst>
                <a:ext uri="{FF2B5EF4-FFF2-40B4-BE49-F238E27FC236}">
                  <a16:creationId xmlns:a16="http://schemas.microsoft.com/office/drawing/2014/main" id="{96896FB7-A2C2-0C47-A3CE-80E7CBE3B6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113681" name="Picture 52">
              <a:extLst>
                <a:ext uri="{FF2B5EF4-FFF2-40B4-BE49-F238E27FC236}">
                  <a16:creationId xmlns:a16="http://schemas.microsoft.com/office/drawing/2014/main" id="{DF293603-059E-2746-8426-ACD4089CE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C279861-ED32-274D-A43C-031101180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Mutant 3</a:t>
            </a:r>
          </a:p>
        </p:txBody>
      </p:sp>
      <p:sp>
        <p:nvSpPr>
          <p:cNvPr id="84996" name="Content Placeholder 3">
            <a:extLst>
              <a:ext uri="{FF2B5EF4-FFF2-40B4-BE49-F238E27FC236}">
                <a16:creationId xmlns:a16="http://schemas.microsoft.com/office/drawing/2014/main" id="{A359CE96-6506-0F4F-B418-0FB29EE1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482" y="1489472"/>
            <a:ext cx="3620691" cy="4224338"/>
          </a:xfrm>
        </p:spPr>
        <p:txBody>
          <a:bodyPr>
            <a:normAutofit/>
          </a:bodyPr>
          <a:lstStyle/>
          <a:p>
            <a:r>
              <a:rPr lang="en-US" altLang="en-US" dirty="0"/>
              <a:t>Again, our test data fails to kill the mutant</a:t>
            </a:r>
          </a:p>
          <a:p>
            <a:r>
              <a:rPr lang="en-US" altLang="en-US" dirty="0"/>
              <a:t>Need to augment the test data to search for a character in the middle of the string.</a:t>
            </a:r>
          </a:p>
        </p:txBody>
      </p:sp>
      <p:grpSp>
        <p:nvGrpSpPr>
          <p:cNvPr id="104455" name="Group 13">
            <a:extLst>
              <a:ext uri="{FF2B5EF4-FFF2-40B4-BE49-F238E27FC236}">
                <a16:creationId xmlns:a16="http://schemas.microsoft.com/office/drawing/2014/main" id="{1F82DC62-4162-634E-8F54-58CDC6DFD3DF}"/>
              </a:ext>
            </a:extLst>
          </p:cNvPr>
          <p:cNvGrpSpPr>
            <a:grpSpLocks/>
          </p:cNvGrpSpPr>
          <p:nvPr/>
        </p:nvGrpSpPr>
        <p:grpSpPr bwMode="auto">
          <a:xfrm>
            <a:off x="2621653" y="3955629"/>
            <a:ext cx="2541984" cy="346472"/>
            <a:chOff x="3344" y="2567"/>
            <a:chExt cx="1329" cy="291"/>
          </a:xfrm>
        </p:grpSpPr>
        <p:grpSp>
          <p:nvGrpSpPr>
            <p:cNvPr id="113672" name="Group 14">
              <a:extLst>
                <a:ext uri="{FF2B5EF4-FFF2-40B4-BE49-F238E27FC236}">
                  <a16:creationId xmlns:a16="http://schemas.microsoft.com/office/drawing/2014/main" id="{0E1D4F59-74AA-9448-884A-105948266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2567"/>
              <a:ext cx="1324" cy="291"/>
              <a:chOff x="204" y="3206"/>
              <a:chExt cx="2508" cy="578"/>
            </a:xfrm>
          </p:grpSpPr>
          <p:sp>
            <p:nvSpPr>
              <p:cNvPr id="113674" name="Freeform 15">
                <a:extLst>
                  <a:ext uri="{FF2B5EF4-FFF2-40B4-BE49-F238E27FC236}">
                    <a16:creationId xmlns:a16="http://schemas.microsoft.com/office/drawing/2014/main" id="{8ABBCE1C-88CC-3A41-9675-9F567FFF8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13675" name="Picture 16">
                <a:extLst>
                  <a:ext uri="{FF2B5EF4-FFF2-40B4-BE49-F238E27FC236}">
                    <a16:creationId xmlns:a16="http://schemas.microsoft.com/office/drawing/2014/main" id="{ECB33113-A8D7-4B4B-A54F-AE50710CD5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5002" name="Text Box 17">
              <a:extLst>
                <a:ext uri="{FF2B5EF4-FFF2-40B4-BE49-F238E27FC236}">
                  <a16:creationId xmlns:a16="http://schemas.microsoft.com/office/drawing/2014/main" id="{29A6DF41-191D-CC48-A86C-DE565167292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4" y="2586"/>
              <a:ext cx="13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3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i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 :=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i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 + 2;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84999" name="Rectangle 3">
            <a:extLst>
              <a:ext uri="{FF2B5EF4-FFF2-40B4-BE49-F238E27FC236}">
                <a16:creationId xmlns:a16="http://schemas.microsoft.com/office/drawing/2014/main" id="{7A5F29C5-9F37-4D4F-BE4A-36E0C100A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09715"/>
            <a:ext cx="28029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1800" dirty="0"/>
              <a:t>   Original code:</a:t>
            </a: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A832071A-F11C-BE44-796F-4EC803BB8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52678"/>
              </p:ext>
            </p:extLst>
          </p:nvPr>
        </p:nvGraphicFramePr>
        <p:xfrm>
          <a:off x="1367754" y="4553040"/>
          <a:ext cx="6556772" cy="212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00693" imgH="1633702" progId="Excel.Sheet.8">
                  <p:embed/>
                </p:oleObj>
              </mc:Choice>
              <mc:Fallback>
                <p:oleObj name="Worksheet" r:id="rId5" imgW="5000693" imgH="1633702" progId="Excel.Sheet.8">
                  <p:embed/>
                  <p:pic>
                    <p:nvPicPr>
                      <p:cNvPr id="4" name="Object 9">
                        <a:extLst>
                          <a:ext uri="{FF2B5EF4-FFF2-40B4-BE49-F238E27FC236}">
                            <a16:creationId xmlns:a16="http://schemas.microsoft.com/office/drawing/2014/main" id="{A832071A-F11C-BE44-796F-4EC803BB8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754" y="4553040"/>
                        <a:ext cx="6556772" cy="2125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0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36">
            <a:extLst>
              <a:ext uri="{FF2B5EF4-FFF2-40B4-BE49-F238E27FC236}">
                <a16:creationId xmlns:a16="http://schemas.microsoft.com/office/drawing/2014/main" id="{4B6BC490-AEDB-9145-84EC-B893F37F7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114" y="5226812"/>
            <a:ext cx="6109097" cy="4988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endParaRPr lang="en-US" altLang="en-US" sz="1200" b="0">
              <a:solidFill>
                <a:srgbClr val="000000"/>
              </a:solidFill>
            </a:endParaRPr>
          </a:p>
        </p:txBody>
      </p:sp>
      <p:graphicFrame>
        <p:nvGraphicFramePr>
          <p:cNvPr id="115716" name="Object 8">
            <a:extLst>
              <a:ext uri="{FF2B5EF4-FFF2-40B4-BE49-F238E27FC236}">
                <a16:creationId xmlns:a16="http://schemas.microsoft.com/office/drawing/2014/main" id="{BA89234D-677E-0D4C-8B24-84B671747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72863"/>
              </p:ext>
            </p:extLst>
          </p:nvPr>
        </p:nvGraphicFramePr>
        <p:xfrm>
          <a:off x="2431162" y="3222990"/>
          <a:ext cx="6126956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73600" imgH="2120900" progId="Excel.Sheet.8">
                  <p:embed/>
                </p:oleObj>
              </mc:Choice>
              <mc:Fallback>
                <p:oleObj name="Worksheet" r:id="rId3" imgW="4673600" imgH="2120900" progId="Excel.Sheet.8">
                  <p:embed/>
                  <p:pic>
                    <p:nvPicPr>
                      <p:cNvPr id="115716" name="Object 8">
                        <a:extLst>
                          <a:ext uri="{FF2B5EF4-FFF2-40B4-BE49-F238E27FC236}">
                            <a16:creationId xmlns:a16="http://schemas.microsoft.com/office/drawing/2014/main" id="{BA89234D-677E-0D4C-8B24-84B671747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162" y="3222990"/>
                        <a:ext cx="6126956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73B2CA-B238-488F-B8E2-730A8DB62C5C}"/>
              </a:ext>
            </a:extLst>
          </p:cNvPr>
          <p:cNvSpPr txBox="1"/>
          <p:nvPr/>
        </p:nvSpPr>
        <p:spPr>
          <a:xfrm>
            <a:off x="6161460" y="5824416"/>
            <a:ext cx="2249319" cy="507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350" dirty="0"/>
              <a:t>Failure: “Character v does not occur in string” </a:t>
            </a:r>
            <a:endParaRPr lang="LID4096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16F4F-F22C-82DE-455E-60CD95EF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83" y="721339"/>
            <a:ext cx="44042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Arial" panose="020B0604020202020204" pitchFamily="34" charset="0"/>
              <a:buChar char="●"/>
              <a:defRPr sz="2400" b="1">
                <a:solidFill>
                  <a:srgbClr val="0032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altLang="en-US" sz="900" dirty="0" err="1">
                <a:latin typeface="Courier New" panose="02070309020205020404" pitchFamily="49" charset="0"/>
              </a:rPr>
              <a:t>FindPos</a:t>
            </a:r>
            <a:r>
              <a:rPr lang="en-US" altLang="en-US" sz="900" dirty="0">
                <a:latin typeface="Courier New" panose="02070309020205020404" pitchFamily="49" charset="0"/>
              </a:rPr>
              <a:t>(x, a, c){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if (x &gt; 20 || x&lt;1)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print(“input integer between 1 and 20”)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found := FALSE;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i := 1;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x = </a:t>
            </a:r>
            <a:r>
              <a:rPr lang="en-US" altLang="en-US" sz="900" dirty="0" err="1">
                <a:latin typeface="Courier New" panose="02070309020205020404" pitchFamily="49" charset="0"/>
              </a:rPr>
              <a:t>sizeof</a:t>
            </a:r>
            <a:r>
              <a:rPr lang="en-US" altLang="en-US" sz="900" dirty="0">
                <a:latin typeface="Courier New" panose="02070309020205020404" pitchFamily="49" charset="0"/>
              </a:rPr>
              <a:t>(a)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while(not(found) and (i </a:t>
            </a:r>
            <a:r>
              <a:rPr lang="en-US" altLang="en-US" sz="900" dirty="0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sz="900" dirty="0">
                <a:latin typeface="Courier New" panose="02070309020205020404" pitchFamily="49" charset="0"/>
              </a:rPr>
              <a:t> x)) do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begin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if a[i] = c then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found := TRUE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else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	i := i + 1</a:t>
            </a:r>
          </a:p>
          <a:p>
            <a:pPr lvl="1"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end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	…</a:t>
            </a:r>
          </a:p>
          <a:p>
            <a:pPr>
              <a:buClrTx/>
              <a:buSzTx/>
              <a:buNone/>
              <a:defRPr/>
            </a:pPr>
            <a:r>
              <a:rPr lang="en-US" altLang="en-US" sz="900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9873E2AA-71AD-CF26-FF74-36F11E294326}"/>
              </a:ext>
            </a:extLst>
          </p:cNvPr>
          <p:cNvGrpSpPr>
            <a:grpSpLocks/>
          </p:cNvGrpSpPr>
          <p:nvPr/>
        </p:nvGrpSpPr>
        <p:grpSpPr bwMode="auto">
          <a:xfrm>
            <a:off x="2563989" y="2765343"/>
            <a:ext cx="2541984" cy="346472"/>
            <a:chOff x="3344" y="2567"/>
            <a:chExt cx="1329" cy="291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5D1B8481-9B5D-3F43-4255-FB5E91786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2567"/>
              <a:ext cx="1324" cy="291"/>
              <a:chOff x="204" y="3206"/>
              <a:chExt cx="2508" cy="578"/>
            </a:xfrm>
          </p:grpSpPr>
          <p:sp>
            <p:nvSpPr>
              <p:cNvPr id="9" name="Freeform 15">
                <a:extLst>
                  <a:ext uri="{FF2B5EF4-FFF2-40B4-BE49-F238E27FC236}">
                    <a16:creationId xmlns:a16="http://schemas.microsoft.com/office/drawing/2014/main" id="{E14111FA-0FF5-18D7-7935-85BE6D142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" y="3229"/>
                <a:ext cx="2461" cy="527"/>
              </a:xfrm>
              <a:custGeom>
                <a:avLst/>
                <a:gdLst>
                  <a:gd name="T0" fmla="*/ 92 w 2461"/>
                  <a:gd name="T1" fmla="*/ 5 h 527"/>
                  <a:gd name="T2" fmla="*/ 2348 w 2461"/>
                  <a:gd name="T3" fmla="*/ 0 h 527"/>
                  <a:gd name="T4" fmla="*/ 2461 w 2461"/>
                  <a:gd name="T5" fmla="*/ 145 h 527"/>
                  <a:gd name="T6" fmla="*/ 2461 w 2461"/>
                  <a:gd name="T7" fmla="*/ 425 h 527"/>
                  <a:gd name="T8" fmla="*/ 2412 w 2461"/>
                  <a:gd name="T9" fmla="*/ 517 h 527"/>
                  <a:gd name="T10" fmla="*/ 87 w 2461"/>
                  <a:gd name="T11" fmla="*/ 527 h 527"/>
                  <a:gd name="T12" fmla="*/ 0 w 2461"/>
                  <a:gd name="T13" fmla="*/ 441 h 527"/>
                  <a:gd name="T14" fmla="*/ 0 w 2461"/>
                  <a:gd name="T15" fmla="*/ 124 h 527"/>
                  <a:gd name="T16" fmla="*/ 92 w 2461"/>
                  <a:gd name="T17" fmla="*/ 5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61" h="527">
                    <a:moveTo>
                      <a:pt x="92" y="5"/>
                    </a:moveTo>
                    <a:lnTo>
                      <a:pt x="2348" y="0"/>
                    </a:lnTo>
                    <a:lnTo>
                      <a:pt x="2461" y="145"/>
                    </a:lnTo>
                    <a:lnTo>
                      <a:pt x="2461" y="425"/>
                    </a:lnTo>
                    <a:lnTo>
                      <a:pt x="2412" y="517"/>
                    </a:lnTo>
                    <a:lnTo>
                      <a:pt x="87" y="527"/>
                    </a:lnTo>
                    <a:lnTo>
                      <a:pt x="0" y="441"/>
                    </a:lnTo>
                    <a:lnTo>
                      <a:pt x="0" y="124"/>
                    </a:lnTo>
                    <a:lnTo>
                      <a:pt x="92" y="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35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0" name="Picture 16">
                <a:extLst>
                  <a:ext uri="{FF2B5EF4-FFF2-40B4-BE49-F238E27FC236}">
                    <a16:creationId xmlns:a16="http://schemas.microsoft.com/office/drawing/2014/main" id="{542EE302-CDB0-DB0C-C8E4-13488E938B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3206"/>
                <a:ext cx="2508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C107E71F-42D3-2A88-A54B-559F65089CD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4" y="2586"/>
              <a:ext cx="13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85000"/>
                <a:buFont typeface="Arial" panose="020B0604020202020204" pitchFamily="34" charset="0"/>
                <a:buChar char="●"/>
                <a:defRPr sz="2400" b="1">
                  <a:solidFill>
                    <a:srgbClr val="00326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None/>
                <a:defRPr/>
              </a:pP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3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i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 := </a:t>
              </a:r>
              <a:r>
                <a:rPr lang="en-CA" altLang="en-US" sz="1500" dirty="0" err="1">
                  <a:solidFill>
                    <a:srgbClr val="FFFFFF"/>
                  </a:solidFill>
                  <a:sym typeface="Symbol" pitchFamily="2" charset="2"/>
                </a:rPr>
                <a:t>i</a:t>
              </a:r>
              <a:r>
                <a:rPr lang="en-CA" altLang="en-US" sz="1500" dirty="0">
                  <a:solidFill>
                    <a:srgbClr val="FFFFFF"/>
                  </a:solidFill>
                  <a:sym typeface="Symbol" pitchFamily="2" charset="2"/>
                </a:rPr>
                <a:t> + 2;</a:t>
              </a:r>
              <a:endParaRPr lang="en-CA" altLang="en-US" sz="1500" dirty="0">
                <a:solidFill>
                  <a:srgbClr val="FFFFFF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2" name="Group 50">
            <a:extLst>
              <a:ext uri="{FF2B5EF4-FFF2-40B4-BE49-F238E27FC236}">
                <a16:creationId xmlns:a16="http://schemas.microsoft.com/office/drawing/2014/main" id="{8C114971-3D88-D534-F030-F2EECE9A8DE7}"/>
              </a:ext>
            </a:extLst>
          </p:cNvPr>
          <p:cNvGrpSpPr>
            <a:grpSpLocks noChangeAspect="1"/>
          </p:cNvGrpSpPr>
          <p:nvPr/>
        </p:nvGrpSpPr>
        <p:grpSpPr bwMode="auto">
          <a:xfrm rot="2154997">
            <a:off x="2007201" y="2518612"/>
            <a:ext cx="847921" cy="120089"/>
            <a:chOff x="0" y="0"/>
            <a:chExt cx="2352" cy="280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61084EA7-2AD2-731B-B433-BC5DE476B6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" y="128"/>
              <a:ext cx="2283" cy="8"/>
            </a:xfrm>
            <a:custGeom>
              <a:avLst/>
              <a:gdLst>
                <a:gd name="T0" fmla="*/ 0 w 21600"/>
                <a:gd name="T1" fmla="*/ 0 h 21535"/>
                <a:gd name="T2" fmla="*/ 0 w 21600"/>
                <a:gd name="T3" fmla="*/ 0 h 21535"/>
                <a:gd name="T4" fmla="*/ 0 w 21600"/>
                <a:gd name="T5" fmla="*/ 0 h 21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5">
                  <a:moveTo>
                    <a:pt x="21600" y="0"/>
                  </a:moveTo>
                  <a:cubicBezTo>
                    <a:pt x="21600" y="0"/>
                    <a:pt x="20390" y="11001"/>
                    <a:pt x="13972" y="14837"/>
                  </a:cubicBezTo>
                  <a:cubicBezTo>
                    <a:pt x="2658" y="21600"/>
                    <a:pt x="0" y="1"/>
                    <a:pt x="0" y="1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CA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pic>
          <p:nvPicPr>
            <p:cNvPr id="11" name="Picture 52">
              <a:extLst>
                <a:ext uri="{FF2B5EF4-FFF2-40B4-BE49-F238E27FC236}">
                  <a16:creationId xmlns:a16="http://schemas.microsoft.com/office/drawing/2014/main" id="{CE7B08FE-C97D-8DA6-48E9-DBA374B84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938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B0D5B53-18B6-B546-8F40-F5B713655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Mutation Testing: summary</a:t>
            </a:r>
            <a:endParaRPr lang="en-US" altLang="en-US" dirty="0"/>
          </a:p>
        </p:txBody>
      </p:sp>
      <p:sp>
        <p:nvSpPr>
          <p:cNvPr id="88067" name="Content Placeholder 1">
            <a:extLst>
              <a:ext uri="{FF2B5EF4-FFF2-40B4-BE49-F238E27FC236}">
                <a16:creationId xmlns:a16="http://schemas.microsoft.com/office/drawing/2014/main" id="{8C791894-8BFF-2B43-856A-965FD45A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380" y="1862350"/>
            <a:ext cx="6390785" cy="3393281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0432FF"/>
                </a:solidFill>
              </a:rPr>
              <a:t>Measures the quality of test cases</a:t>
            </a:r>
          </a:p>
          <a:p>
            <a:pPr marL="0" indent="0">
              <a:buNone/>
            </a:pPr>
            <a:endParaRPr lang="en-US" altLang="en-US" sz="900" dirty="0"/>
          </a:p>
          <a:p>
            <a:r>
              <a:rPr lang="en-US" altLang="en-US" dirty="0"/>
              <a:t>Provides the tester with a clear target (mutants to kill)</a:t>
            </a:r>
          </a:p>
          <a:p>
            <a:endParaRPr lang="en-US" altLang="en-US" sz="900" dirty="0"/>
          </a:p>
          <a:p>
            <a:r>
              <a:rPr lang="en-US" altLang="en-US" dirty="0"/>
              <a:t>Computationally intensive, a possibly very large number of mutants is generated</a:t>
            </a:r>
          </a:p>
          <a:p>
            <a:r>
              <a:rPr lang="en-US" altLang="en-US" dirty="0"/>
              <a:t>It is not appliable for black box testing</a:t>
            </a:r>
          </a:p>
          <a:p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573533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8965-CF01-D5E9-1BF0-80FC0ECF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Refenrece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3176-F60C-7BD6-315F-84BBC5C7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https://www.techtarget.com/searchitoperations/definition/mutation-testing#:~:text=Mutation%20testing%2C%20also%20known%20as,cause%20errors%20in%20the%20program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https://www.guru99.com/mutation-testing.html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48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E827B-F93B-A74A-B5BB-6C39C7F8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6CE68-A2D0-4148-AD8B-3294DC4CB750}" type="slidenum">
              <a:rPr lang="en-US" sz="13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defRPr/>
              </a:pPr>
              <a:t>5</a:t>
            </a:fld>
            <a:endParaRPr lang="en-US" sz="13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09310-0FAB-6548-AEB8-09913220B89B}"/>
              </a:ext>
            </a:extLst>
          </p:cNvPr>
          <p:cNvSpPr txBox="1"/>
          <p:nvPr/>
        </p:nvSpPr>
        <p:spPr>
          <a:xfrm>
            <a:off x="1614488" y="2955472"/>
            <a:ext cx="59150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500" b="1" dirty="0">
                <a:solidFill>
                  <a:srgbClr val="C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Mutation testing</a:t>
            </a:r>
          </a:p>
        </p:txBody>
      </p:sp>
    </p:spTree>
    <p:extLst>
      <p:ext uri="{BB962C8B-B14F-4D97-AF65-F5344CB8AC3E}">
        <p14:creationId xmlns:p14="http://schemas.microsoft.com/office/powerpoint/2010/main" val="328106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easuring Test Cases"/>
          <p:cNvSpPr txBox="1">
            <a:spLocks noGrp="1"/>
          </p:cNvSpPr>
          <p:nvPr>
            <p:ph type="title"/>
          </p:nvPr>
        </p:nvSpPr>
        <p:spPr>
          <a:xfrm>
            <a:off x="0" y="347100"/>
            <a:ext cx="6858000" cy="894923"/>
          </a:xfrm>
          <a:prstGeom prst="rect">
            <a:avLst/>
          </a:prstGeom>
          <a:noFill/>
        </p:spPr>
        <p:txBody>
          <a:bodyPr vert="horz" lIns="540000" tIns="135000" rIns="540000" bIns="135000" rtlCol="0" anchor="ctr">
            <a:normAutofit/>
          </a:bodyPr>
          <a:lstStyle/>
          <a:p>
            <a:r>
              <a:rPr dirty="0">
                <a:solidFill>
                  <a:srgbClr val="C00000"/>
                </a:solidFill>
              </a:rPr>
              <a:t>Measuring Test Cases</a:t>
            </a:r>
          </a:p>
        </p:txBody>
      </p:sp>
      <p:sp>
        <p:nvSpPr>
          <p:cNvPr id="138" name="What we have learned so far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+mn-lt"/>
              </a:rPr>
              <a:t>What we have learned so far?</a:t>
            </a:r>
          </a:p>
          <a:p>
            <a:pPr lvl="1"/>
            <a:r>
              <a:rPr dirty="0">
                <a:latin typeface="+mn-lt"/>
              </a:rPr>
              <a:t>Quantitatively measure </a:t>
            </a:r>
            <a:r>
              <a:rPr b="1" dirty="0">
                <a:solidFill>
                  <a:srgbClr val="FF0000"/>
                </a:solidFill>
                <a:latin typeface="+mn-lt"/>
              </a:rPr>
              <a:t>how much code is covered</a:t>
            </a:r>
            <a:r>
              <a:rPr dirty="0">
                <a:latin typeface="+mn-lt"/>
              </a:rPr>
              <a:t> by test cases?</a:t>
            </a:r>
          </a:p>
          <a:p>
            <a:r>
              <a:rPr dirty="0">
                <a:latin typeface="+mn-lt"/>
              </a:rPr>
              <a:t>Do the coverage metrics directly measure the effectiveness of test cases</a:t>
            </a:r>
            <a:r>
              <a:rPr lang="en-US" dirty="0">
                <a:latin typeface="+mn-lt"/>
              </a:rPr>
              <a:t> (where your test case could detect bug)</a:t>
            </a:r>
            <a:r>
              <a:rPr dirty="0">
                <a:latin typeface="+mn-lt"/>
              </a:rPr>
              <a:t>?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No. 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8404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st Case Effectiveness"/>
          <p:cNvSpPr txBox="1">
            <a:spLocks noGrp="1"/>
          </p:cNvSpPr>
          <p:nvPr>
            <p:ph type="title"/>
          </p:nvPr>
        </p:nvSpPr>
        <p:spPr>
          <a:xfrm>
            <a:off x="0" y="325504"/>
            <a:ext cx="6858000" cy="894923"/>
          </a:xfrm>
          <a:prstGeom prst="rect">
            <a:avLst/>
          </a:prstGeom>
          <a:noFill/>
        </p:spPr>
        <p:txBody>
          <a:bodyPr vert="horz" lIns="540000" tIns="135000" rIns="540000" bIns="135000" rtlCol="0" anchor="ctr">
            <a:normAutofit/>
          </a:bodyPr>
          <a:lstStyle/>
          <a:p>
            <a:r>
              <a:rPr dirty="0">
                <a:solidFill>
                  <a:srgbClr val="C00000"/>
                </a:solidFill>
              </a:rPr>
              <a:t>Test Case Effectiveness</a:t>
            </a:r>
          </a:p>
        </p:txBody>
      </p:sp>
      <p:sp>
        <p:nvSpPr>
          <p:cNvPr id="142" name="Test suite A can detect more bugs than test suite B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+mn-lt"/>
              </a:rPr>
              <a:t>Detecting bug is the most effective way to measure test case.</a:t>
            </a:r>
          </a:p>
          <a:p>
            <a:pPr lvl="1"/>
            <a:r>
              <a:rPr dirty="0">
                <a:latin typeface="+mn-lt"/>
              </a:rPr>
              <a:t>Test suite A can detect more bugs than test suite B.</a:t>
            </a:r>
          </a:p>
          <a:p>
            <a:pPr lvl="1"/>
            <a:r>
              <a:rPr dirty="0">
                <a:latin typeface="+mn-lt"/>
              </a:rPr>
              <a:t>Given one bug, some test cases in suite A fail, but all test cases in suite B pass.</a:t>
            </a:r>
          </a:p>
          <a:p>
            <a:r>
              <a:rPr dirty="0">
                <a:latin typeface="+mn-lt"/>
              </a:rPr>
              <a:t>The </a:t>
            </a:r>
            <a:r>
              <a:rPr dirty="0">
                <a:solidFill>
                  <a:srgbClr val="0432FF"/>
                </a:solidFill>
                <a:latin typeface="+mn-lt"/>
              </a:rPr>
              <a:t>best</a:t>
            </a:r>
            <a:r>
              <a:rPr dirty="0">
                <a:latin typeface="+mn-lt"/>
              </a:rPr>
              <a:t> test suite can detect every bug; whenever a bug is introduced, at least one test case will fail.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27447" y="5695956"/>
            <a:ext cx="512189" cy="2411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/>
            </a:pPr>
            <a:fld id="{86CB4B4D-7CA3-9044-876B-883B54F8677D}" type="slidenum">
              <a:rPr sz="13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defRPr/>
              </a:pPr>
              <a:t>7</a:t>
            </a:fld>
            <a:endParaRPr sz="13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85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st suite A can detect more bugs than test suite B.…"/>
          <p:cNvSpPr txBox="1">
            <a:spLocks noGrp="1"/>
          </p:cNvSpPr>
          <p:nvPr>
            <p:ph type="body" idx="1"/>
          </p:nvPr>
        </p:nvSpPr>
        <p:spPr>
          <a:xfrm>
            <a:off x="628650" y="3738564"/>
            <a:ext cx="7886700" cy="196569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What if we manually inject bugs and let the test cases to detect?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27447" y="5695956"/>
            <a:ext cx="512189" cy="2411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/>
            </a:pPr>
            <a:fld id="{86CB4B4D-7CA3-9044-876B-883B54F8677D}" type="slidenum">
              <a:rPr sz="13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defRPr/>
              </a:pPr>
              <a:t>8</a:t>
            </a:fld>
            <a:endParaRPr sz="135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Wait - Visual Studio Marketplace">
            <a:extLst>
              <a:ext uri="{FF2B5EF4-FFF2-40B4-BE49-F238E27FC236}">
                <a16:creationId xmlns:a16="http://schemas.microsoft.com/office/drawing/2014/main" id="{434D25F7-6125-4CDB-B8C6-712EEF89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4" y="6810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53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easure test suite effectiveness"/>
          <p:cNvSpPr txBox="1">
            <a:spLocks noGrp="1"/>
          </p:cNvSpPr>
          <p:nvPr>
            <p:ph type="title"/>
          </p:nvPr>
        </p:nvSpPr>
        <p:spPr>
          <a:xfrm>
            <a:off x="-61631" y="431103"/>
            <a:ext cx="6884789" cy="894923"/>
          </a:xfrm>
          <a:prstGeom prst="rect">
            <a:avLst/>
          </a:prstGeom>
          <a:noFill/>
        </p:spPr>
        <p:txBody>
          <a:bodyPr vert="horz" lIns="540000" tIns="135000" rIns="540000" bIns="135000" rtlCol="0" anchor="ctr">
            <a:noAutofit/>
          </a:bodyPr>
          <a:lstStyle>
            <a:lvl1pPr defTabSz="496570">
              <a:defRPr sz="6800"/>
            </a:lvl1pPr>
          </a:lstStyle>
          <a:p>
            <a:r>
              <a:rPr lang="en-US" sz="3300" dirty="0">
                <a:solidFill>
                  <a:srgbClr val="C00000"/>
                </a:solidFill>
              </a:rPr>
              <a:t>Mutation testing</a:t>
            </a:r>
            <a:endParaRPr sz="3300" dirty="0">
              <a:solidFill>
                <a:srgbClr val="C00000"/>
              </a:solidFill>
            </a:endParaRPr>
          </a:p>
        </p:txBody>
      </p:sp>
      <p:sp>
        <p:nvSpPr>
          <p:cNvPr id="146" name="A simple solution: Find all bugs in a software.…"/>
          <p:cNvSpPr txBox="1">
            <a:spLocks noGrp="1"/>
          </p:cNvSpPr>
          <p:nvPr>
            <p:ph type="body" idx="1"/>
          </p:nvPr>
        </p:nvSpPr>
        <p:spPr>
          <a:xfrm>
            <a:off x="633858" y="1651827"/>
            <a:ext cx="7897746" cy="4017111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+mn-lt"/>
              </a:rPr>
              <a:t>Mutation testing</a:t>
            </a:r>
          </a:p>
          <a:p>
            <a:pPr lvl="1"/>
            <a:r>
              <a:rPr lang="en-US" dirty="0">
                <a:latin typeface="+mn-lt"/>
              </a:rPr>
              <a:t>Artificially inject bugs by m</a:t>
            </a:r>
            <a:r>
              <a:rPr dirty="0">
                <a:latin typeface="+mn-lt"/>
              </a:rPr>
              <a:t>odify</a:t>
            </a:r>
            <a:r>
              <a:rPr lang="en-US" dirty="0">
                <a:latin typeface="+mn-lt"/>
              </a:rPr>
              <a:t>ing</a:t>
            </a:r>
            <a:r>
              <a:rPr dirty="0">
                <a:latin typeface="+mn-lt"/>
              </a:rPr>
              <a:t> (</a:t>
            </a:r>
            <a:r>
              <a:rPr dirty="0">
                <a:solidFill>
                  <a:srgbClr val="FF2600"/>
                </a:solidFill>
                <a:latin typeface="+mn-lt"/>
              </a:rPr>
              <a:t>mutat</a:t>
            </a:r>
            <a:r>
              <a:rPr lang="en-US" dirty="0">
                <a:solidFill>
                  <a:srgbClr val="FF2600"/>
                </a:solidFill>
                <a:latin typeface="+mn-lt"/>
              </a:rPr>
              <a:t>ing</a:t>
            </a:r>
            <a:r>
              <a:rPr dirty="0">
                <a:latin typeface="+mn-lt"/>
              </a:rPr>
              <a:t>) </a:t>
            </a:r>
            <a:r>
              <a:rPr dirty="0">
                <a:solidFill>
                  <a:srgbClr val="FF2600"/>
                </a:solidFill>
                <a:latin typeface="+mn-lt"/>
              </a:rPr>
              <a:t>some</a:t>
            </a:r>
            <a:r>
              <a:rPr dirty="0">
                <a:latin typeface="+mn-lt"/>
              </a:rPr>
              <a:t> statements in the code, so we have many different versions of the code. Each version </a:t>
            </a:r>
            <a:r>
              <a:rPr lang="en-US" dirty="0">
                <a:latin typeface="+mn-lt"/>
              </a:rPr>
              <a:t>has</a:t>
            </a:r>
            <a:r>
              <a:rPr dirty="0">
                <a:latin typeface="+mn-lt"/>
              </a:rPr>
              <a:t> a bug.</a:t>
            </a:r>
          </a:p>
          <a:p>
            <a:pPr lvl="1"/>
            <a:r>
              <a:rPr dirty="0">
                <a:latin typeface="+mn-lt"/>
              </a:rPr>
              <a:t>Check if the test cases can find the bugs, i.e., some test cases </a:t>
            </a:r>
            <a:r>
              <a:rPr dirty="0">
                <a:solidFill>
                  <a:srgbClr val="FF2600"/>
                </a:solidFill>
                <a:latin typeface="+mn-lt"/>
              </a:rPr>
              <a:t>fail </a:t>
            </a:r>
            <a:r>
              <a:rPr dirty="0">
                <a:latin typeface="+mn-lt"/>
              </a:rPr>
              <a:t>and some do </a:t>
            </a:r>
            <a:r>
              <a:rPr dirty="0">
                <a:solidFill>
                  <a:srgbClr val="FF2600"/>
                </a:solidFill>
                <a:latin typeface="+mn-lt"/>
              </a:rPr>
              <a:t>NOT fail</a:t>
            </a:r>
            <a:r>
              <a:rPr dirty="0">
                <a:latin typeface="+mn-lt"/>
              </a:rPr>
              <a:t>.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32464" y="5549338"/>
            <a:ext cx="465125" cy="23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/>
            </a:pPr>
            <a:fld id="{86CB4B4D-7CA3-9044-876B-883B54F8677D}" type="slidenum">
              <a:rPr sz="135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defRPr/>
              </a:pPr>
              <a:t>9</a:t>
            </a:fld>
            <a:endParaRPr sz="135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4856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 bldLvl="5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i3z45ryvj7z6t4g3bb3y3s16dmyf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8A6FA145-81C2-4459-B6F2-1FB81BB65ACF}">
  <we:reference id="wa104379261" version="4.3.0.0" store="en-US" storeType="OMEX"/>
  <we:alternateReferences>
    <we:reference id="WA104379261" version="4.3.0.0" store="" storeType="OMEX"/>
  </we:alternateReferences>
  <we:properties>
    <we:property name="mentimeter-slide" value="{&quot;slideNumber&quot;:&quot;2037&quot;,&quot;seriesId&quot;:&quot;algztqfhr7qc7qbketstwhcvvqsc81zv&quot;,&quot;questionId&quot;:&quot;9n5jx8jxci3u&quot;,&quot;link&quot;:&quot;/app/presentation/algztqfhr7qc7qbketstwhcvvqsc81zv/9n5jx8jxci3u?ppt_app=true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3421</Words>
  <Application>Microsoft Office PowerPoint</Application>
  <PresentationFormat>On-screen Show (4:3)</PresentationFormat>
  <Paragraphs>525</Paragraphs>
  <Slides>44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Futura Medium</vt:lpstr>
      <vt:lpstr>Gill Sans</vt:lpstr>
      <vt:lpstr>Arial</vt:lpstr>
      <vt:lpstr>Calibri</vt:lpstr>
      <vt:lpstr>Calibri Light</vt:lpstr>
      <vt:lpstr>Comic Sans MS</vt:lpstr>
      <vt:lpstr>Courier New</vt:lpstr>
      <vt:lpstr>Helvetica</vt:lpstr>
      <vt:lpstr>Source Sans Pro</vt:lpstr>
      <vt:lpstr>Office Theme</vt:lpstr>
      <vt:lpstr>Worksheet</vt:lpstr>
      <vt:lpstr>Comp 4350 Software Engineering II Lecture 9</vt:lpstr>
      <vt:lpstr>Outline</vt:lpstr>
      <vt:lpstr>An Example of Using Tarantula</vt:lpstr>
      <vt:lpstr>Outline</vt:lpstr>
      <vt:lpstr>PowerPoint Presentation</vt:lpstr>
      <vt:lpstr>Measuring Test Cases</vt:lpstr>
      <vt:lpstr>Test Case Effectiveness</vt:lpstr>
      <vt:lpstr>PowerPoint Presentation</vt:lpstr>
      <vt:lpstr>Mutation testing</vt:lpstr>
      <vt:lpstr>PowerPoint Presentation</vt:lpstr>
      <vt:lpstr>Steps in Mutation Testing</vt:lpstr>
      <vt:lpstr>Mutation Testing</vt:lpstr>
      <vt:lpstr>Simple Example – mutation operations</vt:lpstr>
      <vt:lpstr>Specifying Mutation Operators</vt:lpstr>
      <vt:lpstr>Example of Mutation Operators</vt:lpstr>
      <vt:lpstr>Example of Mutation Operators</vt:lpstr>
      <vt:lpstr>Mujava</vt:lpstr>
      <vt:lpstr>Type of mutation testing</vt:lpstr>
      <vt:lpstr>Mutation coverage</vt:lpstr>
      <vt:lpstr>Why some mutants still remain live?</vt:lpstr>
      <vt:lpstr>Why some mutant still remain live?</vt:lpstr>
      <vt:lpstr>PowerPoint Presentation</vt:lpstr>
      <vt:lpstr>Why some mutant still remain live?</vt:lpstr>
      <vt:lpstr>Example – Equivalent mutants </vt:lpstr>
      <vt:lpstr>Mutation coverage</vt:lpstr>
      <vt:lpstr>Example – Equivalent mutants </vt:lpstr>
      <vt:lpstr>Mutation coverage</vt:lpstr>
      <vt:lpstr>Example – Equivalent mutants </vt:lpstr>
      <vt:lpstr>Assumptions for mutation testing</vt:lpstr>
      <vt:lpstr>Different Mutants</vt:lpstr>
      <vt:lpstr>Example - Stillborn mutant</vt:lpstr>
      <vt:lpstr>Different Mutants</vt:lpstr>
      <vt:lpstr>Example - Trivial mutant</vt:lpstr>
      <vt:lpstr>What is the condition for a test case to trigger a mutant?</vt:lpstr>
      <vt:lpstr>PowerPoint Presentation</vt:lpstr>
      <vt:lpstr>Example –use mutation testing to enhance test cases</vt:lpstr>
      <vt:lpstr>Test Cases</vt:lpstr>
      <vt:lpstr>Mutant 1</vt:lpstr>
      <vt:lpstr>Mutant 2</vt:lpstr>
      <vt:lpstr>Mutant 2</vt:lpstr>
      <vt:lpstr>Mutant 3</vt:lpstr>
      <vt:lpstr>PowerPoint Presentation</vt:lpstr>
      <vt:lpstr>Mutation Testing: summary</vt:lpstr>
      <vt:lpstr>Refenrece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Shaowei</dc:creator>
  <cp:lastModifiedBy>Wang Shaowei</cp:lastModifiedBy>
  <cp:revision>1</cp:revision>
  <dcterms:created xsi:type="dcterms:W3CDTF">2022-02-23T05:51:10Z</dcterms:created>
  <dcterms:modified xsi:type="dcterms:W3CDTF">2023-10-17T16:22:39Z</dcterms:modified>
</cp:coreProperties>
</file>