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30736-B4F2-4BBF-AEC2-F34DA3CD1F43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ABB9E-7142-48A6-8B24-0C46B873C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ABCE-266B-4350-A3F9-2972A08FC75D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A257-9263-4582-9B49-0D395555A4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47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ABCE-266B-4350-A3F9-2972A08FC75D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A257-9263-4582-9B49-0D395555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5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ABCE-266B-4350-A3F9-2972A08FC75D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A257-9263-4582-9B49-0D395555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4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ABCE-266B-4350-A3F9-2972A08FC75D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A257-9263-4582-9B49-0D395555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4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ABCE-266B-4350-A3F9-2972A08FC75D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A257-9263-4582-9B49-0D395555A4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55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ABCE-266B-4350-A3F9-2972A08FC75D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A257-9263-4582-9B49-0D395555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1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ABCE-266B-4350-A3F9-2972A08FC75D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A257-9263-4582-9B49-0D395555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0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ABCE-266B-4350-A3F9-2972A08FC75D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A257-9263-4582-9B49-0D395555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8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ABCE-266B-4350-A3F9-2972A08FC75D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A257-9263-4582-9B49-0D395555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3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92ABCE-266B-4350-A3F9-2972A08FC75D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F1A257-9263-4582-9B49-0D395555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1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ABCE-266B-4350-A3F9-2972A08FC75D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A257-9263-4582-9B49-0D395555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6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92ABCE-266B-4350-A3F9-2972A08FC75D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F1A257-9263-4582-9B49-0D395555A47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34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086F61E-3130-4A0B-9F53-0D35E1FBF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US" dirty="0"/>
              <a:t>Project: Examining Dementia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E633E-E38B-4103-B433-D25D4FB99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 dirty="0"/>
              <a:t>Isabelle Sanford</a:t>
            </a:r>
          </a:p>
        </p:txBody>
      </p:sp>
      <p:pic>
        <p:nvPicPr>
          <p:cNvPr id="8" name="Graphic 7" descr="Brain in head">
            <a:extLst>
              <a:ext uri="{FF2B5EF4-FFF2-40B4-BE49-F238E27FC236}">
                <a16:creationId xmlns:a16="http://schemas.microsoft.com/office/drawing/2014/main" id="{FF5FE06C-97A9-4EFC-AF8B-EF646376F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7C018-006E-4414-8825-0052F348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A45FB34-F9A6-4BB0-82B5-77247543CA6C}" type="datetime1">
              <a:rPr lang="en-US" smtClean="0"/>
              <a:pPr>
                <a:spcAft>
                  <a:spcPts val="600"/>
                </a:spcAft>
              </a:pPr>
              <a:t>1/21/2020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7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3DA5E-F76A-4592-BB90-7BC74A74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Dementia Characteristics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E3D366B-E9C3-40B8-8D33-CD7DADBCD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i="1"/>
              <a:t>Over the last few years, have you noticed a change in…</a:t>
            </a:r>
          </a:p>
          <a:p>
            <a:r>
              <a:rPr lang="en-US"/>
              <a:t>remembering appointments?</a:t>
            </a:r>
          </a:p>
          <a:p>
            <a:r>
              <a:rPr lang="en-US"/>
              <a:t>remembering dates and times?</a:t>
            </a:r>
          </a:p>
          <a:p>
            <a:r>
              <a:rPr lang="en-US"/>
              <a:t>dealing with money subjects?</a:t>
            </a:r>
          </a:p>
          <a:p>
            <a:r>
              <a:rPr lang="en-US"/>
              <a:t>difficulty making decisions?</a:t>
            </a:r>
          </a:p>
          <a:p>
            <a:r>
              <a:rPr lang="en-US"/>
              <a:t>interest in activities?</a:t>
            </a:r>
          </a:p>
          <a:p>
            <a:r>
              <a:rPr lang="en-US"/>
              <a:t>repeating stories more?</a:t>
            </a:r>
          </a:p>
          <a:p>
            <a:r>
              <a:rPr lang="en-US"/>
              <a:t>learning and using tools?</a:t>
            </a:r>
          </a:p>
          <a:p>
            <a:r>
              <a:rPr lang="en-US"/>
              <a:t>thinking and memory?</a:t>
            </a:r>
          </a:p>
        </p:txBody>
      </p:sp>
    </p:spTree>
    <p:extLst>
      <p:ext uri="{BB962C8B-B14F-4D97-AF65-F5344CB8AC3E}">
        <p14:creationId xmlns:p14="http://schemas.microsoft.com/office/powerpoint/2010/main" val="18196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91A13-978B-45CB-9CC0-A0D39A8A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Historical Variables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977C4-75EA-4C8E-83C0-66915BC27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Age, Sex, Region, and Education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194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7A1B502-C26E-417A-A3DF-ABD5DEFE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Historical: Age &amp; Sex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4CA037-DA81-4BA7-B16C-F65852301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857050"/>
            <a:ext cx="5131653" cy="316879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DB15FC-DDEA-476D-B8A5-3571FF48E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861210"/>
            <a:ext cx="5118182" cy="316047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414EEF-48CB-4855-8AC4-839C2CFC18F8}"/>
              </a:ext>
            </a:extLst>
          </p:cNvPr>
          <p:cNvSpPr txBox="1"/>
          <p:nvPr/>
        </p:nvSpPr>
        <p:spPr>
          <a:xfrm>
            <a:off x="812935" y="3817398"/>
            <a:ext cx="962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 = .82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2020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557BF-F048-446B-9636-0646430B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Historical: Region and Education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9C9EB31-5AB1-495D-806B-1F576890E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857050"/>
            <a:ext cx="5131653" cy="316879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248D1A-8060-4DF1-A756-73E24EAE0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860561"/>
            <a:ext cx="5118182" cy="316177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547170-8E8A-4E9F-A61D-5D7DE65AD30E}"/>
              </a:ext>
            </a:extLst>
          </p:cNvPr>
          <p:cNvSpPr txBox="1"/>
          <p:nvPr/>
        </p:nvSpPr>
        <p:spPr>
          <a:xfrm>
            <a:off x="812935" y="3817398"/>
            <a:ext cx="962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 = .41</a:t>
            </a:r>
            <a:endParaRPr lang="en-US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7326BB-EDD5-41B4-A161-18E767C483A6}"/>
              </a:ext>
            </a:extLst>
          </p:cNvPr>
          <p:cNvSpPr txBox="1"/>
          <p:nvPr/>
        </p:nvSpPr>
        <p:spPr>
          <a:xfrm>
            <a:off x="6617748" y="3817398"/>
            <a:ext cx="962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 = -.85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9734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57EC9-2B54-474E-9FDF-9EE3CAAF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Current Variables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3AF10-C0F3-4A17-9394-78115492A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Life satisfaction, mental activity, interaction level, frequency of attending religious services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198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38BDC-89BA-45C7-BFD5-2E5F8CF5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Metrics on Current Life Status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CE7D4-33E4-468E-909E-329751F19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i="1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Interaction: r = -.91</a:t>
            </a:r>
          </a:p>
          <a:p>
            <a:r>
              <a:rPr lang="en-US" sz="1700" i="1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Life Satisfaction: r =  -.99</a:t>
            </a:r>
          </a:p>
          <a:p>
            <a:r>
              <a:rPr lang="en-US" sz="1700" i="1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Mental Activity: r = -.87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A078BC1-1C3B-4D89-8D6B-BACF989D5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27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276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A1CC6-AA71-4FA0-8A88-4EE0AFE2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/>
              <a:t>Frequency of Attending Religious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B04AA-53B2-4E5F-8098-6D8B6F18E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Dementia rate among religious: 19%</a:t>
            </a:r>
          </a:p>
          <a:p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Among nonreligious: 15%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06961C-7F72-4C58-B62C-E0D0E2F72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50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5F2F-036B-42E9-8A51-7B2B6020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FC8D5-B374-4D19-8633-E768BCEA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University of Michigan: Panel Study of Income Dynamics, 2017. </a:t>
            </a:r>
          </a:p>
        </p:txBody>
      </p:sp>
    </p:spTree>
    <p:extLst>
      <p:ext uri="{BB962C8B-B14F-4D97-AF65-F5344CB8AC3E}">
        <p14:creationId xmlns:p14="http://schemas.microsoft.com/office/powerpoint/2010/main" val="11894116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Project: Examining Dementia</vt:lpstr>
      <vt:lpstr>Dementia Characteristics</vt:lpstr>
      <vt:lpstr>Historical Variables</vt:lpstr>
      <vt:lpstr>Historical: Age &amp; Sex</vt:lpstr>
      <vt:lpstr>Historical: Region and Education</vt:lpstr>
      <vt:lpstr>Current Variables</vt:lpstr>
      <vt:lpstr>Metrics on Current Life Status</vt:lpstr>
      <vt:lpstr>Frequency of Attending Religious Services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Examining Dementia</dc:title>
  <dc:creator>Isabelle Sanford</dc:creator>
  <cp:lastModifiedBy>Isabelle Sanford</cp:lastModifiedBy>
  <cp:revision>1</cp:revision>
  <dcterms:created xsi:type="dcterms:W3CDTF">2020-01-22T01:13:10Z</dcterms:created>
  <dcterms:modified xsi:type="dcterms:W3CDTF">2020-01-22T01:13:51Z</dcterms:modified>
</cp:coreProperties>
</file>