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2.wmf" ContentType="image/x-wmf"/>
  <Override PartName="/ppt/media/image11.wmf" ContentType="image/x-wmf"/>
  <Override PartName="/ppt/media/image10.wmf" ContentType="image/x-wmf"/>
  <Override PartName="/ppt/media/image9.wmf" ContentType="image/x-wmf"/>
  <Override PartName="/ppt/media/image7.wmf" ContentType="image/x-wmf"/>
  <Override PartName="/ppt/media/image2.png" ContentType="image/png"/>
  <Override PartName="/ppt/media/image8.wmf" ContentType="image/x-wmf"/>
  <Override PartName="/ppt/media/image6.jpeg" ContentType="image/jpeg"/>
  <Override PartName="/ppt/media/image1.png" ContentType="image/png"/>
  <Override PartName="/ppt/media/image4.png" ContentType="image/png"/>
  <Override PartName="/ppt/media/image3.png" ContentType="image/png"/>
  <Override PartName="/ppt/media/image5.jpeg" ContentType="image/jpe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28800425" cy="35999737"/>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440000" y="1436040"/>
            <a:ext cx="25919640" cy="6011280"/>
          </a:xfrm>
          <a:prstGeom prst="rect">
            <a:avLst/>
          </a:prstGeom>
        </p:spPr>
        <p:txBody>
          <a:bodyPr lIns="0" rIns="0" tIns="0" bIns="0" anchor="ctr"/>
          <a:p>
            <a:endParaRPr b="0" lang="en-US" sz="5890" spc="-1" strike="noStrike">
              <a:solidFill>
                <a:srgbClr val="000000"/>
              </a:solidFill>
              <a:uFill>
                <a:solidFill>
                  <a:srgbClr val="ffffff"/>
                </a:solidFill>
              </a:uFill>
              <a:latin typeface="Calibri"/>
            </a:endParaRPr>
          </a:p>
        </p:txBody>
      </p:sp>
      <p:sp>
        <p:nvSpPr>
          <p:cNvPr id="24" name="PlaceHolder 2"/>
          <p:cNvSpPr>
            <a:spLocks noGrp="1"/>
          </p:cNvSpPr>
          <p:nvPr>
            <p:ph type="body"/>
          </p:nvPr>
        </p:nvSpPr>
        <p:spPr>
          <a:xfrm>
            <a:off x="32760" y="-288720"/>
            <a:ext cx="18762480" cy="1794600"/>
          </a:xfrm>
          <a:prstGeom prst="rect">
            <a:avLst/>
          </a:prstGeom>
        </p:spPr>
        <p:txBody>
          <a:bodyPr lIns="0" rIns="0" tIns="0" bIns="0"/>
          <a:p>
            <a:endParaRPr b="0" lang="en-US" sz="9870" spc="-1" strike="noStrike">
              <a:solidFill>
                <a:srgbClr val="000000"/>
              </a:solidFill>
              <a:uFill>
                <a:solidFill>
                  <a:srgbClr val="ffffff"/>
                </a:solidFill>
              </a:uFill>
              <a:latin typeface="Calibri"/>
            </a:endParaRPr>
          </a:p>
        </p:txBody>
      </p:sp>
      <p:sp>
        <p:nvSpPr>
          <p:cNvPr id="25" name="PlaceHolder 3"/>
          <p:cNvSpPr>
            <a:spLocks noGrp="1"/>
          </p:cNvSpPr>
          <p:nvPr>
            <p:ph type="body"/>
          </p:nvPr>
        </p:nvSpPr>
        <p:spPr>
          <a:xfrm>
            <a:off x="32760" y="1676880"/>
            <a:ext cx="18762480" cy="1794600"/>
          </a:xfrm>
          <a:prstGeom prst="rect">
            <a:avLst/>
          </a:prstGeom>
        </p:spPr>
        <p:txBody>
          <a:bodyPr lIns="0" rIns="0" tIns="0" bIns="0"/>
          <a:p>
            <a:endParaRPr b="0" lang="en-US" sz="9870" spc="-1" strike="noStrike">
              <a:solidFill>
                <a:srgbClr val="000000"/>
              </a:solidFill>
              <a:uFill>
                <a:solidFill>
                  <a:srgbClr val="ffffff"/>
                </a:solidFill>
              </a:u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440000" y="1436040"/>
            <a:ext cx="25919640" cy="6011280"/>
          </a:xfrm>
          <a:prstGeom prst="rect">
            <a:avLst/>
          </a:prstGeom>
        </p:spPr>
        <p:txBody>
          <a:bodyPr lIns="0" rIns="0" tIns="0" bIns="0" anchor="ctr"/>
          <a:p>
            <a:endParaRPr b="0" lang="en-US" sz="5890" spc="-1" strike="noStrike">
              <a:solidFill>
                <a:srgbClr val="000000"/>
              </a:solidFill>
              <a:uFill>
                <a:solidFill>
                  <a:srgbClr val="ffffff"/>
                </a:solidFill>
              </a:uFill>
              <a:latin typeface="Calibri"/>
            </a:endParaRPr>
          </a:p>
        </p:txBody>
      </p:sp>
      <p:sp>
        <p:nvSpPr>
          <p:cNvPr id="27" name="PlaceHolder 2"/>
          <p:cNvSpPr>
            <a:spLocks noGrp="1"/>
          </p:cNvSpPr>
          <p:nvPr>
            <p:ph type="body"/>
          </p:nvPr>
        </p:nvSpPr>
        <p:spPr>
          <a:xfrm>
            <a:off x="32760" y="-288720"/>
            <a:ext cx="9155880" cy="1794600"/>
          </a:xfrm>
          <a:prstGeom prst="rect">
            <a:avLst/>
          </a:prstGeom>
        </p:spPr>
        <p:txBody>
          <a:bodyPr lIns="0" rIns="0" tIns="0" bIns="0"/>
          <a:p>
            <a:endParaRPr b="0" lang="en-US" sz="9870" spc="-1" strike="noStrike">
              <a:solidFill>
                <a:srgbClr val="000000"/>
              </a:solidFill>
              <a:uFill>
                <a:solidFill>
                  <a:srgbClr val="ffffff"/>
                </a:solidFill>
              </a:uFill>
              <a:latin typeface="Calibri"/>
            </a:endParaRPr>
          </a:p>
        </p:txBody>
      </p:sp>
      <p:sp>
        <p:nvSpPr>
          <p:cNvPr id="28" name="PlaceHolder 3"/>
          <p:cNvSpPr>
            <a:spLocks noGrp="1"/>
          </p:cNvSpPr>
          <p:nvPr>
            <p:ph type="body"/>
          </p:nvPr>
        </p:nvSpPr>
        <p:spPr>
          <a:xfrm>
            <a:off x="9646920" y="-288720"/>
            <a:ext cx="9155880" cy="1794600"/>
          </a:xfrm>
          <a:prstGeom prst="rect">
            <a:avLst/>
          </a:prstGeom>
        </p:spPr>
        <p:txBody>
          <a:bodyPr lIns="0" rIns="0" tIns="0" bIns="0"/>
          <a:p>
            <a:endParaRPr b="0" lang="en-US" sz="9870" spc="-1" strike="noStrike">
              <a:solidFill>
                <a:srgbClr val="000000"/>
              </a:solidFill>
              <a:uFill>
                <a:solidFill>
                  <a:srgbClr val="ffffff"/>
                </a:solidFill>
              </a:uFill>
              <a:latin typeface="Calibri"/>
            </a:endParaRPr>
          </a:p>
        </p:txBody>
      </p:sp>
      <p:sp>
        <p:nvSpPr>
          <p:cNvPr id="29" name="PlaceHolder 4"/>
          <p:cNvSpPr>
            <a:spLocks noGrp="1"/>
          </p:cNvSpPr>
          <p:nvPr>
            <p:ph type="body"/>
          </p:nvPr>
        </p:nvSpPr>
        <p:spPr>
          <a:xfrm>
            <a:off x="9646920" y="1676880"/>
            <a:ext cx="9155880" cy="1794600"/>
          </a:xfrm>
          <a:prstGeom prst="rect">
            <a:avLst/>
          </a:prstGeom>
        </p:spPr>
        <p:txBody>
          <a:bodyPr lIns="0" rIns="0" tIns="0" bIns="0"/>
          <a:p>
            <a:endParaRPr b="0" lang="en-US" sz="9870" spc="-1" strike="noStrike">
              <a:solidFill>
                <a:srgbClr val="000000"/>
              </a:solidFill>
              <a:uFill>
                <a:solidFill>
                  <a:srgbClr val="ffffff"/>
                </a:solidFill>
              </a:uFill>
              <a:latin typeface="Calibri"/>
            </a:endParaRPr>
          </a:p>
        </p:txBody>
      </p:sp>
      <p:sp>
        <p:nvSpPr>
          <p:cNvPr id="30" name="PlaceHolder 5"/>
          <p:cNvSpPr>
            <a:spLocks noGrp="1"/>
          </p:cNvSpPr>
          <p:nvPr>
            <p:ph type="body"/>
          </p:nvPr>
        </p:nvSpPr>
        <p:spPr>
          <a:xfrm>
            <a:off x="32760" y="1676880"/>
            <a:ext cx="9155880" cy="1794600"/>
          </a:xfrm>
          <a:prstGeom prst="rect">
            <a:avLst/>
          </a:prstGeom>
        </p:spPr>
        <p:txBody>
          <a:bodyPr lIns="0" rIns="0" tIns="0" bIns="0"/>
          <a:p>
            <a:endParaRPr b="0" lang="en-US" sz="9870" spc="-1" strike="noStrike">
              <a:solidFill>
                <a:srgbClr val="000000"/>
              </a:solidFill>
              <a:uFill>
                <a:solidFill>
                  <a:srgbClr val="ffffff"/>
                </a:solidFill>
              </a:u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440000" y="1436040"/>
            <a:ext cx="25919640" cy="6011280"/>
          </a:xfrm>
          <a:prstGeom prst="rect">
            <a:avLst/>
          </a:prstGeom>
        </p:spPr>
        <p:txBody>
          <a:bodyPr lIns="0" rIns="0" tIns="0" bIns="0" anchor="ctr"/>
          <a:p>
            <a:endParaRPr b="0" lang="en-US" sz="5890" spc="-1" strike="noStrike">
              <a:solidFill>
                <a:srgbClr val="000000"/>
              </a:solidFill>
              <a:uFill>
                <a:solidFill>
                  <a:srgbClr val="ffffff"/>
                </a:solidFill>
              </a:uFill>
              <a:latin typeface="Calibri"/>
            </a:endParaRPr>
          </a:p>
        </p:txBody>
      </p:sp>
      <p:sp>
        <p:nvSpPr>
          <p:cNvPr id="32" name="PlaceHolder 2"/>
          <p:cNvSpPr>
            <a:spLocks noGrp="1"/>
          </p:cNvSpPr>
          <p:nvPr>
            <p:ph type="body"/>
          </p:nvPr>
        </p:nvSpPr>
        <p:spPr>
          <a:xfrm>
            <a:off x="32760" y="-288720"/>
            <a:ext cx="18762480" cy="3762720"/>
          </a:xfrm>
          <a:prstGeom prst="rect">
            <a:avLst/>
          </a:prstGeom>
        </p:spPr>
        <p:txBody>
          <a:bodyPr lIns="0" rIns="0" tIns="0" bIns="0"/>
          <a:p>
            <a:endParaRPr b="0" lang="en-US" sz="9870" spc="-1" strike="noStrike">
              <a:solidFill>
                <a:srgbClr val="000000"/>
              </a:solidFill>
              <a:uFill>
                <a:solidFill>
                  <a:srgbClr val="ffffff"/>
                </a:solidFill>
              </a:uFill>
              <a:latin typeface="Calibri"/>
            </a:endParaRPr>
          </a:p>
        </p:txBody>
      </p:sp>
      <p:sp>
        <p:nvSpPr>
          <p:cNvPr id="33" name="PlaceHolder 3"/>
          <p:cNvSpPr>
            <a:spLocks noGrp="1"/>
          </p:cNvSpPr>
          <p:nvPr>
            <p:ph type="body"/>
          </p:nvPr>
        </p:nvSpPr>
        <p:spPr>
          <a:xfrm>
            <a:off x="32760" y="-288720"/>
            <a:ext cx="18762480" cy="3762720"/>
          </a:xfrm>
          <a:prstGeom prst="rect">
            <a:avLst/>
          </a:prstGeom>
        </p:spPr>
        <p:txBody>
          <a:bodyPr lIns="0" rIns="0" tIns="0" bIns="0"/>
          <a:p>
            <a:endParaRPr b="0" lang="en-US" sz="9870" spc="-1" strike="noStrike">
              <a:solidFill>
                <a:srgbClr val="000000"/>
              </a:solidFill>
              <a:uFill>
                <a:solidFill>
                  <a:srgbClr val="ffffff"/>
                </a:solidFill>
              </a:uFill>
              <a:latin typeface="Calibri"/>
            </a:endParaRPr>
          </a:p>
        </p:txBody>
      </p:sp>
      <p:pic>
        <p:nvPicPr>
          <p:cNvPr id="34" name="" descr=""/>
          <p:cNvPicPr/>
          <p:nvPr/>
        </p:nvPicPr>
        <p:blipFill>
          <a:blip r:embed="rId2"/>
          <a:stretch/>
        </p:blipFill>
        <p:spPr>
          <a:xfrm>
            <a:off x="7056000" y="-288720"/>
            <a:ext cx="4716000" cy="3762720"/>
          </a:xfrm>
          <a:prstGeom prst="rect">
            <a:avLst/>
          </a:prstGeom>
          <a:ln>
            <a:noFill/>
          </a:ln>
        </p:spPr>
      </p:pic>
      <p:pic>
        <p:nvPicPr>
          <p:cNvPr id="35" name="" descr=""/>
          <p:cNvPicPr/>
          <p:nvPr/>
        </p:nvPicPr>
        <p:blipFill>
          <a:blip r:embed="rId3"/>
          <a:stretch/>
        </p:blipFill>
        <p:spPr>
          <a:xfrm>
            <a:off x="7056000" y="-288720"/>
            <a:ext cx="4716000" cy="376272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440000" y="1436040"/>
            <a:ext cx="25919640" cy="6011280"/>
          </a:xfrm>
          <a:prstGeom prst="rect">
            <a:avLst/>
          </a:prstGeom>
        </p:spPr>
        <p:txBody>
          <a:bodyPr lIns="0" rIns="0" tIns="0" bIns="0" anchor="ctr"/>
          <a:p>
            <a:endParaRPr b="0" lang="en-US" sz="5890" spc="-1" strike="noStrike">
              <a:solidFill>
                <a:srgbClr val="000000"/>
              </a:solidFill>
              <a:uFill>
                <a:solidFill>
                  <a:srgbClr val="ffffff"/>
                </a:solidFill>
              </a:uFill>
              <a:latin typeface="Calibri"/>
            </a:endParaRPr>
          </a:p>
        </p:txBody>
      </p:sp>
      <p:sp>
        <p:nvSpPr>
          <p:cNvPr id="3" name="PlaceHolder 2"/>
          <p:cNvSpPr>
            <a:spLocks noGrp="1"/>
          </p:cNvSpPr>
          <p:nvPr>
            <p:ph type="subTitle"/>
          </p:nvPr>
        </p:nvSpPr>
        <p:spPr>
          <a:xfrm>
            <a:off x="32760" y="-288720"/>
            <a:ext cx="18762480" cy="3762720"/>
          </a:xfrm>
          <a:prstGeom prst="rect">
            <a:avLst/>
          </a:prstGeom>
        </p:spPr>
        <p:txBody>
          <a:bodyPr lIns="0" rIns="0" tIns="0" bIns="0" anchor="ctr"/>
          <a:p>
            <a:pPr algn="ctr"/>
            <a:endParaRPr b="0" lang="pt-BR"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440000" y="1436040"/>
            <a:ext cx="25919640" cy="6011280"/>
          </a:xfrm>
          <a:prstGeom prst="rect">
            <a:avLst/>
          </a:prstGeom>
        </p:spPr>
        <p:txBody>
          <a:bodyPr lIns="0" rIns="0" tIns="0" bIns="0" anchor="ctr"/>
          <a:p>
            <a:endParaRPr b="0" lang="en-US" sz="5890" spc="-1" strike="noStrike">
              <a:solidFill>
                <a:srgbClr val="000000"/>
              </a:solidFill>
              <a:uFill>
                <a:solidFill>
                  <a:srgbClr val="ffffff"/>
                </a:solidFill>
              </a:uFill>
              <a:latin typeface="Calibri"/>
            </a:endParaRPr>
          </a:p>
        </p:txBody>
      </p:sp>
      <p:sp>
        <p:nvSpPr>
          <p:cNvPr id="5" name="PlaceHolder 2"/>
          <p:cNvSpPr>
            <a:spLocks noGrp="1"/>
          </p:cNvSpPr>
          <p:nvPr>
            <p:ph type="body"/>
          </p:nvPr>
        </p:nvSpPr>
        <p:spPr>
          <a:xfrm>
            <a:off x="32760" y="-288720"/>
            <a:ext cx="18762480" cy="3762720"/>
          </a:xfrm>
          <a:prstGeom prst="rect">
            <a:avLst/>
          </a:prstGeom>
        </p:spPr>
        <p:txBody>
          <a:bodyPr lIns="0" rIns="0" tIns="0" bIns="0"/>
          <a:p>
            <a:endParaRPr b="0" lang="en-US" sz="9870" spc="-1" strike="noStrike">
              <a:solidFill>
                <a:srgbClr val="000000"/>
              </a:solidFill>
              <a:uFill>
                <a:solidFill>
                  <a:srgbClr val="ffffff"/>
                </a:solidFill>
              </a:u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440000" y="1436040"/>
            <a:ext cx="25919640" cy="6011280"/>
          </a:xfrm>
          <a:prstGeom prst="rect">
            <a:avLst/>
          </a:prstGeom>
        </p:spPr>
        <p:txBody>
          <a:bodyPr lIns="0" rIns="0" tIns="0" bIns="0" anchor="ctr"/>
          <a:p>
            <a:endParaRPr b="0" lang="en-US" sz="5890" spc="-1" strike="noStrike">
              <a:solidFill>
                <a:srgbClr val="000000"/>
              </a:solidFill>
              <a:uFill>
                <a:solidFill>
                  <a:srgbClr val="ffffff"/>
                </a:solidFill>
              </a:uFill>
              <a:latin typeface="Calibri"/>
            </a:endParaRPr>
          </a:p>
        </p:txBody>
      </p:sp>
      <p:sp>
        <p:nvSpPr>
          <p:cNvPr id="7" name="PlaceHolder 2"/>
          <p:cNvSpPr>
            <a:spLocks noGrp="1"/>
          </p:cNvSpPr>
          <p:nvPr>
            <p:ph type="body"/>
          </p:nvPr>
        </p:nvSpPr>
        <p:spPr>
          <a:xfrm>
            <a:off x="32760" y="-288720"/>
            <a:ext cx="9155880" cy="3762720"/>
          </a:xfrm>
          <a:prstGeom prst="rect">
            <a:avLst/>
          </a:prstGeom>
        </p:spPr>
        <p:txBody>
          <a:bodyPr lIns="0" rIns="0" tIns="0" bIns="0"/>
          <a:p>
            <a:endParaRPr b="0" lang="en-US" sz="9870" spc="-1" strike="noStrike">
              <a:solidFill>
                <a:srgbClr val="000000"/>
              </a:solidFill>
              <a:uFill>
                <a:solidFill>
                  <a:srgbClr val="ffffff"/>
                </a:solidFill>
              </a:uFill>
              <a:latin typeface="Calibri"/>
            </a:endParaRPr>
          </a:p>
        </p:txBody>
      </p:sp>
      <p:sp>
        <p:nvSpPr>
          <p:cNvPr id="8" name="PlaceHolder 3"/>
          <p:cNvSpPr>
            <a:spLocks noGrp="1"/>
          </p:cNvSpPr>
          <p:nvPr>
            <p:ph type="body"/>
          </p:nvPr>
        </p:nvSpPr>
        <p:spPr>
          <a:xfrm>
            <a:off x="9646920" y="-288720"/>
            <a:ext cx="9155880" cy="3762720"/>
          </a:xfrm>
          <a:prstGeom prst="rect">
            <a:avLst/>
          </a:prstGeom>
        </p:spPr>
        <p:txBody>
          <a:bodyPr lIns="0" rIns="0" tIns="0" bIns="0"/>
          <a:p>
            <a:endParaRPr b="0" lang="en-US" sz="9870" spc="-1" strike="noStrike">
              <a:solidFill>
                <a:srgbClr val="000000"/>
              </a:solidFill>
              <a:uFill>
                <a:solidFill>
                  <a:srgbClr val="ffffff"/>
                </a:solidFill>
              </a:u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440000" y="1436040"/>
            <a:ext cx="25919640" cy="6011280"/>
          </a:xfrm>
          <a:prstGeom prst="rect">
            <a:avLst/>
          </a:prstGeom>
        </p:spPr>
        <p:txBody>
          <a:bodyPr lIns="0" rIns="0" tIns="0" bIns="0" anchor="ctr"/>
          <a:p>
            <a:endParaRPr b="0" lang="en-US" sz="5890" spc="-1" strike="noStrike">
              <a:solidFill>
                <a:srgbClr val="000000"/>
              </a:solidFill>
              <a:uFill>
                <a:solidFill>
                  <a:srgbClr val="ffffff"/>
                </a:solidFill>
              </a:u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440000" y="1436040"/>
            <a:ext cx="25919640" cy="27866160"/>
          </a:xfrm>
          <a:prstGeom prst="rect">
            <a:avLst/>
          </a:prstGeom>
        </p:spPr>
        <p:txBody>
          <a:bodyPr lIns="0" rIns="0" tIns="0" bIns="0" anchor="ctr"/>
          <a:p>
            <a:pPr algn="ctr"/>
            <a:endParaRPr b="0" lang="pt-BR"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440000" y="1436040"/>
            <a:ext cx="25919640" cy="6011280"/>
          </a:xfrm>
          <a:prstGeom prst="rect">
            <a:avLst/>
          </a:prstGeom>
        </p:spPr>
        <p:txBody>
          <a:bodyPr lIns="0" rIns="0" tIns="0" bIns="0" anchor="ctr"/>
          <a:p>
            <a:endParaRPr b="0" lang="en-US" sz="5890" spc="-1" strike="noStrike">
              <a:solidFill>
                <a:srgbClr val="000000"/>
              </a:solidFill>
              <a:uFill>
                <a:solidFill>
                  <a:srgbClr val="ffffff"/>
                </a:solidFill>
              </a:uFill>
              <a:latin typeface="Calibri"/>
            </a:endParaRPr>
          </a:p>
        </p:txBody>
      </p:sp>
      <p:sp>
        <p:nvSpPr>
          <p:cNvPr id="12" name="PlaceHolder 2"/>
          <p:cNvSpPr>
            <a:spLocks noGrp="1"/>
          </p:cNvSpPr>
          <p:nvPr>
            <p:ph type="body"/>
          </p:nvPr>
        </p:nvSpPr>
        <p:spPr>
          <a:xfrm>
            <a:off x="32760" y="-288720"/>
            <a:ext cx="9155880" cy="1794600"/>
          </a:xfrm>
          <a:prstGeom prst="rect">
            <a:avLst/>
          </a:prstGeom>
        </p:spPr>
        <p:txBody>
          <a:bodyPr lIns="0" rIns="0" tIns="0" bIns="0"/>
          <a:p>
            <a:endParaRPr b="0" lang="en-US" sz="9870" spc="-1" strike="noStrike">
              <a:solidFill>
                <a:srgbClr val="000000"/>
              </a:solidFill>
              <a:uFill>
                <a:solidFill>
                  <a:srgbClr val="ffffff"/>
                </a:solidFill>
              </a:uFill>
              <a:latin typeface="Calibri"/>
            </a:endParaRPr>
          </a:p>
        </p:txBody>
      </p:sp>
      <p:sp>
        <p:nvSpPr>
          <p:cNvPr id="13" name="PlaceHolder 3"/>
          <p:cNvSpPr>
            <a:spLocks noGrp="1"/>
          </p:cNvSpPr>
          <p:nvPr>
            <p:ph type="body"/>
          </p:nvPr>
        </p:nvSpPr>
        <p:spPr>
          <a:xfrm>
            <a:off x="32760" y="1676880"/>
            <a:ext cx="9155880" cy="1794600"/>
          </a:xfrm>
          <a:prstGeom prst="rect">
            <a:avLst/>
          </a:prstGeom>
        </p:spPr>
        <p:txBody>
          <a:bodyPr lIns="0" rIns="0" tIns="0" bIns="0"/>
          <a:p>
            <a:endParaRPr b="0" lang="en-US" sz="9870" spc="-1" strike="noStrike">
              <a:solidFill>
                <a:srgbClr val="000000"/>
              </a:solidFill>
              <a:uFill>
                <a:solidFill>
                  <a:srgbClr val="ffffff"/>
                </a:solidFill>
              </a:uFill>
              <a:latin typeface="Calibri"/>
            </a:endParaRPr>
          </a:p>
        </p:txBody>
      </p:sp>
      <p:sp>
        <p:nvSpPr>
          <p:cNvPr id="14" name="PlaceHolder 4"/>
          <p:cNvSpPr>
            <a:spLocks noGrp="1"/>
          </p:cNvSpPr>
          <p:nvPr>
            <p:ph type="body"/>
          </p:nvPr>
        </p:nvSpPr>
        <p:spPr>
          <a:xfrm>
            <a:off x="9646920" y="-288720"/>
            <a:ext cx="9155880" cy="3762720"/>
          </a:xfrm>
          <a:prstGeom prst="rect">
            <a:avLst/>
          </a:prstGeom>
        </p:spPr>
        <p:txBody>
          <a:bodyPr lIns="0" rIns="0" tIns="0" bIns="0"/>
          <a:p>
            <a:endParaRPr b="0" lang="en-US" sz="9870" spc="-1" strike="noStrike">
              <a:solidFill>
                <a:srgbClr val="000000"/>
              </a:solidFill>
              <a:uFill>
                <a:solidFill>
                  <a:srgbClr val="ffffff"/>
                </a:solidFill>
              </a:u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440000" y="1436040"/>
            <a:ext cx="25919640" cy="6011280"/>
          </a:xfrm>
          <a:prstGeom prst="rect">
            <a:avLst/>
          </a:prstGeom>
        </p:spPr>
        <p:txBody>
          <a:bodyPr lIns="0" rIns="0" tIns="0" bIns="0" anchor="ctr"/>
          <a:p>
            <a:endParaRPr b="0" lang="en-US" sz="5890" spc="-1" strike="noStrike">
              <a:solidFill>
                <a:srgbClr val="000000"/>
              </a:solidFill>
              <a:uFill>
                <a:solidFill>
                  <a:srgbClr val="ffffff"/>
                </a:solidFill>
              </a:uFill>
              <a:latin typeface="Calibri"/>
            </a:endParaRPr>
          </a:p>
        </p:txBody>
      </p:sp>
      <p:sp>
        <p:nvSpPr>
          <p:cNvPr id="16" name="PlaceHolder 2"/>
          <p:cNvSpPr>
            <a:spLocks noGrp="1"/>
          </p:cNvSpPr>
          <p:nvPr>
            <p:ph type="body"/>
          </p:nvPr>
        </p:nvSpPr>
        <p:spPr>
          <a:xfrm>
            <a:off x="32760" y="-288720"/>
            <a:ext cx="9155880" cy="3762720"/>
          </a:xfrm>
          <a:prstGeom prst="rect">
            <a:avLst/>
          </a:prstGeom>
        </p:spPr>
        <p:txBody>
          <a:bodyPr lIns="0" rIns="0" tIns="0" bIns="0"/>
          <a:p>
            <a:endParaRPr b="0" lang="en-US" sz="9870" spc="-1" strike="noStrike">
              <a:solidFill>
                <a:srgbClr val="000000"/>
              </a:solidFill>
              <a:uFill>
                <a:solidFill>
                  <a:srgbClr val="ffffff"/>
                </a:solidFill>
              </a:uFill>
              <a:latin typeface="Calibri"/>
            </a:endParaRPr>
          </a:p>
        </p:txBody>
      </p:sp>
      <p:sp>
        <p:nvSpPr>
          <p:cNvPr id="17" name="PlaceHolder 3"/>
          <p:cNvSpPr>
            <a:spLocks noGrp="1"/>
          </p:cNvSpPr>
          <p:nvPr>
            <p:ph type="body"/>
          </p:nvPr>
        </p:nvSpPr>
        <p:spPr>
          <a:xfrm>
            <a:off x="9646920" y="-288720"/>
            <a:ext cx="9155880" cy="1794600"/>
          </a:xfrm>
          <a:prstGeom prst="rect">
            <a:avLst/>
          </a:prstGeom>
        </p:spPr>
        <p:txBody>
          <a:bodyPr lIns="0" rIns="0" tIns="0" bIns="0"/>
          <a:p>
            <a:endParaRPr b="0" lang="en-US" sz="9870" spc="-1" strike="noStrike">
              <a:solidFill>
                <a:srgbClr val="000000"/>
              </a:solidFill>
              <a:uFill>
                <a:solidFill>
                  <a:srgbClr val="ffffff"/>
                </a:solidFill>
              </a:uFill>
              <a:latin typeface="Calibri"/>
            </a:endParaRPr>
          </a:p>
        </p:txBody>
      </p:sp>
      <p:sp>
        <p:nvSpPr>
          <p:cNvPr id="18" name="PlaceHolder 4"/>
          <p:cNvSpPr>
            <a:spLocks noGrp="1"/>
          </p:cNvSpPr>
          <p:nvPr>
            <p:ph type="body"/>
          </p:nvPr>
        </p:nvSpPr>
        <p:spPr>
          <a:xfrm>
            <a:off x="9646920" y="1676880"/>
            <a:ext cx="9155880" cy="1794600"/>
          </a:xfrm>
          <a:prstGeom prst="rect">
            <a:avLst/>
          </a:prstGeom>
        </p:spPr>
        <p:txBody>
          <a:bodyPr lIns="0" rIns="0" tIns="0" bIns="0"/>
          <a:p>
            <a:endParaRPr b="0" lang="en-US" sz="9870" spc="-1" strike="noStrike">
              <a:solidFill>
                <a:srgbClr val="000000"/>
              </a:solidFill>
              <a:uFill>
                <a:solidFill>
                  <a:srgbClr val="ffffff"/>
                </a:solidFill>
              </a:u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440000" y="1436040"/>
            <a:ext cx="25919640" cy="6011280"/>
          </a:xfrm>
          <a:prstGeom prst="rect">
            <a:avLst/>
          </a:prstGeom>
        </p:spPr>
        <p:txBody>
          <a:bodyPr lIns="0" rIns="0" tIns="0" bIns="0" anchor="ctr"/>
          <a:p>
            <a:endParaRPr b="0" lang="en-US" sz="5890" spc="-1" strike="noStrike">
              <a:solidFill>
                <a:srgbClr val="000000"/>
              </a:solidFill>
              <a:uFill>
                <a:solidFill>
                  <a:srgbClr val="ffffff"/>
                </a:solidFill>
              </a:uFill>
              <a:latin typeface="Calibri"/>
            </a:endParaRPr>
          </a:p>
        </p:txBody>
      </p:sp>
      <p:sp>
        <p:nvSpPr>
          <p:cNvPr id="20" name="PlaceHolder 2"/>
          <p:cNvSpPr>
            <a:spLocks noGrp="1"/>
          </p:cNvSpPr>
          <p:nvPr>
            <p:ph type="body"/>
          </p:nvPr>
        </p:nvSpPr>
        <p:spPr>
          <a:xfrm>
            <a:off x="32760" y="-288720"/>
            <a:ext cx="9155880" cy="1794600"/>
          </a:xfrm>
          <a:prstGeom prst="rect">
            <a:avLst/>
          </a:prstGeom>
        </p:spPr>
        <p:txBody>
          <a:bodyPr lIns="0" rIns="0" tIns="0" bIns="0"/>
          <a:p>
            <a:endParaRPr b="0" lang="en-US" sz="9870" spc="-1" strike="noStrike">
              <a:solidFill>
                <a:srgbClr val="000000"/>
              </a:solidFill>
              <a:uFill>
                <a:solidFill>
                  <a:srgbClr val="ffffff"/>
                </a:solidFill>
              </a:uFill>
              <a:latin typeface="Calibri"/>
            </a:endParaRPr>
          </a:p>
        </p:txBody>
      </p:sp>
      <p:sp>
        <p:nvSpPr>
          <p:cNvPr id="21" name="PlaceHolder 3"/>
          <p:cNvSpPr>
            <a:spLocks noGrp="1"/>
          </p:cNvSpPr>
          <p:nvPr>
            <p:ph type="body"/>
          </p:nvPr>
        </p:nvSpPr>
        <p:spPr>
          <a:xfrm>
            <a:off x="9646920" y="-288720"/>
            <a:ext cx="9155880" cy="1794600"/>
          </a:xfrm>
          <a:prstGeom prst="rect">
            <a:avLst/>
          </a:prstGeom>
        </p:spPr>
        <p:txBody>
          <a:bodyPr lIns="0" rIns="0" tIns="0" bIns="0"/>
          <a:p>
            <a:endParaRPr b="0" lang="en-US" sz="9870" spc="-1" strike="noStrike">
              <a:solidFill>
                <a:srgbClr val="000000"/>
              </a:solidFill>
              <a:uFill>
                <a:solidFill>
                  <a:srgbClr val="ffffff"/>
                </a:solidFill>
              </a:uFill>
              <a:latin typeface="Calibri"/>
            </a:endParaRPr>
          </a:p>
        </p:txBody>
      </p:sp>
      <p:sp>
        <p:nvSpPr>
          <p:cNvPr id="22" name="PlaceHolder 4"/>
          <p:cNvSpPr>
            <a:spLocks noGrp="1"/>
          </p:cNvSpPr>
          <p:nvPr>
            <p:ph type="body"/>
          </p:nvPr>
        </p:nvSpPr>
        <p:spPr>
          <a:xfrm>
            <a:off x="32760" y="1676880"/>
            <a:ext cx="18762480" cy="1794600"/>
          </a:xfrm>
          <a:prstGeom prst="rect">
            <a:avLst/>
          </a:prstGeom>
        </p:spPr>
        <p:txBody>
          <a:bodyPr lIns="0" rIns="0" tIns="0" bIns="0"/>
          <a:p>
            <a:endParaRPr b="0" lang="en-US" sz="9870" spc="-1" strike="noStrike">
              <a:solidFill>
                <a:srgbClr val="000000"/>
              </a:solidFill>
              <a:uFill>
                <a:solidFill>
                  <a:srgbClr val="ffffff"/>
                </a:solidFill>
              </a:u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body"/>
          </p:nvPr>
        </p:nvSpPr>
        <p:spPr>
          <a:xfrm>
            <a:off x="32760" y="-288720"/>
            <a:ext cx="18762480" cy="3762720"/>
          </a:xfrm>
          <a:prstGeom prst="rect">
            <a:avLst/>
          </a:prstGeom>
        </p:spPr>
        <p:txBody>
          <a:bodyPr lIns="236160" rIns="236160" tIns="118080" bIns="118080"/>
          <a:p>
            <a:pPr marL="432000" indent="-324000">
              <a:buClr>
                <a:srgbClr val="000000"/>
              </a:buClr>
              <a:buSzPct val="45000"/>
              <a:buFont typeface="Wingdings" charset="2"/>
              <a:buChar char=""/>
            </a:pPr>
            <a:r>
              <a:rPr b="1" i="1" lang="en-US" sz="6780" spc="-1" strike="noStrike">
                <a:solidFill>
                  <a:srgbClr val="073c65"/>
                </a:solidFill>
                <a:uFill>
                  <a:solidFill>
                    <a:srgbClr val="ffffff"/>
                  </a:solidFill>
                </a:uFill>
                <a:latin typeface="Calibri"/>
              </a:rPr>
              <a:t>Click to edit the outline text format</a:t>
            </a:r>
            <a:endParaRPr b="0" lang="en-US" sz="987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1" i="1" lang="en-US" sz="6780" spc="-1" strike="noStrike">
                <a:solidFill>
                  <a:srgbClr val="073c65"/>
                </a:solidFill>
                <a:uFill>
                  <a:solidFill>
                    <a:srgbClr val="ffffff"/>
                  </a:solidFill>
                </a:uFill>
                <a:latin typeface="Calibri"/>
              </a:rPr>
              <a:t>Second Outline Level</a:t>
            </a:r>
            <a:endParaRPr b="0" lang="en-US" sz="987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1" i="1" lang="en-US" sz="6780" spc="-1" strike="noStrike">
                <a:solidFill>
                  <a:srgbClr val="073c65"/>
                </a:solidFill>
                <a:uFill>
                  <a:solidFill>
                    <a:srgbClr val="ffffff"/>
                  </a:solidFill>
                </a:uFill>
                <a:latin typeface="Calibri"/>
              </a:rPr>
              <a:t>Third Outline Level</a:t>
            </a:r>
            <a:endParaRPr b="0" lang="en-US" sz="987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1" i="1" lang="en-US" sz="6780" spc="-1" strike="noStrike">
                <a:solidFill>
                  <a:srgbClr val="073c65"/>
                </a:solidFill>
                <a:uFill>
                  <a:solidFill>
                    <a:srgbClr val="ffffff"/>
                  </a:solidFill>
                </a:uFill>
                <a:latin typeface="Calibri"/>
              </a:rPr>
              <a:t>Fourth Outline Level</a:t>
            </a:r>
            <a:endParaRPr b="0" lang="en-US" sz="987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1" i="1" lang="en-US" sz="6780" spc="-1" strike="noStrike">
                <a:solidFill>
                  <a:srgbClr val="073c65"/>
                </a:solidFill>
                <a:uFill>
                  <a:solidFill>
                    <a:srgbClr val="ffffff"/>
                  </a:solidFill>
                </a:uFill>
                <a:latin typeface="Calibri"/>
              </a:rPr>
              <a:t>Fifth Outline Level</a:t>
            </a:r>
            <a:endParaRPr b="0" lang="en-US" sz="987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1" i="1" lang="en-US" sz="6780" spc="-1" strike="noStrike">
                <a:solidFill>
                  <a:srgbClr val="073c65"/>
                </a:solidFill>
                <a:uFill>
                  <a:solidFill>
                    <a:srgbClr val="ffffff"/>
                  </a:solidFill>
                </a:uFill>
                <a:latin typeface="Calibri"/>
              </a:rPr>
              <a:t>Sixth Outline Level</a:t>
            </a:r>
            <a:endParaRPr b="0" lang="en-US" sz="9870" spc="-1" strike="noStrike">
              <a:solidFill>
                <a:srgbClr val="000000"/>
              </a:solidFill>
              <a:uFill>
                <a:solidFill>
                  <a:srgbClr val="ffffff"/>
                </a:solidFill>
              </a:uFill>
              <a:latin typeface="Calibri"/>
            </a:endParaRPr>
          </a:p>
          <a:p>
            <a:pPr algn="r">
              <a:lnSpc>
                <a:spcPct val="100000"/>
              </a:lnSpc>
            </a:pPr>
            <a:r>
              <a:rPr b="1" i="1" lang="en-US" sz="6780" spc="-1" strike="noStrike">
                <a:solidFill>
                  <a:srgbClr val="073c65"/>
                </a:solidFill>
                <a:uFill>
                  <a:solidFill>
                    <a:srgbClr val="ffffff"/>
                  </a:solidFill>
                </a:uFill>
                <a:latin typeface="Calibri"/>
              </a:rPr>
              <a:t>Seventh Outline LevelThis is a Scientific Poster Template created by Graphicsland &amp; </a:t>
            </a:r>
            <a:r>
              <a:rPr b="1" i="1" lang="en-US" sz="6780" spc="-1" strike="noStrike">
                <a:solidFill>
                  <a:srgbClr val="073c65"/>
                </a:solidFill>
                <a:uFill>
                  <a:solidFill>
                    <a:srgbClr val="ffffff"/>
                  </a:solidFill>
                </a:uFill>
                <a:latin typeface="Calibri"/>
              </a:rPr>
              <a:t>
</a:t>
            </a:r>
            <a:r>
              <a:rPr b="1" i="1" lang="en-US" sz="6780" spc="-1" strike="noStrike">
                <a:solidFill>
                  <a:srgbClr val="073c65"/>
                </a:solidFill>
                <a:uFill>
                  <a:solidFill>
                    <a:srgbClr val="ffffff"/>
                  </a:solidFill>
                </a:uFill>
                <a:latin typeface="Calibri"/>
              </a:rPr>
              <a:t>MakeSigns.com  - Your poster title would go on these lines</a:t>
            </a:r>
            <a:endParaRPr b="0" lang="en-US" sz="9870" spc="-1" strike="noStrike">
              <a:solidFill>
                <a:srgbClr val="000000"/>
              </a:solidFill>
              <a:uFill>
                <a:solidFill>
                  <a:srgbClr val="ffffff"/>
                </a:solidFill>
              </a:uFill>
              <a:latin typeface="Calibri"/>
            </a:endParaRPr>
          </a:p>
          <a:p>
            <a:pPr>
              <a:lnSpc>
                <a:spcPct val="100000"/>
              </a:lnSpc>
            </a:pPr>
            <a:endParaRPr b="0" lang="en-US" sz="9870" spc="-1" strike="noStrike">
              <a:solidFill>
                <a:srgbClr val="000000"/>
              </a:solidFill>
              <a:uFill>
                <a:solidFill>
                  <a:srgbClr val="ffffff"/>
                </a:solidFill>
              </a:uFill>
              <a:latin typeface="Calibri"/>
            </a:endParaRPr>
          </a:p>
        </p:txBody>
      </p:sp>
      <p:sp>
        <p:nvSpPr>
          <p:cNvPr id="1" name="PlaceHolder 2"/>
          <p:cNvSpPr>
            <a:spLocks noGrp="1"/>
          </p:cNvSpPr>
          <p:nvPr>
            <p:ph type="body"/>
          </p:nvPr>
        </p:nvSpPr>
        <p:spPr>
          <a:xfrm>
            <a:off x="72720" y="3125160"/>
            <a:ext cx="20575440" cy="2994480"/>
          </a:xfrm>
          <a:prstGeom prst="rect">
            <a:avLst/>
          </a:prstGeom>
        </p:spPr>
        <p:txBody>
          <a:bodyPr lIns="236160" rIns="236160" tIns="118080" bIns="118080"/>
          <a:p>
            <a:pPr marL="432000" indent="-324000">
              <a:buClr>
                <a:srgbClr val="000000"/>
              </a:buClr>
              <a:buSzPct val="45000"/>
              <a:buFont typeface="Wingdings" charset="2"/>
              <a:buChar char=""/>
            </a:pPr>
            <a:r>
              <a:rPr b="0" lang="en-US" sz="3570" spc="-1" strike="noStrike">
                <a:solidFill>
                  <a:srgbClr val="073c65"/>
                </a:solidFill>
                <a:uFill>
                  <a:solidFill>
                    <a:srgbClr val="ffffff"/>
                  </a:solidFill>
                </a:uFill>
                <a:latin typeface="Calibri"/>
              </a:rPr>
              <a:t>Click to edit the outline text format</a:t>
            </a:r>
            <a:endParaRPr b="0" lang="en-US" sz="987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3570" spc="-1" strike="noStrike">
                <a:solidFill>
                  <a:srgbClr val="073c65"/>
                </a:solidFill>
                <a:uFill>
                  <a:solidFill>
                    <a:srgbClr val="ffffff"/>
                  </a:solidFill>
                </a:uFill>
                <a:latin typeface="Calibri"/>
              </a:rPr>
              <a:t>Second Outline Level</a:t>
            </a:r>
            <a:endParaRPr b="0" lang="en-US" sz="987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n-US" sz="3570" spc="-1" strike="noStrike">
                <a:solidFill>
                  <a:srgbClr val="073c65"/>
                </a:solidFill>
                <a:uFill>
                  <a:solidFill>
                    <a:srgbClr val="ffffff"/>
                  </a:solidFill>
                </a:uFill>
                <a:latin typeface="Calibri"/>
              </a:rPr>
              <a:t>Third Outline Level</a:t>
            </a:r>
            <a:endParaRPr b="0" lang="en-US" sz="987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n-US" sz="3570" spc="-1" strike="noStrike">
                <a:solidFill>
                  <a:srgbClr val="073c65"/>
                </a:solidFill>
                <a:uFill>
                  <a:solidFill>
                    <a:srgbClr val="ffffff"/>
                  </a:solidFill>
                </a:uFill>
                <a:latin typeface="Calibri"/>
              </a:rPr>
              <a:t>Fourth Outline Level</a:t>
            </a:r>
            <a:endParaRPr b="0" lang="en-US" sz="987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n-US" sz="3570" spc="-1" strike="noStrike">
                <a:solidFill>
                  <a:srgbClr val="073c65"/>
                </a:solidFill>
                <a:uFill>
                  <a:solidFill>
                    <a:srgbClr val="ffffff"/>
                  </a:solidFill>
                </a:uFill>
                <a:latin typeface="Calibri"/>
              </a:rPr>
              <a:t>Fifth Outline Level</a:t>
            </a:r>
            <a:endParaRPr b="0" lang="en-US" sz="987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n-US" sz="3570" spc="-1" strike="noStrike">
                <a:solidFill>
                  <a:srgbClr val="073c65"/>
                </a:solidFill>
                <a:uFill>
                  <a:solidFill>
                    <a:srgbClr val="ffffff"/>
                  </a:solidFill>
                </a:uFill>
                <a:latin typeface="Calibri"/>
              </a:rPr>
              <a:t>Sixth Outline Level</a:t>
            </a:r>
            <a:endParaRPr b="0" lang="en-US" sz="9870" spc="-1" strike="noStrike">
              <a:solidFill>
                <a:srgbClr val="000000"/>
              </a:solidFill>
              <a:uFill>
                <a:solidFill>
                  <a:srgbClr val="ffffff"/>
                </a:solidFill>
              </a:uFill>
              <a:latin typeface="Calibri"/>
            </a:endParaRPr>
          </a:p>
          <a:p>
            <a:pPr algn="r">
              <a:lnSpc>
                <a:spcPct val="100000"/>
              </a:lnSpc>
            </a:pPr>
            <a:r>
              <a:rPr b="0" lang="en-US" sz="3570" spc="-1" strike="noStrike">
                <a:solidFill>
                  <a:srgbClr val="073c65"/>
                </a:solidFill>
                <a:uFill>
                  <a:solidFill>
                    <a:srgbClr val="ffffff"/>
                  </a:solidFill>
                </a:uFill>
                <a:latin typeface="Calibri"/>
              </a:rPr>
              <a:t>Seventh Outline LevelAuthor Name, RN</a:t>
            </a:r>
            <a:r>
              <a:rPr b="0" lang="en-US" sz="3568" spc="-1" strike="noStrike" baseline="30000">
                <a:solidFill>
                  <a:srgbClr val="073c65"/>
                </a:solidFill>
                <a:uFill>
                  <a:solidFill>
                    <a:srgbClr val="ffffff"/>
                  </a:solidFill>
                </a:uFill>
                <a:latin typeface="Calibri"/>
              </a:rPr>
              <a:t>1</a:t>
            </a:r>
            <a:r>
              <a:rPr b="0" lang="en-US" sz="3570" spc="-1" strike="noStrike">
                <a:solidFill>
                  <a:srgbClr val="073c65"/>
                </a:solidFill>
                <a:uFill>
                  <a:solidFill>
                    <a:srgbClr val="ffffff"/>
                  </a:solidFill>
                </a:uFill>
                <a:latin typeface="Calibri"/>
              </a:rPr>
              <a:t>; Author Name, Ph.D</a:t>
            </a:r>
            <a:r>
              <a:rPr b="0" lang="en-US" sz="3568" spc="-1" strike="noStrike" baseline="30000">
                <a:solidFill>
                  <a:srgbClr val="073c65"/>
                </a:solidFill>
                <a:uFill>
                  <a:solidFill>
                    <a:srgbClr val="ffffff"/>
                  </a:solidFill>
                </a:uFill>
                <a:latin typeface="Calibri"/>
              </a:rPr>
              <a:t>2</a:t>
            </a:r>
            <a:r>
              <a:rPr b="0" lang="en-US" sz="3570" spc="-1" strike="noStrike">
                <a:solidFill>
                  <a:srgbClr val="073c65"/>
                </a:solidFill>
                <a:uFill>
                  <a:solidFill>
                    <a:srgbClr val="ffffff"/>
                  </a:solidFill>
                </a:uFill>
                <a:latin typeface="Calibri"/>
              </a:rPr>
              <a:t>, Author Name, RN</a:t>
            </a:r>
            <a:r>
              <a:rPr b="0" lang="en-US" sz="3568" spc="-1" strike="noStrike" baseline="30000">
                <a:solidFill>
                  <a:srgbClr val="073c65"/>
                </a:solidFill>
                <a:uFill>
                  <a:solidFill>
                    <a:srgbClr val="ffffff"/>
                  </a:solidFill>
                </a:uFill>
                <a:latin typeface="Calibri"/>
              </a:rPr>
              <a:t>2,3</a:t>
            </a:r>
            <a:r>
              <a:rPr b="0" lang="en-US" sz="3570" spc="-1" strike="noStrike">
                <a:solidFill>
                  <a:srgbClr val="073c65"/>
                </a:solidFill>
                <a:uFill>
                  <a:solidFill>
                    <a:srgbClr val="ffffff"/>
                  </a:solidFill>
                </a:uFill>
                <a:latin typeface="Calibri"/>
              </a:rPr>
              <a:t>; Author Name, Ph.D</a:t>
            </a:r>
            <a:r>
              <a:rPr b="0" lang="en-US" sz="3568" spc="-1" strike="noStrike" baseline="30000">
                <a:solidFill>
                  <a:srgbClr val="073c65"/>
                </a:solidFill>
                <a:uFill>
                  <a:solidFill>
                    <a:srgbClr val="ffffff"/>
                  </a:solidFill>
                </a:uFill>
                <a:latin typeface="Calibri"/>
              </a:rPr>
              <a:t>1,4</a:t>
            </a:r>
            <a:r>
              <a:rPr b="0" lang="en-US" sz="3570" spc="-1" strike="noStrike">
                <a:solidFill>
                  <a:srgbClr val="073c65"/>
                </a:solidFill>
                <a:uFill>
                  <a:solidFill>
                    <a:srgbClr val="ffffff"/>
                  </a:solidFill>
                </a:uFill>
                <a:latin typeface="Calibri"/>
              </a:rPr>
              <a:t> </a:t>
            </a:r>
            <a:r>
              <a:rPr b="0" lang="en-US" sz="3570" spc="-1" strike="noStrike">
                <a:solidFill>
                  <a:srgbClr val="073c65"/>
                </a:solidFill>
                <a:uFill>
                  <a:solidFill>
                    <a:srgbClr val="ffffff"/>
                  </a:solidFill>
                </a:uFill>
                <a:latin typeface="Calibri"/>
              </a:rPr>
              <a:t>
</a:t>
            </a:r>
            <a:r>
              <a:rPr b="0" lang="en-US" sz="3568" spc="-1" strike="noStrike" baseline="30000">
                <a:solidFill>
                  <a:srgbClr val="073c65"/>
                </a:solidFill>
                <a:uFill>
                  <a:solidFill>
                    <a:srgbClr val="ffffff"/>
                  </a:solidFill>
                </a:uFill>
                <a:latin typeface="Calibri"/>
              </a:rPr>
              <a:t>1</a:t>
            </a:r>
            <a:r>
              <a:rPr b="0" lang="en-US" sz="3570" spc="-1" strike="noStrike">
                <a:solidFill>
                  <a:srgbClr val="073c65"/>
                </a:solidFill>
                <a:uFill>
                  <a:solidFill>
                    <a:srgbClr val="ffffff"/>
                  </a:solidFill>
                </a:uFill>
                <a:latin typeface="Calibri"/>
              </a:rPr>
              <a:t>Name of University, City, State; </a:t>
            </a:r>
            <a:r>
              <a:rPr b="0" lang="en-US" sz="3568" spc="-1" strike="noStrike" baseline="30000">
                <a:solidFill>
                  <a:srgbClr val="073c65"/>
                </a:solidFill>
                <a:uFill>
                  <a:solidFill>
                    <a:srgbClr val="ffffff"/>
                  </a:solidFill>
                </a:uFill>
                <a:latin typeface="Calibri"/>
              </a:rPr>
              <a:t>2</a:t>
            </a:r>
            <a:r>
              <a:rPr b="0" lang="en-US" sz="3570" spc="-1" strike="noStrike">
                <a:solidFill>
                  <a:srgbClr val="073c65"/>
                </a:solidFill>
                <a:uFill>
                  <a:solidFill>
                    <a:srgbClr val="ffffff"/>
                  </a:solidFill>
                </a:uFill>
                <a:latin typeface="Calibri"/>
              </a:rPr>
              <a:t>Name of University, City, State; </a:t>
            </a:r>
            <a:r>
              <a:rPr b="0" lang="en-US" sz="3568" spc="-1" strike="noStrike" baseline="30000">
                <a:solidFill>
                  <a:srgbClr val="073c65"/>
                </a:solidFill>
                <a:uFill>
                  <a:solidFill>
                    <a:srgbClr val="ffffff"/>
                  </a:solidFill>
                </a:uFill>
                <a:latin typeface="Calibri"/>
              </a:rPr>
              <a:t>3</a:t>
            </a:r>
            <a:r>
              <a:rPr b="0" lang="en-US" sz="3570" spc="-1" strike="noStrike">
                <a:solidFill>
                  <a:srgbClr val="073c65"/>
                </a:solidFill>
                <a:uFill>
                  <a:solidFill>
                    <a:srgbClr val="ffffff"/>
                  </a:solidFill>
                </a:uFill>
                <a:latin typeface="Calibri"/>
              </a:rPr>
              <a:t>Name of University, City, State; </a:t>
            </a:r>
            <a:r>
              <a:rPr b="0" lang="en-US" sz="3568" spc="-1" strike="noStrike" baseline="30000">
                <a:solidFill>
                  <a:srgbClr val="073c65"/>
                </a:solidFill>
                <a:uFill>
                  <a:solidFill>
                    <a:srgbClr val="ffffff"/>
                  </a:solidFill>
                </a:uFill>
                <a:latin typeface="Calibri"/>
              </a:rPr>
              <a:t>4</a:t>
            </a:r>
            <a:r>
              <a:rPr b="0" lang="en-US" sz="3570" spc="-1" strike="noStrike">
                <a:solidFill>
                  <a:srgbClr val="073c65"/>
                </a:solidFill>
                <a:uFill>
                  <a:solidFill>
                    <a:srgbClr val="ffffff"/>
                  </a:solidFill>
                </a:uFill>
                <a:latin typeface="Calibri"/>
              </a:rPr>
              <a:t>Name of University, City, State; </a:t>
            </a:r>
            <a:endParaRPr b="0" lang="en-US" sz="9870" spc="-1" strike="noStrike">
              <a:solidFill>
                <a:srgbClr val="000000"/>
              </a:solidFill>
              <a:uFill>
                <a:solidFill>
                  <a:srgbClr val="ffffff"/>
                </a:solidFill>
              </a:uFill>
              <a:latin typeface="Calibri"/>
            </a:endParaRPr>
          </a:p>
          <a:p>
            <a:pPr>
              <a:lnSpc>
                <a:spcPct val="100000"/>
              </a:lnSpc>
            </a:pPr>
            <a:endParaRPr b="0" lang="en-US" sz="987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jpeg"/><Relationship Id="rId4" Type="http://schemas.openxmlformats.org/officeDocument/2006/relationships/image" Target="../media/image6.jpeg"/><Relationship Id="rId5" Type="http://schemas.openxmlformats.org/officeDocument/2006/relationships/image" Target="../media/image7.wmf"/><Relationship Id="rId6" Type="http://schemas.openxmlformats.org/officeDocument/2006/relationships/image" Target="../media/image8.wmf"/><Relationship Id="rId7" Type="http://schemas.openxmlformats.org/officeDocument/2006/relationships/image" Target="../media/image9.wmf"/><Relationship Id="rId8" Type="http://schemas.openxmlformats.org/officeDocument/2006/relationships/image" Target="../media/image10.wmf"/><Relationship Id="rId9" Type="http://schemas.openxmlformats.org/officeDocument/2006/relationships/image" Target="../media/image11.wmf"/><Relationship Id="rId10" Type="http://schemas.openxmlformats.org/officeDocument/2006/relationships/image" Target="../media/image12.wmf"/><Relationship Id="rId1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 name="CustomShape 1"/>
          <p:cNvSpPr/>
          <p:nvPr/>
        </p:nvSpPr>
        <p:spPr>
          <a:xfrm flipH="1">
            <a:off x="1783800" y="-171720"/>
            <a:ext cx="25797240" cy="3599928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73080" rIns="73080" tIns="36720" bIns="36720" anchor="ctr"/>
          <a:p>
            <a:pPr algn="ctr">
              <a:lnSpc>
                <a:spcPct val="100000"/>
              </a:lnSpc>
            </a:pPr>
            <a:r>
              <a:rPr b="0" lang="pt-BR" sz="6419" spc="-1" strike="noStrike">
                <a:solidFill>
                  <a:srgbClr val="ffffff"/>
                </a:solidFill>
                <a:uFill>
                  <a:solidFill>
                    <a:srgbClr val="ffffff"/>
                  </a:solidFill>
                </a:uFill>
                <a:latin typeface="Calibri"/>
              </a:rPr>
              <a:t>xxx</a:t>
            </a:r>
            <a:endParaRPr b="0" lang="pt-BR" sz="1800" spc="-1" strike="noStrike">
              <a:solidFill>
                <a:srgbClr val="000000"/>
              </a:solidFill>
              <a:uFill>
                <a:solidFill>
                  <a:srgbClr val="ffffff"/>
                </a:solidFill>
              </a:uFill>
              <a:latin typeface="Arial"/>
            </a:endParaRPr>
          </a:p>
        </p:txBody>
      </p:sp>
      <p:sp>
        <p:nvSpPr>
          <p:cNvPr id="37" name="TextShape 2"/>
          <p:cNvSpPr txBox="1"/>
          <p:nvPr/>
        </p:nvSpPr>
        <p:spPr>
          <a:xfrm>
            <a:off x="4392000" y="2526480"/>
            <a:ext cx="21210120" cy="1594080"/>
          </a:xfrm>
          <a:prstGeom prst="rect">
            <a:avLst/>
          </a:prstGeom>
          <a:noFill/>
          <a:ln>
            <a:noFill/>
          </a:ln>
        </p:spPr>
        <p:txBody>
          <a:bodyPr lIns="236160" rIns="236160" tIns="118080" bIns="118080" anchor="ctr"/>
          <a:p>
            <a:pPr algn="ctr">
              <a:lnSpc>
                <a:spcPct val="100000"/>
              </a:lnSpc>
            </a:pPr>
            <a:r>
              <a:rPr b="1" lang="en-US" sz="8560" spc="-1" strike="noStrike">
                <a:solidFill>
                  <a:srgbClr val="000000"/>
                </a:solidFill>
                <a:uFill>
                  <a:solidFill>
                    <a:srgbClr val="ffffff"/>
                  </a:solidFill>
                </a:uFill>
                <a:latin typeface="Calibri"/>
              </a:rPr>
              <a:t>Estratégia de time de Robôs Very Small Size</a:t>
            </a:r>
            <a:endParaRPr b="0" lang="en-US" sz="9870" spc="-1" strike="noStrike">
              <a:solidFill>
                <a:srgbClr val="000000"/>
              </a:solidFill>
              <a:uFill>
                <a:solidFill>
                  <a:srgbClr val="ffffff"/>
                </a:solidFill>
              </a:uFill>
              <a:latin typeface="Calibri"/>
            </a:endParaRPr>
          </a:p>
        </p:txBody>
      </p:sp>
      <p:sp>
        <p:nvSpPr>
          <p:cNvPr id="38" name="CustomShape 3"/>
          <p:cNvSpPr/>
          <p:nvPr/>
        </p:nvSpPr>
        <p:spPr>
          <a:xfrm>
            <a:off x="2152440" y="7976520"/>
            <a:ext cx="24217920" cy="3809880"/>
          </a:xfrm>
          <a:prstGeom prst="rect">
            <a:avLst/>
          </a:prstGeom>
          <a:solidFill>
            <a:schemeClr val="bg1">
              <a:lumMod val="95000"/>
              <a:alpha val="75000"/>
            </a:schemeClr>
          </a:solidFill>
          <a:ln>
            <a:noFill/>
          </a:ln>
        </p:spPr>
        <p:style>
          <a:lnRef idx="0"/>
          <a:fillRef idx="0"/>
          <a:effectRef idx="0"/>
          <a:fontRef idx="minor"/>
        </p:style>
        <p:txBody>
          <a:bodyPr lIns="90000" rIns="90000" tIns="45000" bIns="45000"/>
          <a:p>
            <a:pPr algn="just">
              <a:lnSpc>
                <a:spcPct val="100000"/>
              </a:lnSpc>
            </a:pPr>
            <a:r>
              <a:rPr b="1" lang="pt-BR" sz="3090" spc="-1" strike="noStrike">
                <a:solidFill>
                  <a:srgbClr val="000000"/>
                </a:solidFill>
                <a:uFill>
                  <a:solidFill>
                    <a:srgbClr val="ffffff"/>
                  </a:solidFill>
                </a:uFill>
                <a:latin typeface="Calibri"/>
              </a:rPr>
              <a:t>Resumo (exemplo)</a:t>
            </a:r>
            <a:endParaRPr b="0" lang="pt-BR" sz="1800" spc="-1" strike="noStrike">
              <a:solidFill>
                <a:srgbClr val="000000"/>
              </a:solidFill>
              <a:uFill>
                <a:solidFill>
                  <a:srgbClr val="ffffff"/>
                </a:solidFill>
              </a:uFill>
              <a:latin typeface="Arial"/>
            </a:endParaRPr>
          </a:p>
          <a:p>
            <a:pPr algn="just">
              <a:lnSpc>
                <a:spcPct val="100000"/>
              </a:lnSpc>
            </a:pPr>
            <a:r>
              <a:rPr b="0" lang="pt-BR" sz="3090" spc="-1" strike="noStrike">
                <a:solidFill>
                  <a:srgbClr val="000000"/>
                </a:solidFill>
                <a:uFill>
                  <a:solidFill>
                    <a:srgbClr val="ffffff"/>
                  </a:solidFill>
                </a:uFill>
                <a:latin typeface="Calibri"/>
              </a:rPr>
              <a:t>The main objective was to evaluate the nanocomposites formed by TiO</a:t>
            </a:r>
            <a:r>
              <a:rPr b="0" lang="pt-BR" sz="3089" spc="-1" strike="noStrike" baseline="-25000">
                <a:solidFill>
                  <a:srgbClr val="000000"/>
                </a:solidFill>
                <a:uFill>
                  <a:solidFill>
                    <a:srgbClr val="ffffff"/>
                  </a:solidFill>
                </a:uFill>
                <a:latin typeface="Calibri"/>
              </a:rPr>
              <a:t>2</a:t>
            </a:r>
            <a:r>
              <a:rPr b="0" lang="pt-BR" sz="3090" spc="-1" strike="noStrike">
                <a:solidFill>
                  <a:srgbClr val="000000"/>
                </a:solidFill>
                <a:uFill>
                  <a:solidFill>
                    <a:srgbClr val="ffffff"/>
                  </a:solidFill>
                </a:uFill>
                <a:latin typeface="Calibri"/>
              </a:rPr>
              <a:t>-CNT and TiO</a:t>
            </a:r>
            <a:r>
              <a:rPr b="0" lang="pt-BR" sz="3089" spc="-1" strike="noStrike" baseline="-25000">
                <a:solidFill>
                  <a:srgbClr val="000000"/>
                </a:solidFill>
                <a:uFill>
                  <a:solidFill>
                    <a:srgbClr val="ffffff"/>
                  </a:solidFill>
                </a:uFill>
                <a:latin typeface="Calibri"/>
              </a:rPr>
              <a:t>2</a:t>
            </a:r>
            <a:r>
              <a:rPr b="0" lang="pt-BR" sz="3090" spc="-1" strike="noStrike">
                <a:solidFill>
                  <a:srgbClr val="000000"/>
                </a:solidFill>
                <a:uFill>
                  <a:solidFill>
                    <a:srgbClr val="ffffff"/>
                  </a:solidFill>
                </a:uFill>
                <a:latin typeface="Calibri"/>
              </a:rPr>
              <a:t>-C (resorcinol/formaldehyde) on sonocatalysis. The composites synthesis was performed by sol-gel method using titanium isopropoxide (Ti(OPr)</a:t>
            </a:r>
            <a:r>
              <a:rPr b="0" lang="pt-BR" sz="3089" spc="-1" strike="noStrike" baseline="-25000">
                <a:solidFill>
                  <a:srgbClr val="000000"/>
                </a:solidFill>
                <a:uFill>
                  <a:solidFill>
                    <a:srgbClr val="ffffff"/>
                  </a:solidFill>
                </a:uFill>
                <a:latin typeface="Calibri"/>
              </a:rPr>
              <a:t>4</a:t>
            </a:r>
            <a:r>
              <a:rPr b="0" lang="pt-BR" sz="3090" spc="-1" strike="noStrike">
                <a:solidFill>
                  <a:srgbClr val="000000"/>
                </a:solidFill>
                <a:uFill>
                  <a:solidFill>
                    <a:srgbClr val="ffffff"/>
                  </a:solidFill>
                </a:uFill>
                <a:latin typeface="Calibri"/>
              </a:rPr>
              <a:t>), acetic acid and ethylene glycol as dispersing medium. The samples were characterized by SEM and SEM-FEG. Ultrasound was used as the irradiation source and methylene blue was chosen as the model compound. Then a series of degradation experiments was carried out in the presence of each material.  Adsorption capacity was also studied on attempt to achieve great ratio degradation-adsorption. The methylene blue concentration during adsorption and sonocatalysis was investigated by UV–vis spectroscopy. The orption process was an important factor to achieve high degradation capacity. However, when adsorption is intense the ultrasound effect was insufficient.</a:t>
            </a:r>
            <a:endParaRPr b="0" lang="pt-BR" sz="1800" spc="-1" strike="noStrike">
              <a:solidFill>
                <a:srgbClr val="000000"/>
              </a:solidFill>
              <a:uFill>
                <a:solidFill>
                  <a:srgbClr val="ffffff"/>
                </a:solidFill>
              </a:uFill>
              <a:latin typeface="Arial"/>
            </a:endParaRPr>
          </a:p>
        </p:txBody>
      </p:sp>
      <p:sp>
        <p:nvSpPr>
          <p:cNvPr id="39" name="CustomShape 4"/>
          <p:cNvSpPr/>
          <p:nvPr/>
        </p:nvSpPr>
        <p:spPr>
          <a:xfrm>
            <a:off x="2152440" y="11889000"/>
            <a:ext cx="24188040" cy="3943080"/>
          </a:xfrm>
          <a:prstGeom prst="rect">
            <a:avLst/>
          </a:prstGeom>
          <a:solidFill>
            <a:schemeClr val="bg1">
              <a:lumMod val="95000"/>
              <a:alpha val="75000"/>
            </a:schemeClr>
          </a:solidFill>
          <a:ln>
            <a:noFill/>
          </a:ln>
        </p:spPr>
        <p:style>
          <a:lnRef idx="0"/>
          <a:fillRef idx="0"/>
          <a:effectRef idx="0"/>
          <a:fontRef idx="minor"/>
        </p:style>
        <p:txBody>
          <a:bodyPr lIns="106920" rIns="106920" tIns="0" bIns="0"/>
          <a:p>
            <a:pPr algn="just">
              <a:lnSpc>
                <a:spcPct val="100000"/>
              </a:lnSpc>
            </a:pPr>
            <a:r>
              <a:rPr b="1" lang="pt-BR" sz="3090" spc="-1" strike="noStrike">
                <a:solidFill>
                  <a:srgbClr val="000000"/>
                </a:solidFill>
                <a:uFill>
                  <a:solidFill>
                    <a:srgbClr val="ffffff"/>
                  </a:solidFill>
                </a:uFill>
                <a:latin typeface="Calibri"/>
              </a:rPr>
              <a:t>Experimental (exemplo)</a:t>
            </a:r>
            <a:endParaRPr b="0" lang="pt-BR" sz="5890" spc="-1" strike="noStrike">
              <a:solidFill>
                <a:srgbClr val="000000"/>
              </a:solidFill>
              <a:uFill>
                <a:solidFill>
                  <a:srgbClr val="ffffff"/>
                </a:solidFill>
              </a:uFill>
              <a:latin typeface="Arial"/>
            </a:endParaRPr>
          </a:p>
          <a:p>
            <a:pPr algn="just">
              <a:lnSpc>
                <a:spcPct val="100000"/>
              </a:lnSpc>
            </a:pPr>
            <a:r>
              <a:rPr b="1" lang="pt-BR" sz="3090" spc="-1" strike="noStrike">
                <a:solidFill>
                  <a:srgbClr val="000000"/>
                </a:solidFill>
                <a:uFill>
                  <a:solidFill>
                    <a:srgbClr val="ffffff"/>
                  </a:solidFill>
                </a:uFill>
                <a:latin typeface="Calibri"/>
              </a:rPr>
              <a:t>Materials and preparation of carbon structure and TiO</a:t>
            </a:r>
            <a:r>
              <a:rPr b="1" lang="pt-BR" sz="3089" spc="-1" strike="noStrike" baseline="-25000">
                <a:solidFill>
                  <a:srgbClr val="000000"/>
                </a:solidFill>
                <a:uFill>
                  <a:solidFill>
                    <a:srgbClr val="ffffff"/>
                  </a:solidFill>
                </a:uFill>
                <a:latin typeface="Calibri"/>
              </a:rPr>
              <a:t>2</a:t>
            </a:r>
            <a:endParaRPr b="0" lang="pt-BR" sz="5890" spc="-1" strike="noStrike">
              <a:solidFill>
                <a:srgbClr val="000000"/>
              </a:solidFill>
              <a:uFill>
                <a:solidFill>
                  <a:srgbClr val="ffffff"/>
                </a:solidFill>
              </a:uFill>
              <a:latin typeface="Arial"/>
            </a:endParaRPr>
          </a:p>
          <a:p>
            <a:pPr algn="just">
              <a:lnSpc>
                <a:spcPct val="100000"/>
              </a:lnSpc>
            </a:pPr>
            <a:r>
              <a:rPr b="0" lang="pt-BR" sz="3090" spc="-1" strike="noStrike">
                <a:solidFill>
                  <a:srgbClr val="000000"/>
                </a:solidFill>
                <a:uFill>
                  <a:solidFill>
                    <a:srgbClr val="ffffff"/>
                  </a:solidFill>
                </a:uFill>
                <a:latin typeface="Calibri"/>
              </a:rPr>
              <a:t>CNTs were functionalized by acid and amine treatments.  The carbon structure was synthetized by the polycondensation of resorcinol (R) and formaldehyde (F) using an initial R:F molar ratio of 1:2. Deionized water (W) was used as the diluent and the R:W molar ratio was 1:170, this structure was identified as C. The synthesis of TiO</a:t>
            </a:r>
            <a:r>
              <a:rPr b="0" lang="pt-BR" sz="3089" spc="-1" strike="noStrike" baseline="-25000">
                <a:solidFill>
                  <a:srgbClr val="000000"/>
                </a:solidFill>
                <a:uFill>
                  <a:solidFill>
                    <a:srgbClr val="ffffff"/>
                  </a:solidFill>
                </a:uFill>
                <a:latin typeface="Calibri"/>
              </a:rPr>
              <a:t>2</a:t>
            </a:r>
            <a:r>
              <a:rPr b="0" lang="pt-BR" sz="3090" spc="-1" strike="noStrike">
                <a:solidFill>
                  <a:srgbClr val="000000"/>
                </a:solidFill>
                <a:uFill>
                  <a:solidFill>
                    <a:srgbClr val="ffffff"/>
                  </a:solidFill>
                </a:uFill>
                <a:latin typeface="Calibri"/>
              </a:rPr>
              <a:t> was accomplish using Titanium isopropoxide (IV) (Ti(OCH(CH</a:t>
            </a:r>
            <a:r>
              <a:rPr b="0" lang="pt-BR" sz="3089" spc="-1" strike="noStrike" baseline="-25000">
                <a:solidFill>
                  <a:srgbClr val="000000"/>
                </a:solidFill>
                <a:uFill>
                  <a:solidFill>
                    <a:srgbClr val="ffffff"/>
                  </a:solidFill>
                </a:uFill>
                <a:latin typeface="Calibri"/>
              </a:rPr>
              <a:t>3</a:t>
            </a:r>
            <a:r>
              <a:rPr b="0" lang="pt-BR" sz="3090" spc="-1" strike="noStrike">
                <a:solidFill>
                  <a:srgbClr val="000000"/>
                </a:solidFill>
                <a:uFill>
                  <a:solidFill>
                    <a:srgbClr val="ffffff"/>
                  </a:solidFill>
                </a:uFill>
                <a:latin typeface="Calibri"/>
              </a:rPr>
              <a:t>)</a:t>
            </a:r>
            <a:r>
              <a:rPr b="0" lang="pt-BR" sz="3089" spc="-1" strike="noStrike" baseline="-25000">
                <a:solidFill>
                  <a:srgbClr val="000000"/>
                </a:solidFill>
                <a:uFill>
                  <a:solidFill>
                    <a:srgbClr val="ffffff"/>
                  </a:solidFill>
                </a:uFill>
                <a:latin typeface="Calibri"/>
              </a:rPr>
              <a:t>2</a:t>
            </a:r>
            <a:r>
              <a:rPr b="0" lang="pt-BR" sz="3090" spc="-1" strike="noStrike">
                <a:solidFill>
                  <a:srgbClr val="000000"/>
                </a:solidFill>
                <a:uFill>
                  <a:solidFill>
                    <a:srgbClr val="ffffff"/>
                  </a:solidFill>
                </a:uFill>
                <a:latin typeface="Calibri"/>
              </a:rPr>
              <a:t>)</a:t>
            </a:r>
            <a:r>
              <a:rPr b="0" lang="pt-BR" sz="3089" spc="-1" strike="noStrike" baseline="-25000">
                <a:solidFill>
                  <a:srgbClr val="000000"/>
                </a:solidFill>
                <a:uFill>
                  <a:solidFill>
                    <a:srgbClr val="ffffff"/>
                  </a:solidFill>
                </a:uFill>
                <a:latin typeface="Calibri"/>
              </a:rPr>
              <a:t>4</a:t>
            </a:r>
            <a:r>
              <a:rPr b="0" lang="pt-BR" sz="3090" spc="-1" strike="noStrike">
                <a:solidFill>
                  <a:srgbClr val="000000"/>
                </a:solidFill>
                <a:uFill>
                  <a:solidFill>
                    <a:srgbClr val="ffffff"/>
                  </a:solidFill>
                </a:uFill>
                <a:latin typeface="Calibri"/>
              </a:rPr>
              <a:t>) (97%), acetic acid (99.7%) and ethylene glycol (99.0%). The mixture was kept at 100 °C for 24 hours until complete gelation, after that the obtained gel was dried at 110°C and then calcined at 400 °C. The molar ratio of alkoxide:acid:glycol was ﬁxed at 1:10:11 - this catalyst was further referred to TiO2-S, TiO2 obtained from Degussa as P25 and methylene blue as organic dye</a:t>
            </a:r>
            <a:r>
              <a:rPr b="0" lang="pt-BR" sz="3330" spc="-1" strike="noStrike">
                <a:solidFill>
                  <a:srgbClr val="000000"/>
                </a:solidFill>
                <a:uFill>
                  <a:solidFill>
                    <a:srgbClr val="ffffff"/>
                  </a:solidFill>
                </a:uFill>
                <a:latin typeface="Calibri"/>
              </a:rPr>
              <a:t>.</a:t>
            </a:r>
            <a:endParaRPr b="0" lang="pt-BR" sz="5890" spc="-1" strike="noStrike">
              <a:solidFill>
                <a:srgbClr val="000000"/>
              </a:solidFill>
              <a:uFill>
                <a:solidFill>
                  <a:srgbClr val="ffffff"/>
                </a:solidFill>
              </a:uFill>
              <a:latin typeface="Arial"/>
            </a:endParaRPr>
          </a:p>
        </p:txBody>
      </p:sp>
      <p:sp>
        <p:nvSpPr>
          <p:cNvPr id="40" name="CustomShape 5"/>
          <p:cNvSpPr/>
          <p:nvPr/>
        </p:nvSpPr>
        <p:spPr>
          <a:xfrm>
            <a:off x="2297880" y="16006680"/>
            <a:ext cx="15091560" cy="4381560"/>
          </a:xfrm>
          <a:prstGeom prst="rect">
            <a:avLst/>
          </a:prstGeom>
          <a:solidFill>
            <a:schemeClr val="bg1">
              <a:lumMod val="95000"/>
              <a:alpha val="75000"/>
            </a:schemeClr>
          </a:solidFill>
          <a:ln>
            <a:noFill/>
          </a:ln>
        </p:spPr>
        <p:style>
          <a:lnRef idx="0"/>
          <a:fillRef idx="0"/>
          <a:effectRef idx="0"/>
          <a:fontRef idx="minor"/>
        </p:style>
        <p:txBody>
          <a:bodyPr lIns="90000" rIns="90000" tIns="45000" bIns="45000"/>
          <a:p>
            <a:pPr algn="just">
              <a:lnSpc>
                <a:spcPct val="100000"/>
              </a:lnSpc>
            </a:pPr>
            <a:r>
              <a:rPr b="1" lang="pt-BR" sz="3090" spc="-1" strike="noStrike">
                <a:solidFill>
                  <a:srgbClr val="000000"/>
                </a:solidFill>
                <a:uFill>
                  <a:solidFill>
                    <a:srgbClr val="ffffff"/>
                  </a:solidFill>
                </a:uFill>
                <a:latin typeface="Calibri"/>
              </a:rPr>
              <a:t>Resultados e Discussões</a:t>
            </a:r>
            <a:endParaRPr b="0" lang="pt-BR" sz="1800" spc="-1" strike="noStrike">
              <a:solidFill>
                <a:srgbClr val="000000"/>
              </a:solidFill>
              <a:uFill>
                <a:solidFill>
                  <a:srgbClr val="ffffff"/>
                </a:solidFill>
              </a:uFill>
              <a:latin typeface="Arial"/>
            </a:endParaRPr>
          </a:p>
          <a:p>
            <a:pPr algn="just">
              <a:lnSpc>
                <a:spcPct val="100000"/>
              </a:lnSpc>
            </a:pPr>
            <a:r>
              <a:rPr b="0" lang="pt-BR" sz="3090" spc="-1" strike="noStrike">
                <a:solidFill>
                  <a:srgbClr val="000000"/>
                </a:solidFill>
                <a:uFill>
                  <a:solidFill>
                    <a:srgbClr val="ffffff"/>
                  </a:solidFill>
                </a:uFill>
                <a:latin typeface="Calibri"/>
              </a:rPr>
              <a:t>Figura 1 (ac) exibe imagens SEM de CNT, TiO2-S e TiO2-10CNT. Amostras de TiO2-S são formados por partículas secundárias além de 500 partículas primárias nm e aglomerados com cerca de 10 nm. A superfície CNT foi revestido com nanopartículas de TiO2 em compósitos TiO2-10CNT. CNT incorporação ocorreu durante a formação de partículas secundárias. Figura 1 (df) mostra imagens SEM de C, TiO2-S e TiO2-10C. A amostra C apresenta estruturas esféricas de carbono e lamelar, com cerca de 2 m. A incorporação de partículas ocorre por C intercalada crescimento de TiO2 (rutilo fase) e de carbono durante a síntese de sol-gel.</a:t>
            </a:r>
            <a:endParaRPr b="0" lang="pt-BR" sz="1800" spc="-1" strike="noStrike">
              <a:solidFill>
                <a:srgbClr val="000000"/>
              </a:solidFill>
              <a:uFill>
                <a:solidFill>
                  <a:srgbClr val="ffffff"/>
                </a:solidFill>
              </a:uFill>
              <a:latin typeface="Arial"/>
            </a:endParaRPr>
          </a:p>
          <a:p>
            <a:pPr algn="just">
              <a:lnSpc>
                <a:spcPct val="150000"/>
              </a:lnSpc>
            </a:pPr>
            <a:endParaRPr b="0" lang="pt-BR" sz="1800" spc="-1" strike="noStrike">
              <a:solidFill>
                <a:srgbClr val="000000"/>
              </a:solidFill>
              <a:uFill>
                <a:solidFill>
                  <a:srgbClr val="ffffff"/>
                </a:solidFill>
              </a:uFill>
              <a:latin typeface="Arial"/>
            </a:endParaRPr>
          </a:p>
          <a:p>
            <a:pPr>
              <a:lnSpc>
                <a:spcPct val="100000"/>
              </a:lnSpc>
            </a:pPr>
            <a:endParaRPr b="0" lang="pt-BR" sz="1800" spc="-1" strike="noStrike">
              <a:solidFill>
                <a:srgbClr val="000000"/>
              </a:solidFill>
              <a:uFill>
                <a:solidFill>
                  <a:srgbClr val="ffffff"/>
                </a:solidFill>
              </a:uFill>
              <a:latin typeface="Arial"/>
            </a:endParaRPr>
          </a:p>
        </p:txBody>
      </p:sp>
      <p:pic>
        <p:nvPicPr>
          <p:cNvPr id="41" name="Picture 21" descr=""/>
          <p:cNvPicPr/>
          <p:nvPr/>
        </p:nvPicPr>
        <p:blipFill>
          <a:blip r:embed="rId1"/>
          <a:stretch/>
        </p:blipFill>
        <p:spPr>
          <a:xfrm>
            <a:off x="18269280" y="16006680"/>
            <a:ext cx="8273160" cy="3118680"/>
          </a:xfrm>
          <a:prstGeom prst="rect">
            <a:avLst/>
          </a:prstGeom>
          <a:ln>
            <a:noFill/>
          </a:ln>
        </p:spPr>
      </p:pic>
      <p:pic>
        <p:nvPicPr>
          <p:cNvPr id="42" name="Picture 22" descr=""/>
          <p:cNvPicPr/>
          <p:nvPr/>
        </p:nvPicPr>
        <p:blipFill>
          <a:blip r:embed="rId2"/>
          <a:stretch/>
        </p:blipFill>
        <p:spPr>
          <a:xfrm>
            <a:off x="18294480" y="19089000"/>
            <a:ext cx="8250120" cy="3118680"/>
          </a:xfrm>
          <a:prstGeom prst="rect">
            <a:avLst/>
          </a:prstGeom>
          <a:ln>
            <a:noFill/>
          </a:ln>
        </p:spPr>
      </p:pic>
      <p:graphicFrame>
        <p:nvGraphicFramePr>
          <p:cNvPr id="43" name="Table 6"/>
          <p:cNvGraphicFramePr/>
          <p:nvPr/>
        </p:nvGraphicFramePr>
        <p:xfrm>
          <a:off x="18285840" y="23435640"/>
          <a:ext cx="8253360" cy="4348080"/>
        </p:xfrm>
        <a:graphic>
          <a:graphicData uri="http://schemas.openxmlformats.org/drawingml/2006/table">
            <a:tbl>
              <a:tblPr/>
              <a:tblGrid>
                <a:gridCol w="1641240"/>
                <a:gridCol w="1581480"/>
                <a:gridCol w="1168200"/>
                <a:gridCol w="1287720"/>
                <a:gridCol w="1287720"/>
                <a:gridCol w="1287000"/>
              </a:tblGrid>
              <a:tr h="310320">
                <a:tc rowSpan="3">
                  <a:txBody>
                    <a:bodyPr lIns="81360" rIns="81360" tIns="0" bIns="0" anchor="ctr"/>
                    <a:p>
                      <a:pPr algn="ctr">
                        <a:lnSpc>
                          <a:spcPct val="100000"/>
                        </a:lnSpc>
                      </a:pPr>
                      <a:r>
                        <a:rPr b="1" lang="pt-BR" sz="1400" spc="-1" strike="noStrike">
                          <a:solidFill>
                            <a:srgbClr val="ffffff"/>
                          </a:solidFill>
                          <a:uFill>
                            <a:solidFill>
                              <a:srgbClr val="ffffff"/>
                            </a:solidFill>
                          </a:uFill>
                          <a:latin typeface="Calibri"/>
                        </a:rPr>
                        <a:t>Sample</a:t>
                      </a:r>
                      <a:endParaRPr b="0" lang="pt-BR" sz="1800" spc="-1" strike="noStrike">
                        <a:solidFill>
                          <a:srgbClr val="000000"/>
                        </a:solidFill>
                        <a:uFill>
                          <a:solidFill>
                            <a:srgbClr val="ffffff"/>
                          </a:solidFill>
                        </a:uFill>
                        <a:latin typeface="Arial"/>
                      </a:endParaRPr>
                    </a:p>
                  </a:txBody>
                  <a:tcPr marL="81360" marR="81360">
                    <a:lnL w="12240">
                      <a:solidFill>
                        <a:srgbClr val="ffffff"/>
                      </a:solidFill>
                    </a:lnL>
                    <a:lnR w="12240">
                      <a:solidFill>
                        <a:srgbClr val="ffffff"/>
                      </a:solidFill>
                    </a:lnR>
                    <a:lnT w="12240">
                      <a:solidFill>
                        <a:srgbClr val="ffffff"/>
                      </a:solidFill>
                    </a:lnT>
                    <a:lnB w="38160">
                      <a:solidFill>
                        <a:srgbClr val="ffffff"/>
                      </a:solidFill>
                    </a:lnB>
                    <a:solidFill>
                      <a:srgbClr val="4e67c8"/>
                    </a:solidFill>
                  </a:tcPr>
                </a:tc>
                <a:tc gridSpan="3">
                  <a:txBody>
                    <a:bodyPr lIns="81360" rIns="81360" tIns="0" bIns="0" anchor="ctr"/>
                    <a:p>
                      <a:pPr algn="ctr">
                        <a:lnSpc>
                          <a:spcPct val="100000"/>
                        </a:lnSpc>
                      </a:pPr>
                      <a:r>
                        <a:rPr b="1" lang="pt-BR" sz="1400" spc="-1" strike="noStrike">
                          <a:solidFill>
                            <a:srgbClr val="ffffff"/>
                          </a:solidFill>
                          <a:uFill>
                            <a:solidFill>
                              <a:srgbClr val="ffffff"/>
                            </a:solidFill>
                          </a:uFill>
                          <a:latin typeface="Calibri"/>
                        </a:rPr>
                        <a:t>Adsorption</a:t>
                      </a:r>
                      <a:endParaRPr b="0" lang="pt-BR" sz="1800" spc="-1" strike="noStrike">
                        <a:solidFill>
                          <a:srgbClr val="000000"/>
                        </a:solidFill>
                        <a:uFill>
                          <a:solidFill>
                            <a:srgbClr val="ffffff"/>
                          </a:solidFill>
                        </a:uFill>
                        <a:latin typeface="Arial"/>
                      </a:endParaRPr>
                    </a:p>
                  </a:txBody>
                  <a:tcPr marL="81360" marR="81360">
                    <a:lnL w="12240">
                      <a:solidFill>
                        <a:srgbClr val="ffffff"/>
                      </a:solidFill>
                    </a:lnL>
                    <a:lnR w="12240">
                      <a:solidFill>
                        <a:srgbClr val="ffffff"/>
                      </a:solidFill>
                    </a:lnR>
                    <a:lnT w="12240">
                      <a:solidFill>
                        <a:srgbClr val="ffffff"/>
                      </a:solidFill>
                    </a:lnT>
                    <a:lnB w="38160">
                      <a:solidFill>
                        <a:srgbClr val="ffffff"/>
                      </a:solidFill>
                    </a:lnB>
                    <a:solidFill>
                      <a:srgbClr val="4e67c8"/>
                    </a:solidFill>
                  </a:tcPr>
                </a:tc>
                <a:tc hMerge="1">
                  <a:tcPr>
                    <a:solidFill>
                      <a:srgbClr val="729fcf"/>
                    </a:solidFill>
                  </a:tcPr>
                </a:tc>
                <a:tc gridSpan="2">
                  <a:txBody>
                    <a:bodyPr lIns="81360" rIns="81360" tIns="0" bIns="0" anchor="ctr"/>
                    <a:p>
                      <a:pPr algn="ctr">
                        <a:lnSpc>
                          <a:spcPct val="100000"/>
                        </a:lnSpc>
                      </a:pPr>
                      <a:r>
                        <a:rPr b="1" lang="pt-BR" sz="1400" spc="-1" strike="noStrike">
                          <a:solidFill>
                            <a:srgbClr val="ffffff"/>
                          </a:solidFill>
                          <a:uFill>
                            <a:solidFill>
                              <a:srgbClr val="ffffff"/>
                            </a:solidFill>
                          </a:uFill>
                          <a:latin typeface="Calibri"/>
                        </a:rPr>
                        <a:t>Sonodegradation</a:t>
                      </a:r>
                      <a:endParaRPr b="0" lang="pt-BR" sz="1800" spc="-1" strike="noStrike">
                        <a:solidFill>
                          <a:srgbClr val="000000"/>
                        </a:solidFill>
                        <a:uFill>
                          <a:solidFill>
                            <a:srgbClr val="ffffff"/>
                          </a:solidFill>
                        </a:uFill>
                        <a:latin typeface="Arial"/>
                      </a:endParaRPr>
                    </a:p>
                  </a:txBody>
                  <a:tcPr marL="81360" marR="81360">
                    <a:lnL w="12240">
                      <a:solidFill>
                        <a:srgbClr val="ffffff"/>
                      </a:solidFill>
                    </a:lnL>
                    <a:lnR w="12240">
                      <a:solidFill>
                        <a:srgbClr val="ffffff"/>
                      </a:solidFill>
                    </a:lnR>
                    <a:lnT w="12240">
                      <a:solidFill>
                        <a:srgbClr val="ffffff"/>
                      </a:solidFill>
                    </a:lnT>
                    <a:lnB w="38160">
                      <a:solidFill>
                        <a:srgbClr val="ffffff"/>
                      </a:solidFill>
                    </a:lnB>
                    <a:solidFill>
                      <a:srgbClr val="4e67c8"/>
                    </a:solidFill>
                  </a:tcPr>
                </a:tc>
              </a:tr>
              <a:tr h="310320">
                <a:tc vMerge="1">
                  <a:tcPr>
                    <a:solidFill>
                      <a:srgbClr val="729fcf"/>
                    </a:solidFill>
                  </a:tcPr>
                </a:tc>
                <a:tc gridSpan="3">
                  <a:txBody>
                    <a:bodyPr lIns="81360" rIns="81360" tIns="0" bIns="0" anchor="ctr"/>
                    <a:p>
                      <a:pPr algn="ctr">
                        <a:lnSpc>
                          <a:spcPct val="100000"/>
                        </a:lnSpc>
                      </a:pPr>
                      <a:r>
                        <a:rPr b="0" lang="pt-BR" sz="1400" spc="-1" strike="noStrike">
                          <a:solidFill>
                            <a:srgbClr val="000000"/>
                          </a:solidFill>
                          <a:uFill>
                            <a:solidFill>
                              <a:srgbClr val="ffffff"/>
                            </a:solidFill>
                          </a:uFill>
                          <a:latin typeface="Calibri"/>
                        </a:rPr>
                        <a:t>Pseudo-second-order</a:t>
                      </a:r>
                      <a:endParaRPr b="0" lang="pt-BR" sz="1800" spc="-1" strike="noStrike">
                        <a:solidFill>
                          <a:srgbClr val="000000"/>
                        </a:solidFill>
                        <a:uFill>
                          <a:solidFill>
                            <a:srgbClr val="ffffff"/>
                          </a:solidFill>
                        </a:uFill>
                        <a:latin typeface="Arial"/>
                      </a:endParaRPr>
                    </a:p>
                  </a:txBody>
                  <a:tcPr marL="81360" marR="81360">
                    <a:lnL w="12240">
                      <a:solidFill>
                        <a:srgbClr val="ffffff"/>
                      </a:solidFill>
                    </a:lnL>
                    <a:lnR w="12240">
                      <a:solidFill>
                        <a:srgbClr val="ffffff"/>
                      </a:solidFill>
                    </a:lnR>
                    <a:lnT w="12240">
                      <a:solidFill>
                        <a:srgbClr val="ffffff"/>
                      </a:solidFill>
                    </a:lnT>
                    <a:lnB w="12240">
                      <a:solidFill>
                        <a:srgbClr val="ffffff"/>
                      </a:solidFill>
                    </a:lnB>
                    <a:solidFill>
                      <a:srgbClr val="d0d3eb"/>
                    </a:solidFill>
                  </a:tcPr>
                </a:tc>
                <a:tc hMerge="1">
                  <a:tcPr>
                    <a:solidFill>
                      <a:srgbClr val="729fcf"/>
                    </a:solidFill>
                  </a:tcPr>
                </a:tc>
                <a:tc gridSpan="2">
                  <a:txBody>
                    <a:bodyPr lIns="81360" rIns="81360" tIns="0" bIns="0" anchor="ctr"/>
                    <a:p>
                      <a:pPr algn="ctr">
                        <a:lnSpc>
                          <a:spcPct val="100000"/>
                        </a:lnSpc>
                      </a:pPr>
                      <a:r>
                        <a:rPr b="0" lang="pt-BR" sz="1400" spc="-1" strike="noStrike">
                          <a:solidFill>
                            <a:srgbClr val="000000"/>
                          </a:solidFill>
                          <a:uFill>
                            <a:solidFill>
                              <a:srgbClr val="ffffff"/>
                            </a:solidFill>
                          </a:uFill>
                          <a:latin typeface="Calibri"/>
                        </a:rPr>
                        <a:t>Apparent-first-order</a:t>
                      </a:r>
                      <a:endParaRPr b="0" lang="pt-BR" sz="1800" spc="-1" strike="noStrike">
                        <a:solidFill>
                          <a:srgbClr val="000000"/>
                        </a:solidFill>
                        <a:uFill>
                          <a:solidFill>
                            <a:srgbClr val="ffffff"/>
                          </a:solidFill>
                        </a:uFill>
                        <a:latin typeface="Arial"/>
                      </a:endParaRPr>
                    </a:p>
                  </a:txBody>
                  <a:tcPr marL="81360" marR="81360">
                    <a:lnL w="12240">
                      <a:solidFill>
                        <a:srgbClr val="ffffff"/>
                      </a:solidFill>
                    </a:lnL>
                    <a:lnR w="12240">
                      <a:solidFill>
                        <a:srgbClr val="ffffff"/>
                      </a:solidFill>
                    </a:lnR>
                    <a:lnT w="12240">
                      <a:solidFill>
                        <a:srgbClr val="ffffff"/>
                      </a:solidFill>
                    </a:lnT>
                    <a:lnB w="12240">
                      <a:solidFill>
                        <a:srgbClr val="ffffff"/>
                      </a:solidFill>
                    </a:lnB>
                    <a:solidFill>
                      <a:srgbClr val="d0d3eb"/>
                    </a:solidFill>
                  </a:tcPr>
                </a:tc>
              </a:tr>
              <a:tr h="310320">
                <a:tc vMerge="1">
                  <a:tcPr>
                    <a:solidFill>
                      <a:srgbClr val="729fcf"/>
                    </a:solidFill>
                  </a:tcPr>
                </a:tc>
                <a:tc>
                  <a:txBody>
                    <a:bodyPr lIns="81360" rIns="81360" tIns="0" bIns="0" anchor="ctr"/>
                    <a:p>
                      <a:pPr algn="ctr">
                        <a:lnSpc>
                          <a:spcPct val="100000"/>
                        </a:lnSpc>
                      </a:pPr>
                      <a:r>
                        <a:rPr b="0" lang="pt-BR" sz="1400" spc="-1" strike="noStrike">
                          <a:solidFill>
                            <a:srgbClr val="000000"/>
                          </a:solidFill>
                          <a:uFill>
                            <a:solidFill>
                              <a:srgbClr val="ffffff"/>
                            </a:solidFill>
                          </a:uFill>
                          <a:latin typeface="Calibri"/>
                        </a:rPr>
                        <a:t>k (mg.g</a:t>
                      </a:r>
                      <a:r>
                        <a:rPr b="0" lang="pt-BR" sz="1400" spc="-1" strike="noStrike" baseline="30000">
                          <a:solidFill>
                            <a:srgbClr val="000000"/>
                          </a:solidFill>
                          <a:uFill>
                            <a:solidFill>
                              <a:srgbClr val="ffffff"/>
                            </a:solidFill>
                          </a:uFill>
                          <a:latin typeface="Calibri"/>
                        </a:rPr>
                        <a:t>-1</a:t>
                      </a:r>
                      <a:r>
                        <a:rPr b="0" lang="pt-BR" sz="1400" spc="-1" strike="noStrike">
                          <a:solidFill>
                            <a:srgbClr val="000000"/>
                          </a:solidFill>
                          <a:uFill>
                            <a:solidFill>
                              <a:srgbClr val="ffffff"/>
                            </a:solidFill>
                          </a:uFill>
                          <a:latin typeface="Calibri"/>
                        </a:rPr>
                        <a:t>.min</a:t>
                      </a:r>
                      <a:r>
                        <a:rPr b="0" lang="pt-BR" sz="1400" spc="-1" strike="noStrike" baseline="30000">
                          <a:solidFill>
                            <a:srgbClr val="000000"/>
                          </a:solidFill>
                          <a:uFill>
                            <a:solidFill>
                              <a:srgbClr val="ffffff"/>
                            </a:solidFill>
                          </a:uFill>
                          <a:latin typeface="Calibri"/>
                        </a:rPr>
                        <a:t>-1</a:t>
                      </a:r>
                      <a:r>
                        <a:rPr b="0" lang="pt-BR" sz="1400" spc="-1" strike="noStrike">
                          <a:solidFill>
                            <a:srgbClr val="000000"/>
                          </a:solidFill>
                          <a:uFill>
                            <a:solidFill>
                              <a:srgbClr val="ffffff"/>
                            </a:solidFill>
                          </a:uFill>
                          <a:latin typeface="Calibri"/>
                        </a:rPr>
                        <a:t>)</a:t>
                      </a:r>
                      <a:endParaRPr b="0" lang="pt-BR" sz="1800" spc="-1" strike="noStrike">
                        <a:solidFill>
                          <a:srgbClr val="000000"/>
                        </a:solidFill>
                        <a:uFill>
                          <a:solidFill>
                            <a:srgbClr val="ffffff"/>
                          </a:solidFill>
                        </a:uFill>
                        <a:latin typeface="Arial"/>
                      </a:endParaRPr>
                    </a:p>
                  </a:txBody>
                  <a:tcPr marL="81360" marR="81360">
                    <a:lnL w="12240">
                      <a:solidFill>
                        <a:srgbClr val="ffffff"/>
                      </a:solidFill>
                    </a:lnL>
                    <a:lnR w="12240">
                      <a:solidFill>
                        <a:srgbClr val="ffffff"/>
                      </a:solidFill>
                    </a:lnR>
                    <a:lnT w="12240">
                      <a:solidFill>
                        <a:srgbClr val="ffffff"/>
                      </a:solidFill>
                    </a:lnT>
                    <a:lnB w="12240">
                      <a:solidFill>
                        <a:srgbClr val="ffffff"/>
                      </a:solidFill>
                    </a:lnB>
                    <a:solidFill>
                      <a:srgbClr val="e9eaf5"/>
                    </a:solidFill>
                  </a:tcPr>
                </a:tc>
                <a:tc>
                  <a:txBody>
                    <a:bodyPr lIns="81360" rIns="81360" tIns="0" bIns="0" anchor="ctr"/>
                    <a:p>
                      <a:pPr algn="ctr">
                        <a:lnSpc>
                          <a:spcPct val="100000"/>
                        </a:lnSpc>
                      </a:pPr>
                      <a:r>
                        <a:rPr b="0" lang="pt-BR" sz="1400" spc="-1" strike="noStrike">
                          <a:solidFill>
                            <a:srgbClr val="000000"/>
                          </a:solidFill>
                          <a:uFill>
                            <a:solidFill>
                              <a:srgbClr val="ffffff"/>
                            </a:solidFill>
                          </a:uFill>
                          <a:latin typeface="Calibri"/>
                        </a:rPr>
                        <a:t>q</a:t>
                      </a:r>
                      <a:r>
                        <a:rPr b="0" lang="pt-BR" sz="1400" spc="-1" strike="noStrike" baseline="-25000">
                          <a:solidFill>
                            <a:srgbClr val="000000"/>
                          </a:solidFill>
                          <a:uFill>
                            <a:solidFill>
                              <a:srgbClr val="ffffff"/>
                            </a:solidFill>
                          </a:uFill>
                          <a:latin typeface="Calibri"/>
                        </a:rPr>
                        <a:t>e</a:t>
                      </a:r>
                      <a:r>
                        <a:rPr b="0" lang="pt-BR" sz="1400" spc="-1" strike="noStrike">
                          <a:solidFill>
                            <a:srgbClr val="000000"/>
                          </a:solidFill>
                          <a:uFill>
                            <a:solidFill>
                              <a:srgbClr val="ffffff"/>
                            </a:solidFill>
                          </a:uFill>
                          <a:latin typeface="Calibri"/>
                        </a:rPr>
                        <a:t> (mg.g</a:t>
                      </a:r>
                      <a:r>
                        <a:rPr b="0" lang="pt-BR" sz="1400" spc="-1" strike="noStrike" baseline="30000">
                          <a:solidFill>
                            <a:srgbClr val="000000"/>
                          </a:solidFill>
                          <a:uFill>
                            <a:solidFill>
                              <a:srgbClr val="ffffff"/>
                            </a:solidFill>
                          </a:uFill>
                          <a:latin typeface="Calibri"/>
                        </a:rPr>
                        <a:t>-1</a:t>
                      </a:r>
                      <a:r>
                        <a:rPr b="0" lang="pt-BR" sz="1400" spc="-1" strike="noStrike">
                          <a:solidFill>
                            <a:srgbClr val="000000"/>
                          </a:solidFill>
                          <a:uFill>
                            <a:solidFill>
                              <a:srgbClr val="ffffff"/>
                            </a:solidFill>
                          </a:uFill>
                          <a:latin typeface="Calibri"/>
                        </a:rPr>
                        <a:t>)</a:t>
                      </a:r>
                      <a:endParaRPr b="0" lang="pt-BR" sz="1800" spc="-1" strike="noStrike">
                        <a:solidFill>
                          <a:srgbClr val="000000"/>
                        </a:solidFill>
                        <a:uFill>
                          <a:solidFill>
                            <a:srgbClr val="ffffff"/>
                          </a:solidFill>
                        </a:uFill>
                        <a:latin typeface="Arial"/>
                      </a:endParaRPr>
                    </a:p>
                  </a:txBody>
                  <a:tcPr marL="81360" marR="81360">
                    <a:lnL w="12240">
                      <a:solidFill>
                        <a:srgbClr val="ffffff"/>
                      </a:solidFill>
                    </a:lnL>
                    <a:lnR w="12240">
                      <a:solidFill>
                        <a:srgbClr val="ffffff"/>
                      </a:solidFill>
                    </a:lnR>
                    <a:lnT w="12240">
                      <a:solidFill>
                        <a:srgbClr val="ffffff"/>
                      </a:solidFill>
                    </a:lnT>
                    <a:lnB w="12240">
                      <a:solidFill>
                        <a:srgbClr val="ffffff"/>
                      </a:solidFill>
                    </a:lnB>
                    <a:solidFill>
                      <a:srgbClr val="e9eaf5"/>
                    </a:solidFill>
                  </a:tcPr>
                </a:tc>
                <a:tc>
                  <a:txBody>
                    <a:bodyPr lIns="81360" rIns="81360" tIns="0" bIns="0" anchor="ctr"/>
                    <a:p>
                      <a:pPr algn="ctr">
                        <a:lnSpc>
                          <a:spcPct val="100000"/>
                        </a:lnSpc>
                      </a:pPr>
                      <a:r>
                        <a:rPr b="0" lang="pt-BR" sz="1400" spc="-1" strike="noStrike">
                          <a:solidFill>
                            <a:srgbClr val="000000"/>
                          </a:solidFill>
                          <a:uFill>
                            <a:solidFill>
                              <a:srgbClr val="ffffff"/>
                            </a:solidFill>
                          </a:uFill>
                          <a:latin typeface="Calibri"/>
                        </a:rPr>
                        <a:t>R</a:t>
                      </a:r>
                      <a:r>
                        <a:rPr b="0" lang="pt-BR" sz="1400" spc="-1" strike="noStrike" baseline="30000">
                          <a:solidFill>
                            <a:srgbClr val="000000"/>
                          </a:solidFill>
                          <a:uFill>
                            <a:solidFill>
                              <a:srgbClr val="ffffff"/>
                            </a:solidFill>
                          </a:uFill>
                          <a:latin typeface="Calibri"/>
                        </a:rPr>
                        <a:t>2</a:t>
                      </a:r>
                      <a:endParaRPr b="0" lang="pt-BR" sz="1800" spc="-1" strike="noStrike">
                        <a:solidFill>
                          <a:srgbClr val="000000"/>
                        </a:solidFill>
                        <a:uFill>
                          <a:solidFill>
                            <a:srgbClr val="ffffff"/>
                          </a:solidFill>
                        </a:uFill>
                        <a:latin typeface="Arial"/>
                      </a:endParaRPr>
                    </a:p>
                  </a:txBody>
                  <a:tcPr marL="81360" marR="81360">
                    <a:lnL w="12240">
                      <a:solidFill>
                        <a:srgbClr val="ffffff"/>
                      </a:solidFill>
                    </a:lnL>
                    <a:lnR w="12240">
                      <a:solidFill>
                        <a:srgbClr val="ffffff"/>
                      </a:solidFill>
                    </a:lnR>
                    <a:lnT w="12240">
                      <a:solidFill>
                        <a:srgbClr val="ffffff"/>
                      </a:solidFill>
                    </a:lnT>
                    <a:lnB w="12240">
                      <a:solidFill>
                        <a:srgbClr val="ffffff"/>
                      </a:solidFill>
                    </a:lnB>
                    <a:solidFill>
                      <a:srgbClr val="e9eaf5"/>
                    </a:solidFill>
                  </a:tcPr>
                </a:tc>
                <a:tc>
                  <a:txBody>
                    <a:bodyPr lIns="81360" rIns="81360" tIns="0" bIns="0" anchor="ctr"/>
                    <a:p>
                      <a:pPr algn="ctr">
                        <a:lnSpc>
                          <a:spcPct val="100000"/>
                        </a:lnSpc>
                      </a:pPr>
                      <a:r>
                        <a:rPr b="0" lang="pt-BR" sz="1400" spc="-1" strike="noStrike">
                          <a:solidFill>
                            <a:srgbClr val="000000"/>
                          </a:solidFill>
                          <a:uFill>
                            <a:solidFill>
                              <a:srgbClr val="ffffff"/>
                            </a:solidFill>
                          </a:uFill>
                          <a:latin typeface="Calibri"/>
                        </a:rPr>
                        <a:t>k</a:t>
                      </a:r>
                      <a:r>
                        <a:rPr b="0" lang="pt-BR" sz="1400" spc="-1" strike="noStrike" baseline="-25000">
                          <a:solidFill>
                            <a:srgbClr val="000000"/>
                          </a:solidFill>
                          <a:uFill>
                            <a:solidFill>
                              <a:srgbClr val="ffffff"/>
                            </a:solidFill>
                          </a:uFill>
                          <a:latin typeface="Calibri"/>
                        </a:rPr>
                        <a:t>app</a:t>
                      </a:r>
                      <a:r>
                        <a:rPr b="0" lang="pt-BR" sz="1400" spc="-1" strike="noStrike">
                          <a:solidFill>
                            <a:srgbClr val="000000"/>
                          </a:solidFill>
                          <a:uFill>
                            <a:solidFill>
                              <a:srgbClr val="ffffff"/>
                            </a:solidFill>
                          </a:uFill>
                          <a:latin typeface="Calibri"/>
                        </a:rPr>
                        <a:t> (min</a:t>
                      </a:r>
                      <a:r>
                        <a:rPr b="0" lang="pt-BR" sz="1400" spc="-1" strike="noStrike" baseline="30000">
                          <a:solidFill>
                            <a:srgbClr val="000000"/>
                          </a:solidFill>
                          <a:uFill>
                            <a:solidFill>
                              <a:srgbClr val="ffffff"/>
                            </a:solidFill>
                          </a:uFill>
                          <a:latin typeface="Calibri"/>
                        </a:rPr>
                        <a:t>-1</a:t>
                      </a:r>
                      <a:r>
                        <a:rPr b="0" lang="pt-BR" sz="1400" spc="-1" strike="noStrike">
                          <a:solidFill>
                            <a:srgbClr val="000000"/>
                          </a:solidFill>
                          <a:uFill>
                            <a:solidFill>
                              <a:srgbClr val="ffffff"/>
                            </a:solidFill>
                          </a:uFill>
                          <a:latin typeface="Calibri"/>
                        </a:rPr>
                        <a:t>)</a:t>
                      </a:r>
                      <a:endParaRPr b="0" lang="pt-BR" sz="1800" spc="-1" strike="noStrike">
                        <a:solidFill>
                          <a:srgbClr val="000000"/>
                        </a:solidFill>
                        <a:uFill>
                          <a:solidFill>
                            <a:srgbClr val="ffffff"/>
                          </a:solidFill>
                        </a:uFill>
                        <a:latin typeface="Arial"/>
                      </a:endParaRPr>
                    </a:p>
                  </a:txBody>
                  <a:tcPr marL="81360" marR="81360">
                    <a:lnL w="12240">
                      <a:solidFill>
                        <a:srgbClr val="ffffff"/>
                      </a:solidFill>
                    </a:lnL>
                    <a:lnR w="12240">
                      <a:solidFill>
                        <a:srgbClr val="ffffff"/>
                      </a:solidFill>
                    </a:lnR>
                    <a:lnT w="12240">
                      <a:solidFill>
                        <a:srgbClr val="ffffff"/>
                      </a:solidFill>
                    </a:lnT>
                    <a:lnB w="12240">
                      <a:solidFill>
                        <a:srgbClr val="ffffff"/>
                      </a:solidFill>
                    </a:lnB>
                    <a:solidFill>
                      <a:srgbClr val="e9eaf5"/>
                    </a:solidFill>
                  </a:tcPr>
                </a:tc>
                <a:tc>
                  <a:txBody>
                    <a:bodyPr lIns="81360" rIns="81360" tIns="0" bIns="0" anchor="ctr"/>
                    <a:p>
                      <a:pPr algn="ctr">
                        <a:lnSpc>
                          <a:spcPct val="100000"/>
                        </a:lnSpc>
                      </a:pPr>
                      <a:r>
                        <a:rPr b="0" lang="pt-BR" sz="1400" spc="-1" strike="noStrike">
                          <a:solidFill>
                            <a:srgbClr val="000000"/>
                          </a:solidFill>
                          <a:uFill>
                            <a:solidFill>
                              <a:srgbClr val="ffffff"/>
                            </a:solidFill>
                          </a:uFill>
                          <a:latin typeface="Calibri"/>
                        </a:rPr>
                        <a:t>R</a:t>
                      </a:r>
                      <a:r>
                        <a:rPr b="0" lang="pt-BR" sz="1400" spc="-1" strike="noStrike" baseline="30000">
                          <a:solidFill>
                            <a:srgbClr val="000000"/>
                          </a:solidFill>
                          <a:uFill>
                            <a:solidFill>
                              <a:srgbClr val="ffffff"/>
                            </a:solidFill>
                          </a:uFill>
                          <a:latin typeface="Calibri"/>
                        </a:rPr>
                        <a:t>2</a:t>
                      </a:r>
                      <a:endParaRPr b="0" lang="pt-BR" sz="1800" spc="-1" strike="noStrike">
                        <a:solidFill>
                          <a:srgbClr val="000000"/>
                        </a:solidFill>
                        <a:uFill>
                          <a:solidFill>
                            <a:srgbClr val="ffffff"/>
                          </a:solidFill>
                        </a:uFill>
                        <a:latin typeface="Arial"/>
                      </a:endParaRPr>
                    </a:p>
                  </a:txBody>
                  <a:tcPr marL="81360" marR="81360">
                    <a:lnL w="12240">
                      <a:solidFill>
                        <a:srgbClr val="ffffff"/>
                      </a:solidFill>
                    </a:lnL>
                    <a:lnR w="12240">
                      <a:solidFill>
                        <a:srgbClr val="ffffff"/>
                      </a:solidFill>
                    </a:lnR>
                    <a:lnT w="12240">
                      <a:solidFill>
                        <a:srgbClr val="ffffff"/>
                      </a:solidFill>
                    </a:lnT>
                    <a:lnB w="12240">
                      <a:solidFill>
                        <a:srgbClr val="ffffff"/>
                      </a:solidFill>
                    </a:lnB>
                    <a:solidFill>
                      <a:srgbClr val="e9eaf5"/>
                    </a:solidFill>
                  </a:tcPr>
                </a:tc>
              </a:tr>
              <a:tr h="310320">
                <a:tc>
                  <a:txBody>
                    <a:bodyPr lIns="81360" rIns="81360" tIns="0" bIns="0" anchor="ctr"/>
                    <a:p>
                      <a:pPr algn="ctr">
                        <a:lnSpc>
                          <a:spcPct val="100000"/>
                        </a:lnSpc>
                      </a:pPr>
                      <a:r>
                        <a:rPr b="1" lang="pt-BR" sz="1400" spc="-1" strike="noStrike">
                          <a:solidFill>
                            <a:srgbClr val="ffffff"/>
                          </a:solidFill>
                          <a:uFill>
                            <a:solidFill>
                              <a:srgbClr val="ffffff"/>
                            </a:solidFill>
                          </a:uFill>
                          <a:latin typeface="Calibri"/>
                        </a:rPr>
                        <a:t>TiO</a:t>
                      </a:r>
                      <a:r>
                        <a:rPr b="1" lang="pt-BR" sz="1400" spc="-1" strike="noStrike" baseline="-25000">
                          <a:solidFill>
                            <a:srgbClr val="ffffff"/>
                          </a:solidFill>
                          <a:uFill>
                            <a:solidFill>
                              <a:srgbClr val="ffffff"/>
                            </a:solidFill>
                          </a:uFill>
                          <a:latin typeface="Calibri"/>
                        </a:rPr>
                        <a:t>2</a:t>
                      </a:r>
                      <a:r>
                        <a:rPr b="1" lang="pt-BR" sz="1400" spc="-1" strike="noStrike">
                          <a:solidFill>
                            <a:srgbClr val="ffffff"/>
                          </a:solidFill>
                          <a:uFill>
                            <a:solidFill>
                              <a:srgbClr val="ffffff"/>
                            </a:solidFill>
                          </a:uFill>
                          <a:latin typeface="Calibri"/>
                        </a:rPr>
                        <a:t>-S</a:t>
                      </a:r>
                      <a:endParaRPr b="0" lang="pt-BR" sz="1800" spc="-1" strike="noStrike">
                        <a:solidFill>
                          <a:srgbClr val="000000"/>
                        </a:solidFill>
                        <a:uFill>
                          <a:solidFill>
                            <a:srgbClr val="ffffff"/>
                          </a:solidFill>
                        </a:uFill>
                        <a:latin typeface="Arial"/>
                      </a:endParaRPr>
                    </a:p>
                  </a:txBody>
                  <a:tcPr marL="81360" marR="81360">
                    <a:lnL w="12240">
                      <a:solidFill>
                        <a:srgbClr val="ffffff"/>
                      </a:solidFill>
                    </a:lnL>
                    <a:lnR w="12240">
                      <a:solidFill>
                        <a:srgbClr val="ffffff"/>
                      </a:solidFill>
                    </a:lnR>
                    <a:lnT w="12240">
                      <a:solidFill>
                        <a:srgbClr val="ffffff"/>
                      </a:solidFill>
                    </a:lnT>
                    <a:lnB w="12240">
                      <a:solidFill>
                        <a:srgbClr val="ffffff"/>
                      </a:solidFill>
                    </a:lnB>
                    <a:solidFill>
                      <a:srgbClr val="4e67c8"/>
                    </a:solidFill>
                  </a:tcPr>
                </a:tc>
                <a:tc>
                  <a:txBody>
                    <a:bodyPr lIns="81360" rIns="81360" tIns="0" bIns="0" anchor="ctr"/>
                    <a:p>
                      <a:pPr algn="ctr">
                        <a:lnSpc>
                          <a:spcPct val="100000"/>
                        </a:lnSpc>
                      </a:pPr>
                      <a:r>
                        <a:rPr b="0" lang="pt-BR" sz="1400" spc="-1" strike="noStrike">
                          <a:solidFill>
                            <a:srgbClr val="000000"/>
                          </a:solidFill>
                          <a:uFill>
                            <a:solidFill>
                              <a:srgbClr val="ffffff"/>
                            </a:solidFill>
                          </a:uFill>
                          <a:latin typeface="Calibri"/>
                        </a:rPr>
                        <a:t>0.5363</a:t>
                      </a:r>
                      <a:endParaRPr b="0" lang="pt-BR" sz="1800" spc="-1" strike="noStrike">
                        <a:solidFill>
                          <a:srgbClr val="000000"/>
                        </a:solidFill>
                        <a:uFill>
                          <a:solidFill>
                            <a:srgbClr val="ffffff"/>
                          </a:solidFill>
                        </a:uFill>
                        <a:latin typeface="Arial"/>
                      </a:endParaRPr>
                    </a:p>
                  </a:txBody>
                  <a:tcPr marL="81360" marR="81360">
                    <a:lnL w="12240">
                      <a:solidFill>
                        <a:srgbClr val="ffffff"/>
                      </a:solidFill>
                    </a:lnL>
                    <a:lnR w="12240">
                      <a:solidFill>
                        <a:srgbClr val="ffffff"/>
                      </a:solidFill>
                    </a:lnR>
                    <a:lnT w="12240">
                      <a:solidFill>
                        <a:srgbClr val="ffffff"/>
                      </a:solidFill>
                    </a:lnT>
                    <a:lnB w="12240">
                      <a:solidFill>
                        <a:srgbClr val="ffffff"/>
                      </a:solidFill>
                    </a:lnB>
                    <a:solidFill>
                      <a:srgbClr val="d0d3eb"/>
                    </a:solidFill>
                  </a:tcPr>
                </a:tc>
                <a:tc>
                  <a:txBody>
                    <a:bodyPr lIns="81360" rIns="81360" tIns="0" bIns="0" anchor="ctr"/>
                    <a:p>
                      <a:pPr algn="ctr">
                        <a:lnSpc>
                          <a:spcPct val="100000"/>
                        </a:lnSpc>
                      </a:pPr>
                      <a:r>
                        <a:rPr b="0" lang="pt-BR" sz="1400" spc="-1" strike="noStrike">
                          <a:solidFill>
                            <a:srgbClr val="000000"/>
                          </a:solidFill>
                          <a:uFill>
                            <a:solidFill>
                              <a:srgbClr val="ffffff"/>
                            </a:solidFill>
                          </a:uFill>
                          <a:latin typeface="Calibri"/>
                        </a:rPr>
                        <a:t>0.1446</a:t>
                      </a:r>
                      <a:endParaRPr b="0" lang="pt-BR" sz="1800" spc="-1" strike="noStrike">
                        <a:solidFill>
                          <a:srgbClr val="000000"/>
                        </a:solidFill>
                        <a:uFill>
                          <a:solidFill>
                            <a:srgbClr val="ffffff"/>
                          </a:solidFill>
                        </a:uFill>
                        <a:latin typeface="Arial"/>
                      </a:endParaRPr>
                    </a:p>
                  </a:txBody>
                  <a:tcPr marL="81360" marR="81360">
                    <a:lnL w="12240">
                      <a:solidFill>
                        <a:srgbClr val="ffffff"/>
                      </a:solidFill>
                    </a:lnL>
                    <a:lnR w="12240">
                      <a:solidFill>
                        <a:srgbClr val="ffffff"/>
                      </a:solidFill>
                    </a:lnR>
                    <a:lnT w="12240">
                      <a:solidFill>
                        <a:srgbClr val="ffffff"/>
                      </a:solidFill>
                    </a:lnT>
                    <a:lnB w="12240">
                      <a:solidFill>
                        <a:srgbClr val="ffffff"/>
                      </a:solidFill>
                    </a:lnB>
                    <a:solidFill>
                      <a:srgbClr val="d0d3eb"/>
                    </a:solidFill>
                  </a:tcPr>
                </a:tc>
                <a:tc>
                  <a:txBody>
                    <a:bodyPr lIns="81360" rIns="81360" tIns="0" bIns="0" anchor="ctr"/>
                    <a:p>
                      <a:pPr algn="ctr">
                        <a:lnSpc>
                          <a:spcPct val="100000"/>
                        </a:lnSpc>
                      </a:pPr>
                      <a:r>
                        <a:rPr b="0" lang="pt-BR" sz="1400" spc="-1" strike="noStrike">
                          <a:solidFill>
                            <a:srgbClr val="000000"/>
                          </a:solidFill>
                          <a:uFill>
                            <a:solidFill>
                              <a:srgbClr val="ffffff"/>
                            </a:solidFill>
                          </a:uFill>
                          <a:latin typeface="Calibri"/>
                        </a:rPr>
                        <a:t>0.9838</a:t>
                      </a:r>
                      <a:endParaRPr b="0" lang="pt-BR" sz="1800" spc="-1" strike="noStrike">
                        <a:solidFill>
                          <a:srgbClr val="000000"/>
                        </a:solidFill>
                        <a:uFill>
                          <a:solidFill>
                            <a:srgbClr val="ffffff"/>
                          </a:solidFill>
                        </a:uFill>
                        <a:latin typeface="Arial"/>
                      </a:endParaRPr>
                    </a:p>
                  </a:txBody>
                  <a:tcPr marL="81360" marR="81360">
                    <a:lnL w="12240">
                      <a:solidFill>
                        <a:srgbClr val="ffffff"/>
                      </a:solidFill>
                    </a:lnL>
                    <a:lnR w="12240">
                      <a:solidFill>
                        <a:srgbClr val="ffffff"/>
                      </a:solidFill>
                    </a:lnR>
                    <a:lnT w="12240">
                      <a:solidFill>
                        <a:srgbClr val="ffffff"/>
                      </a:solidFill>
                    </a:lnT>
                    <a:lnB w="12240">
                      <a:solidFill>
                        <a:srgbClr val="ffffff"/>
                      </a:solidFill>
                    </a:lnB>
                    <a:solidFill>
                      <a:srgbClr val="d0d3eb"/>
                    </a:solidFill>
                  </a:tcPr>
                </a:tc>
                <a:tc>
                  <a:txBody>
                    <a:bodyPr lIns="81360" rIns="81360" tIns="0" bIns="0" anchor="ctr"/>
                    <a:p>
                      <a:pPr algn="ctr">
                        <a:lnSpc>
                          <a:spcPct val="100000"/>
                        </a:lnSpc>
                      </a:pPr>
                      <a:r>
                        <a:rPr b="0" lang="pt-BR" sz="1400" spc="-1" strike="noStrike">
                          <a:solidFill>
                            <a:srgbClr val="000000"/>
                          </a:solidFill>
                          <a:uFill>
                            <a:solidFill>
                              <a:srgbClr val="ffffff"/>
                            </a:solidFill>
                          </a:uFill>
                          <a:latin typeface="Calibri"/>
                        </a:rPr>
                        <a:t>0.0030</a:t>
                      </a:r>
                      <a:endParaRPr b="0" lang="pt-BR" sz="1800" spc="-1" strike="noStrike">
                        <a:solidFill>
                          <a:srgbClr val="000000"/>
                        </a:solidFill>
                        <a:uFill>
                          <a:solidFill>
                            <a:srgbClr val="ffffff"/>
                          </a:solidFill>
                        </a:uFill>
                        <a:latin typeface="Arial"/>
                      </a:endParaRPr>
                    </a:p>
                  </a:txBody>
                  <a:tcPr marL="81360" marR="81360">
                    <a:lnL w="12240">
                      <a:solidFill>
                        <a:srgbClr val="ffffff"/>
                      </a:solidFill>
                    </a:lnL>
                    <a:lnR w="12240">
                      <a:solidFill>
                        <a:srgbClr val="ffffff"/>
                      </a:solidFill>
                    </a:lnR>
                    <a:lnT w="12240">
                      <a:solidFill>
                        <a:srgbClr val="ffffff"/>
                      </a:solidFill>
                    </a:lnT>
                    <a:lnB w="12240">
                      <a:solidFill>
                        <a:srgbClr val="ffffff"/>
                      </a:solidFill>
                    </a:lnB>
                    <a:solidFill>
                      <a:srgbClr val="d0d3eb"/>
                    </a:solidFill>
                  </a:tcPr>
                </a:tc>
                <a:tc>
                  <a:txBody>
                    <a:bodyPr lIns="81360" rIns="81360" tIns="0" bIns="0" anchor="ctr"/>
                    <a:p>
                      <a:pPr algn="ctr">
                        <a:lnSpc>
                          <a:spcPct val="100000"/>
                        </a:lnSpc>
                      </a:pPr>
                      <a:r>
                        <a:rPr b="0" lang="pt-BR" sz="1400" spc="-1" strike="noStrike">
                          <a:solidFill>
                            <a:srgbClr val="000000"/>
                          </a:solidFill>
                          <a:uFill>
                            <a:solidFill>
                              <a:srgbClr val="ffffff"/>
                            </a:solidFill>
                          </a:uFill>
                          <a:latin typeface="Calibri"/>
                        </a:rPr>
                        <a:t>0.9982</a:t>
                      </a:r>
                      <a:endParaRPr b="0" lang="pt-BR" sz="1800" spc="-1" strike="noStrike">
                        <a:solidFill>
                          <a:srgbClr val="000000"/>
                        </a:solidFill>
                        <a:uFill>
                          <a:solidFill>
                            <a:srgbClr val="ffffff"/>
                          </a:solidFill>
                        </a:uFill>
                        <a:latin typeface="Arial"/>
                      </a:endParaRPr>
                    </a:p>
                  </a:txBody>
                  <a:tcPr marL="81360" marR="81360">
                    <a:lnL w="12240">
                      <a:solidFill>
                        <a:srgbClr val="ffffff"/>
                      </a:solidFill>
                    </a:lnL>
                    <a:lnR w="12240">
                      <a:solidFill>
                        <a:srgbClr val="ffffff"/>
                      </a:solidFill>
                    </a:lnR>
                    <a:lnT w="12240">
                      <a:solidFill>
                        <a:srgbClr val="ffffff"/>
                      </a:solidFill>
                    </a:lnT>
                    <a:lnB w="12240">
                      <a:solidFill>
                        <a:srgbClr val="ffffff"/>
                      </a:solidFill>
                    </a:lnB>
                    <a:solidFill>
                      <a:srgbClr val="d0d3eb"/>
                    </a:solidFill>
                  </a:tcPr>
                </a:tc>
              </a:tr>
              <a:tr h="310320">
                <a:tc>
                  <a:txBody>
                    <a:bodyPr lIns="81360" rIns="81360" tIns="0" bIns="0" anchor="ctr"/>
                    <a:p>
                      <a:pPr algn="ctr">
                        <a:lnSpc>
                          <a:spcPct val="100000"/>
                        </a:lnSpc>
                      </a:pPr>
                      <a:r>
                        <a:rPr b="1" lang="pt-BR" sz="1400" spc="-1" strike="noStrike">
                          <a:solidFill>
                            <a:srgbClr val="ffffff"/>
                          </a:solidFill>
                          <a:uFill>
                            <a:solidFill>
                              <a:srgbClr val="ffffff"/>
                            </a:solidFill>
                          </a:uFill>
                          <a:latin typeface="Calibri"/>
                        </a:rPr>
                        <a:t>P25</a:t>
                      </a:r>
                      <a:endParaRPr b="0" lang="pt-BR" sz="1800" spc="-1" strike="noStrike">
                        <a:solidFill>
                          <a:srgbClr val="000000"/>
                        </a:solidFill>
                        <a:uFill>
                          <a:solidFill>
                            <a:srgbClr val="ffffff"/>
                          </a:solidFill>
                        </a:uFill>
                        <a:latin typeface="Arial"/>
                      </a:endParaRPr>
                    </a:p>
                  </a:txBody>
                  <a:tcPr marL="81360" marR="81360">
                    <a:lnL w="12240">
                      <a:solidFill>
                        <a:srgbClr val="ffffff"/>
                      </a:solidFill>
                    </a:lnL>
                    <a:lnR w="12240">
                      <a:solidFill>
                        <a:srgbClr val="ffffff"/>
                      </a:solidFill>
                    </a:lnR>
                    <a:lnT w="12240">
                      <a:solidFill>
                        <a:srgbClr val="ffffff"/>
                      </a:solidFill>
                    </a:lnT>
                    <a:lnB w="12240">
                      <a:solidFill>
                        <a:srgbClr val="ffffff"/>
                      </a:solidFill>
                    </a:lnB>
                    <a:solidFill>
                      <a:srgbClr val="4e67c8"/>
                    </a:solidFill>
                  </a:tcPr>
                </a:tc>
                <a:tc>
                  <a:txBody>
                    <a:bodyPr lIns="81360" rIns="81360" tIns="0" bIns="0" anchor="ctr"/>
                    <a:p>
                      <a:pPr algn="ctr">
                        <a:lnSpc>
                          <a:spcPct val="100000"/>
                        </a:lnSpc>
                      </a:pPr>
                      <a:r>
                        <a:rPr b="0" lang="pt-BR" sz="1400" spc="-1" strike="noStrike">
                          <a:solidFill>
                            <a:srgbClr val="000000"/>
                          </a:solidFill>
                          <a:uFill>
                            <a:solidFill>
                              <a:srgbClr val="ffffff"/>
                            </a:solidFill>
                          </a:uFill>
                          <a:latin typeface="Calibri"/>
                        </a:rPr>
                        <a:t>2.4311</a:t>
                      </a:r>
                      <a:endParaRPr b="0" lang="pt-BR" sz="1800" spc="-1" strike="noStrike">
                        <a:solidFill>
                          <a:srgbClr val="000000"/>
                        </a:solidFill>
                        <a:uFill>
                          <a:solidFill>
                            <a:srgbClr val="ffffff"/>
                          </a:solidFill>
                        </a:uFill>
                        <a:latin typeface="Arial"/>
                      </a:endParaRPr>
                    </a:p>
                  </a:txBody>
                  <a:tcPr marL="81360" marR="81360">
                    <a:lnL w="12240">
                      <a:solidFill>
                        <a:srgbClr val="ffffff"/>
                      </a:solidFill>
                    </a:lnL>
                    <a:lnR w="12240">
                      <a:solidFill>
                        <a:srgbClr val="ffffff"/>
                      </a:solidFill>
                    </a:lnR>
                    <a:lnT w="12240">
                      <a:solidFill>
                        <a:srgbClr val="ffffff"/>
                      </a:solidFill>
                    </a:lnT>
                    <a:lnB w="12240">
                      <a:solidFill>
                        <a:srgbClr val="ffffff"/>
                      </a:solidFill>
                    </a:lnB>
                    <a:solidFill>
                      <a:srgbClr val="e9eaf5"/>
                    </a:solidFill>
                  </a:tcPr>
                </a:tc>
                <a:tc>
                  <a:txBody>
                    <a:bodyPr lIns="81360" rIns="81360" tIns="0" bIns="0" anchor="ctr"/>
                    <a:p>
                      <a:pPr algn="ctr">
                        <a:lnSpc>
                          <a:spcPct val="100000"/>
                        </a:lnSpc>
                      </a:pPr>
                      <a:r>
                        <a:rPr b="0" lang="pt-BR" sz="1400" spc="-1" strike="noStrike">
                          <a:solidFill>
                            <a:srgbClr val="000000"/>
                          </a:solidFill>
                          <a:uFill>
                            <a:solidFill>
                              <a:srgbClr val="ffffff"/>
                            </a:solidFill>
                          </a:uFill>
                          <a:latin typeface="Calibri"/>
                        </a:rPr>
                        <a:t>0.1992</a:t>
                      </a:r>
                      <a:endParaRPr b="0" lang="pt-BR" sz="1800" spc="-1" strike="noStrike">
                        <a:solidFill>
                          <a:srgbClr val="000000"/>
                        </a:solidFill>
                        <a:uFill>
                          <a:solidFill>
                            <a:srgbClr val="ffffff"/>
                          </a:solidFill>
                        </a:uFill>
                        <a:latin typeface="Arial"/>
                      </a:endParaRPr>
                    </a:p>
                  </a:txBody>
                  <a:tcPr marL="81360" marR="81360">
                    <a:lnL w="12240">
                      <a:solidFill>
                        <a:srgbClr val="ffffff"/>
                      </a:solidFill>
                    </a:lnL>
                    <a:lnR w="12240">
                      <a:solidFill>
                        <a:srgbClr val="ffffff"/>
                      </a:solidFill>
                    </a:lnR>
                    <a:lnT w="12240">
                      <a:solidFill>
                        <a:srgbClr val="ffffff"/>
                      </a:solidFill>
                    </a:lnT>
                    <a:lnB w="12240">
                      <a:solidFill>
                        <a:srgbClr val="ffffff"/>
                      </a:solidFill>
                    </a:lnB>
                    <a:solidFill>
                      <a:srgbClr val="e9eaf5"/>
                    </a:solidFill>
                  </a:tcPr>
                </a:tc>
                <a:tc>
                  <a:txBody>
                    <a:bodyPr lIns="81360" rIns="81360" tIns="0" bIns="0" anchor="ctr"/>
                    <a:p>
                      <a:pPr algn="ctr">
                        <a:lnSpc>
                          <a:spcPct val="100000"/>
                        </a:lnSpc>
                      </a:pPr>
                      <a:r>
                        <a:rPr b="0" lang="pt-BR" sz="1400" spc="-1" strike="noStrike">
                          <a:solidFill>
                            <a:srgbClr val="000000"/>
                          </a:solidFill>
                          <a:uFill>
                            <a:solidFill>
                              <a:srgbClr val="ffffff"/>
                            </a:solidFill>
                          </a:uFill>
                          <a:latin typeface="Calibri"/>
                        </a:rPr>
                        <a:t>0.9943</a:t>
                      </a:r>
                      <a:endParaRPr b="0" lang="pt-BR" sz="1800" spc="-1" strike="noStrike">
                        <a:solidFill>
                          <a:srgbClr val="000000"/>
                        </a:solidFill>
                        <a:uFill>
                          <a:solidFill>
                            <a:srgbClr val="ffffff"/>
                          </a:solidFill>
                        </a:uFill>
                        <a:latin typeface="Arial"/>
                      </a:endParaRPr>
                    </a:p>
                  </a:txBody>
                  <a:tcPr marL="81360" marR="81360">
                    <a:lnL w="12240">
                      <a:solidFill>
                        <a:srgbClr val="ffffff"/>
                      </a:solidFill>
                    </a:lnL>
                    <a:lnR w="12240">
                      <a:solidFill>
                        <a:srgbClr val="ffffff"/>
                      </a:solidFill>
                    </a:lnR>
                    <a:lnT w="12240">
                      <a:solidFill>
                        <a:srgbClr val="ffffff"/>
                      </a:solidFill>
                    </a:lnT>
                    <a:lnB w="12240">
                      <a:solidFill>
                        <a:srgbClr val="ffffff"/>
                      </a:solidFill>
                    </a:lnB>
                    <a:solidFill>
                      <a:srgbClr val="e9eaf5"/>
                    </a:solidFill>
                  </a:tcPr>
                </a:tc>
                <a:tc>
                  <a:txBody>
                    <a:bodyPr lIns="81360" rIns="81360" tIns="0" bIns="0" anchor="ctr"/>
                    <a:p>
                      <a:pPr algn="ctr">
                        <a:lnSpc>
                          <a:spcPct val="100000"/>
                        </a:lnSpc>
                      </a:pPr>
                      <a:r>
                        <a:rPr b="0" lang="pt-BR" sz="1400" spc="-1" strike="noStrike">
                          <a:solidFill>
                            <a:srgbClr val="000000"/>
                          </a:solidFill>
                          <a:uFill>
                            <a:solidFill>
                              <a:srgbClr val="ffffff"/>
                            </a:solidFill>
                          </a:uFill>
                          <a:latin typeface="Calibri"/>
                        </a:rPr>
                        <a:t>0.0030</a:t>
                      </a:r>
                      <a:endParaRPr b="0" lang="pt-BR" sz="1800" spc="-1" strike="noStrike">
                        <a:solidFill>
                          <a:srgbClr val="000000"/>
                        </a:solidFill>
                        <a:uFill>
                          <a:solidFill>
                            <a:srgbClr val="ffffff"/>
                          </a:solidFill>
                        </a:uFill>
                        <a:latin typeface="Arial"/>
                      </a:endParaRPr>
                    </a:p>
                  </a:txBody>
                  <a:tcPr marL="81360" marR="81360">
                    <a:lnL w="12240">
                      <a:solidFill>
                        <a:srgbClr val="ffffff"/>
                      </a:solidFill>
                    </a:lnL>
                    <a:lnR w="12240">
                      <a:solidFill>
                        <a:srgbClr val="ffffff"/>
                      </a:solidFill>
                    </a:lnR>
                    <a:lnT w="12240">
                      <a:solidFill>
                        <a:srgbClr val="ffffff"/>
                      </a:solidFill>
                    </a:lnT>
                    <a:lnB w="12240">
                      <a:solidFill>
                        <a:srgbClr val="ffffff"/>
                      </a:solidFill>
                    </a:lnB>
                    <a:solidFill>
                      <a:srgbClr val="e9eaf5"/>
                    </a:solidFill>
                  </a:tcPr>
                </a:tc>
                <a:tc>
                  <a:txBody>
                    <a:bodyPr lIns="81360" rIns="81360" tIns="0" bIns="0" anchor="ctr"/>
                    <a:p>
                      <a:pPr algn="ctr">
                        <a:lnSpc>
                          <a:spcPct val="100000"/>
                        </a:lnSpc>
                      </a:pPr>
                      <a:r>
                        <a:rPr b="0" lang="pt-BR" sz="1400" spc="-1" strike="noStrike">
                          <a:solidFill>
                            <a:srgbClr val="000000"/>
                          </a:solidFill>
                          <a:uFill>
                            <a:solidFill>
                              <a:srgbClr val="ffffff"/>
                            </a:solidFill>
                          </a:uFill>
                          <a:latin typeface="Calibri"/>
                        </a:rPr>
                        <a:t>0.9891</a:t>
                      </a:r>
                      <a:endParaRPr b="0" lang="pt-BR" sz="1800" spc="-1" strike="noStrike">
                        <a:solidFill>
                          <a:srgbClr val="000000"/>
                        </a:solidFill>
                        <a:uFill>
                          <a:solidFill>
                            <a:srgbClr val="ffffff"/>
                          </a:solidFill>
                        </a:uFill>
                        <a:latin typeface="Arial"/>
                      </a:endParaRPr>
                    </a:p>
                  </a:txBody>
                  <a:tcPr marL="81360" marR="81360">
                    <a:lnL w="12240">
                      <a:solidFill>
                        <a:srgbClr val="ffffff"/>
                      </a:solidFill>
                    </a:lnL>
                    <a:lnR w="12240">
                      <a:solidFill>
                        <a:srgbClr val="ffffff"/>
                      </a:solidFill>
                    </a:lnR>
                    <a:lnT w="12240">
                      <a:solidFill>
                        <a:srgbClr val="ffffff"/>
                      </a:solidFill>
                    </a:lnT>
                    <a:lnB w="12240">
                      <a:solidFill>
                        <a:srgbClr val="ffffff"/>
                      </a:solidFill>
                    </a:lnB>
                    <a:solidFill>
                      <a:srgbClr val="e9eaf5"/>
                    </a:solidFill>
                  </a:tcPr>
                </a:tc>
              </a:tr>
              <a:tr h="310320">
                <a:tc>
                  <a:txBody>
                    <a:bodyPr lIns="81360" rIns="81360" tIns="0" bIns="0" anchor="ctr"/>
                    <a:p>
                      <a:pPr algn="ctr">
                        <a:lnSpc>
                          <a:spcPct val="100000"/>
                        </a:lnSpc>
                      </a:pPr>
                      <a:r>
                        <a:rPr b="1" lang="pt-BR" sz="1400" spc="-1" strike="noStrike">
                          <a:solidFill>
                            <a:srgbClr val="ffffff"/>
                          </a:solidFill>
                          <a:uFill>
                            <a:solidFill>
                              <a:srgbClr val="ffffff"/>
                            </a:solidFill>
                          </a:uFill>
                          <a:latin typeface="Calibri"/>
                        </a:rPr>
                        <a:t>TiO</a:t>
                      </a:r>
                      <a:r>
                        <a:rPr b="1" lang="pt-BR" sz="1400" spc="-1" strike="noStrike" baseline="-25000">
                          <a:solidFill>
                            <a:srgbClr val="ffffff"/>
                          </a:solidFill>
                          <a:uFill>
                            <a:solidFill>
                              <a:srgbClr val="ffffff"/>
                            </a:solidFill>
                          </a:uFill>
                          <a:latin typeface="Calibri"/>
                        </a:rPr>
                        <a:t>2</a:t>
                      </a:r>
                      <a:r>
                        <a:rPr b="1" lang="pt-BR" sz="1400" spc="-1" strike="noStrike">
                          <a:solidFill>
                            <a:srgbClr val="ffffff"/>
                          </a:solidFill>
                          <a:uFill>
                            <a:solidFill>
                              <a:srgbClr val="ffffff"/>
                            </a:solidFill>
                          </a:uFill>
                          <a:latin typeface="Calibri"/>
                        </a:rPr>
                        <a:t>-0.5CNT</a:t>
                      </a:r>
                      <a:endParaRPr b="0" lang="pt-BR" sz="1800" spc="-1" strike="noStrike">
                        <a:solidFill>
                          <a:srgbClr val="000000"/>
                        </a:solidFill>
                        <a:uFill>
                          <a:solidFill>
                            <a:srgbClr val="ffffff"/>
                          </a:solidFill>
                        </a:uFill>
                        <a:latin typeface="Arial"/>
                      </a:endParaRPr>
                    </a:p>
                  </a:txBody>
                  <a:tcPr marL="81360" marR="81360">
                    <a:lnL w="12240">
                      <a:solidFill>
                        <a:srgbClr val="ffffff"/>
                      </a:solidFill>
                    </a:lnL>
                    <a:lnR w="12240">
                      <a:solidFill>
                        <a:srgbClr val="ffffff"/>
                      </a:solidFill>
                    </a:lnR>
                    <a:lnT w="12240">
                      <a:solidFill>
                        <a:srgbClr val="ffffff"/>
                      </a:solidFill>
                    </a:lnT>
                    <a:lnB w="12240">
                      <a:solidFill>
                        <a:srgbClr val="ffffff"/>
                      </a:solidFill>
                    </a:lnB>
                    <a:solidFill>
                      <a:srgbClr val="4e67c8"/>
                    </a:solidFill>
                  </a:tcPr>
                </a:tc>
                <a:tc>
                  <a:txBody>
                    <a:bodyPr lIns="81360" rIns="81360" tIns="0" bIns="0" anchor="ctr"/>
                    <a:p>
                      <a:pPr algn="ctr">
                        <a:lnSpc>
                          <a:spcPct val="100000"/>
                        </a:lnSpc>
                      </a:pPr>
                      <a:r>
                        <a:rPr b="0" lang="pt-BR" sz="1400" spc="-1" strike="noStrike">
                          <a:solidFill>
                            <a:srgbClr val="000000"/>
                          </a:solidFill>
                          <a:uFill>
                            <a:solidFill>
                              <a:srgbClr val="ffffff"/>
                            </a:solidFill>
                          </a:uFill>
                          <a:latin typeface="Calibri"/>
                        </a:rPr>
                        <a:t>1.4134</a:t>
                      </a:r>
                      <a:endParaRPr b="0" lang="pt-BR" sz="1800" spc="-1" strike="noStrike">
                        <a:solidFill>
                          <a:srgbClr val="000000"/>
                        </a:solidFill>
                        <a:uFill>
                          <a:solidFill>
                            <a:srgbClr val="ffffff"/>
                          </a:solidFill>
                        </a:uFill>
                        <a:latin typeface="Arial"/>
                      </a:endParaRPr>
                    </a:p>
                  </a:txBody>
                  <a:tcPr marL="81360" marR="81360">
                    <a:lnL w="12240">
                      <a:solidFill>
                        <a:srgbClr val="ffffff"/>
                      </a:solidFill>
                    </a:lnL>
                    <a:lnR w="12240">
                      <a:solidFill>
                        <a:srgbClr val="ffffff"/>
                      </a:solidFill>
                    </a:lnR>
                    <a:lnT w="12240">
                      <a:solidFill>
                        <a:srgbClr val="ffffff"/>
                      </a:solidFill>
                    </a:lnT>
                    <a:lnB w="12240">
                      <a:solidFill>
                        <a:srgbClr val="ffffff"/>
                      </a:solidFill>
                    </a:lnB>
                    <a:solidFill>
                      <a:srgbClr val="d0d3eb"/>
                    </a:solidFill>
                  </a:tcPr>
                </a:tc>
                <a:tc>
                  <a:txBody>
                    <a:bodyPr lIns="81360" rIns="81360" tIns="0" bIns="0" anchor="ctr"/>
                    <a:p>
                      <a:pPr algn="ctr">
                        <a:lnSpc>
                          <a:spcPct val="100000"/>
                        </a:lnSpc>
                      </a:pPr>
                      <a:r>
                        <a:rPr b="0" lang="pt-BR" sz="1400" spc="-1" strike="noStrike">
                          <a:solidFill>
                            <a:srgbClr val="000000"/>
                          </a:solidFill>
                          <a:uFill>
                            <a:solidFill>
                              <a:srgbClr val="ffffff"/>
                            </a:solidFill>
                          </a:uFill>
                          <a:latin typeface="Calibri"/>
                        </a:rPr>
                        <a:t>0.3061</a:t>
                      </a:r>
                      <a:endParaRPr b="0" lang="pt-BR" sz="1800" spc="-1" strike="noStrike">
                        <a:solidFill>
                          <a:srgbClr val="000000"/>
                        </a:solidFill>
                        <a:uFill>
                          <a:solidFill>
                            <a:srgbClr val="ffffff"/>
                          </a:solidFill>
                        </a:uFill>
                        <a:latin typeface="Arial"/>
                      </a:endParaRPr>
                    </a:p>
                  </a:txBody>
                  <a:tcPr marL="81360" marR="81360">
                    <a:lnL w="12240">
                      <a:solidFill>
                        <a:srgbClr val="ffffff"/>
                      </a:solidFill>
                    </a:lnL>
                    <a:lnR w="12240">
                      <a:solidFill>
                        <a:srgbClr val="ffffff"/>
                      </a:solidFill>
                    </a:lnR>
                    <a:lnT w="12240">
                      <a:solidFill>
                        <a:srgbClr val="ffffff"/>
                      </a:solidFill>
                    </a:lnT>
                    <a:lnB w="12240">
                      <a:solidFill>
                        <a:srgbClr val="ffffff"/>
                      </a:solidFill>
                    </a:lnB>
                    <a:solidFill>
                      <a:srgbClr val="d0d3eb"/>
                    </a:solidFill>
                  </a:tcPr>
                </a:tc>
                <a:tc>
                  <a:txBody>
                    <a:bodyPr lIns="81360" rIns="81360" tIns="0" bIns="0" anchor="ctr"/>
                    <a:p>
                      <a:pPr algn="ctr">
                        <a:lnSpc>
                          <a:spcPct val="100000"/>
                        </a:lnSpc>
                      </a:pPr>
                      <a:r>
                        <a:rPr b="0" lang="pt-BR" sz="1400" spc="-1" strike="noStrike">
                          <a:solidFill>
                            <a:srgbClr val="000000"/>
                          </a:solidFill>
                          <a:uFill>
                            <a:solidFill>
                              <a:srgbClr val="ffffff"/>
                            </a:solidFill>
                          </a:uFill>
                          <a:latin typeface="Calibri"/>
                        </a:rPr>
                        <a:t>0.9981</a:t>
                      </a:r>
                      <a:endParaRPr b="0" lang="pt-BR" sz="1800" spc="-1" strike="noStrike">
                        <a:solidFill>
                          <a:srgbClr val="000000"/>
                        </a:solidFill>
                        <a:uFill>
                          <a:solidFill>
                            <a:srgbClr val="ffffff"/>
                          </a:solidFill>
                        </a:uFill>
                        <a:latin typeface="Arial"/>
                      </a:endParaRPr>
                    </a:p>
                  </a:txBody>
                  <a:tcPr marL="81360" marR="81360">
                    <a:lnL w="12240">
                      <a:solidFill>
                        <a:srgbClr val="ffffff"/>
                      </a:solidFill>
                    </a:lnL>
                    <a:lnR w="12240">
                      <a:solidFill>
                        <a:srgbClr val="ffffff"/>
                      </a:solidFill>
                    </a:lnR>
                    <a:lnT w="12240">
                      <a:solidFill>
                        <a:srgbClr val="ffffff"/>
                      </a:solidFill>
                    </a:lnT>
                    <a:lnB w="12240">
                      <a:solidFill>
                        <a:srgbClr val="ffffff"/>
                      </a:solidFill>
                    </a:lnB>
                    <a:solidFill>
                      <a:srgbClr val="d0d3eb"/>
                    </a:solidFill>
                  </a:tcPr>
                </a:tc>
                <a:tc>
                  <a:txBody>
                    <a:bodyPr lIns="81360" rIns="81360" tIns="0" bIns="0" anchor="ctr"/>
                    <a:p>
                      <a:pPr algn="ctr">
                        <a:lnSpc>
                          <a:spcPct val="100000"/>
                        </a:lnSpc>
                      </a:pPr>
                      <a:r>
                        <a:rPr b="0" lang="pt-BR" sz="1400" spc="-1" strike="noStrike">
                          <a:solidFill>
                            <a:srgbClr val="000000"/>
                          </a:solidFill>
                          <a:uFill>
                            <a:solidFill>
                              <a:srgbClr val="ffffff"/>
                            </a:solidFill>
                          </a:uFill>
                          <a:latin typeface="Calibri"/>
                        </a:rPr>
                        <a:t>0.0032</a:t>
                      </a:r>
                      <a:endParaRPr b="0" lang="pt-BR" sz="1800" spc="-1" strike="noStrike">
                        <a:solidFill>
                          <a:srgbClr val="000000"/>
                        </a:solidFill>
                        <a:uFill>
                          <a:solidFill>
                            <a:srgbClr val="ffffff"/>
                          </a:solidFill>
                        </a:uFill>
                        <a:latin typeface="Arial"/>
                      </a:endParaRPr>
                    </a:p>
                  </a:txBody>
                  <a:tcPr marL="81360" marR="81360">
                    <a:lnL w="12240">
                      <a:solidFill>
                        <a:srgbClr val="ffffff"/>
                      </a:solidFill>
                    </a:lnL>
                    <a:lnR w="12240">
                      <a:solidFill>
                        <a:srgbClr val="ffffff"/>
                      </a:solidFill>
                    </a:lnR>
                    <a:lnT w="12240">
                      <a:solidFill>
                        <a:srgbClr val="ffffff"/>
                      </a:solidFill>
                    </a:lnT>
                    <a:lnB w="12240">
                      <a:solidFill>
                        <a:srgbClr val="ffffff"/>
                      </a:solidFill>
                    </a:lnB>
                    <a:solidFill>
                      <a:srgbClr val="d0d3eb"/>
                    </a:solidFill>
                  </a:tcPr>
                </a:tc>
                <a:tc>
                  <a:txBody>
                    <a:bodyPr lIns="81360" rIns="81360" tIns="0" bIns="0" anchor="ctr"/>
                    <a:p>
                      <a:pPr algn="ctr">
                        <a:lnSpc>
                          <a:spcPct val="100000"/>
                        </a:lnSpc>
                      </a:pPr>
                      <a:r>
                        <a:rPr b="0" lang="pt-BR" sz="1400" spc="-1" strike="noStrike">
                          <a:solidFill>
                            <a:srgbClr val="000000"/>
                          </a:solidFill>
                          <a:uFill>
                            <a:solidFill>
                              <a:srgbClr val="ffffff"/>
                            </a:solidFill>
                          </a:uFill>
                          <a:latin typeface="Calibri"/>
                        </a:rPr>
                        <a:t>0.9936</a:t>
                      </a:r>
                      <a:endParaRPr b="0" lang="pt-BR" sz="1800" spc="-1" strike="noStrike">
                        <a:solidFill>
                          <a:srgbClr val="000000"/>
                        </a:solidFill>
                        <a:uFill>
                          <a:solidFill>
                            <a:srgbClr val="ffffff"/>
                          </a:solidFill>
                        </a:uFill>
                        <a:latin typeface="Arial"/>
                      </a:endParaRPr>
                    </a:p>
                  </a:txBody>
                  <a:tcPr marL="81360" marR="81360">
                    <a:lnL w="12240">
                      <a:solidFill>
                        <a:srgbClr val="ffffff"/>
                      </a:solidFill>
                    </a:lnL>
                    <a:lnR w="12240">
                      <a:solidFill>
                        <a:srgbClr val="ffffff"/>
                      </a:solidFill>
                    </a:lnR>
                    <a:lnT w="12240">
                      <a:solidFill>
                        <a:srgbClr val="ffffff"/>
                      </a:solidFill>
                    </a:lnT>
                    <a:lnB w="12240">
                      <a:solidFill>
                        <a:srgbClr val="ffffff"/>
                      </a:solidFill>
                    </a:lnB>
                    <a:solidFill>
                      <a:srgbClr val="d0d3eb"/>
                    </a:solidFill>
                  </a:tcPr>
                </a:tc>
              </a:tr>
              <a:tr h="310320">
                <a:tc>
                  <a:txBody>
                    <a:bodyPr lIns="81360" rIns="81360" tIns="0" bIns="0" anchor="ctr"/>
                    <a:p>
                      <a:pPr algn="ctr">
                        <a:lnSpc>
                          <a:spcPct val="100000"/>
                        </a:lnSpc>
                      </a:pPr>
                      <a:r>
                        <a:rPr b="1" lang="pt-BR" sz="1400" spc="-1" strike="noStrike">
                          <a:solidFill>
                            <a:srgbClr val="ffffff"/>
                          </a:solidFill>
                          <a:uFill>
                            <a:solidFill>
                              <a:srgbClr val="ffffff"/>
                            </a:solidFill>
                          </a:uFill>
                          <a:latin typeface="Calibri"/>
                        </a:rPr>
                        <a:t>TiO</a:t>
                      </a:r>
                      <a:r>
                        <a:rPr b="1" lang="pt-BR" sz="1400" spc="-1" strike="noStrike" baseline="-25000">
                          <a:solidFill>
                            <a:srgbClr val="ffffff"/>
                          </a:solidFill>
                          <a:uFill>
                            <a:solidFill>
                              <a:srgbClr val="ffffff"/>
                            </a:solidFill>
                          </a:uFill>
                          <a:latin typeface="Calibri"/>
                        </a:rPr>
                        <a:t>2</a:t>
                      </a:r>
                      <a:r>
                        <a:rPr b="1" lang="pt-BR" sz="1400" spc="-1" strike="noStrike">
                          <a:solidFill>
                            <a:srgbClr val="ffffff"/>
                          </a:solidFill>
                          <a:uFill>
                            <a:solidFill>
                              <a:srgbClr val="ffffff"/>
                            </a:solidFill>
                          </a:uFill>
                          <a:latin typeface="Calibri"/>
                        </a:rPr>
                        <a:t>-1.0CNT</a:t>
                      </a:r>
                      <a:endParaRPr b="0" lang="pt-BR" sz="1800" spc="-1" strike="noStrike">
                        <a:solidFill>
                          <a:srgbClr val="000000"/>
                        </a:solidFill>
                        <a:uFill>
                          <a:solidFill>
                            <a:srgbClr val="ffffff"/>
                          </a:solidFill>
                        </a:uFill>
                        <a:latin typeface="Arial"/>
                      </a:endParaRPr>
                    </a:p>
                  </a:txBody>
                  <a:tcPr marL="81360" marR="81360">
                    <a:lnL w="12240">
                      <a:solidFill>
                        <a:srgbClr val="ffffff"/>
                      </a:solidFill>
                    </a:lnL>
                    <a:lnR w="12240">
                      <a:solidFill>
                        <a:srgbClr val="ffffff"/>
                      </a:solidFill>
                    </a:lnR>
                    <a:lnT w="12240">
                      <a:solidFill>
                        <a:srgbClr val="ffffff"/>
                      </a:solidFill>
                    </a:lnT>
                    <a:lnB w="12240">
                      <a:solidFill>
                        <a:srgbClr val="ffffff"/>
                      </a:solidFill>
                    </a:lnB>
                    <a:solidFill>
                      <a:srgbClr val="4e67c8"/>
                    </a:solidFill>
                  </a:tcPr>
                </a:tc>
                <a:tc>
                  <a:txBody>
                    <a:bodyPr lIns="81360" rIns="81360" tIns="0" bIns="0" anchor="ctr"/>
                    <a:p>
                      <a:pPr algn="ctr">
                        <a:lnSpc>
                          <a:spcPct val="100000"/>
                        </a:lnSpc>
                      </a:pPr>
                      <a:r>
                        <a:rPr b="0" lang="pt-BR" sz="1400" spc="-1" strike="noStrike">
                          <a:solidFill>
                            <a:srgbClr val="000000"/>
                          </a:solidFill>
                          <a:uFill>
                            <a:solidFill>
                              <a:srgbClr val="ffffff"/>
                            </a:solidFill>
                          </a:uFill>
                          <a:latin typeface="Calibri"/>
                        </a:rPr>
                        <a:t>0.2124</a:t>
                      </a:r>
                      <a:endParaRPr b="0" lang="pt-BR" sz="1800" spc="-1" strike="noStrike">
                        <a:solidFill>
                          <a:srgbClr val="000000"/>
                        </a:solidFill>
                        <a:uFill>
                          <a:solidFill>
                            <a:srgbClr val="ffffff"/>
                          </a:solidFill>
                        </a:uFill>
                        <a:latin typeface="Arial"/>
                      </a:endParaRPr>
                    </a:p>
                  </a:txBody>
                  <a:tcPr marL="81360" marR="81360">
                    <a:lnL w="12240">
                      <a:solidFill>
                        <a:srgbClr val="ffffff"/>
                      </a:solidFill>
                    </a:lnL>
                    <a:lnR w="12240">
                      <a:solidFill>
                        <a:srgbClr val="ffffff"/>
                      </a:solidFill>
                    </a:lnR>
                    <a:lnT w="12240">
                      <a:solidFill>
                        <a:srgbClr val="ffffff"/>
                      </a:solidFill>
                    </a:lnT>
                    <a:lnB w="12240">
                      <a:solidFill>
                        <a:srgbClr val="ffffff"/>
                      </a:solidFill>
                    </a:lnB>
                    <a:solidFill>
                      <a:srgbClr val="e9eaf5"/>
                    </a:solidFill>
                  </a:tcPr>
                </a:tc>
                <a:tc>
                  <a:txBody>
                    <a:bodyPr lIns="81360" rIns="81360" tIns="0" bIns="0" anchor="ctr"/>
                    <a:p>
                      <a:pPr algn="ctr">
                        <a:lnSpc>
                          <a:spcPct val="100000"/>
                        </a:lnSpc>
                      </a:pPr>
                      <a:r>
                        <a:rPr b="0" lang="pt-BR" sz="1400" spc="-1" strike="noStrike">
                          <a:solidFill>
                            <a:srgbClr val="000000"/>
                          </a:solidFill>
                          <a:uFill>
                            <a:solidFill>
                              <a:srgbClr val="ffffff"/>
                            </a:solidFill>
                          </a:uFill>
                          <a:latin typeface="Calibri"/>
                        </a:rPr>
                        <a:t>0.3725</a:t>
                      </a:r>
                      <a:endParaRPr b="0" lang="pt-BR" sz="1800" spc="-1" strike="noStrike">
                        <a:solidFill>
                          <a:srgbClr val="000000"/>
                        </a:solidFill>
                        <a:uFill>
                          <a:solidFill>
                            <a:srgbClr val="ffffff"/>
                          </a:solidFill>
                        </a:uFill>
                        <a:latin typeface="Arial"/>
                      </a:endParaRPr>
                    </a:p>
                  </a:txBody>
                  <a:tcPr marL="81360" marR="81360">
                    <a:lnL w="12240">
                      <a:solidFill>
                        <a:srgbClr val="ffffff"/>
                      </a:solidFill>
                    </a:lnL>
                    <a:lnR w="12240">
                      <a:solidFill>
                        <a:srgbClr val="ffffff"/>
                      </a:solidFill>
                    </a:lnR>
                    <a:lnT w="12240">
                      <a:solidFill>
                        <a:srgbClr val="ffffff"/>
                      </a:solidFill>
                    </a:lnT>
                    <a:lnB w="12240">
                      <a:solidFill>
                        <a:srgbClr val="ffffff"/>
                      </a:solidFill>
                    </a:lnB>
                    <a:solidFill>
                      <a:srgbClr val="e9eaf5"/>
                    </a:solidFill>
                  </a:tcPr>
                </a:tc>
                <a:tc>
                  <a:txBody>
                    <a:bodyPr lIns="81360" rIns="81360" tIns="0" bIns="0" anchor="ctr"/>
                    <a:p>
                      <a:pPr algn="ctr">
                        <a:lnSpc>
                          <a:spcPct val="100000"/>
                        </a:lnSpc>
                      </a:pPr>
                      <a:r>
                        <a:rPr b="0" lang="pt-BR" sz="1400" spc="-1" strike="noStrike">
                          <a:solidFill>
                            <a:srgbClr val="000000"/>
                          </a:solidFill>
                          <a:uFill>
                            <a:solidFill>
                              <a:srgbClr val="ffffff"/>
                            </a:solidFill>
                          </a:uFill>
                          <a:latin typeface="Calibri"/>
                        </a:rPr>
                        <a:t>0.9971</a:t>
                      </a:r>
                      <a:endParaRPr b="0" lang="pt-BR" sz="1800" spc="-1" strike="noStrike">
                        <a:solidFill>
                          <a:srgbClr val="000000"/>
                        </a:solidFill>
                        <a:uFill>
                          <a:solidFill>
                            <a:srgbClr val="ffffff"/>
                          </a:solidFill>
                        </a:uFill>
                        <a:latin typeface="Arial"/>
                      </a:endParaRPr>
                    </a:p>
                  </a:txBody>
                  <a:tcPr marL="81360" marR="81360">
                    <a:lnL w="12240">
                      <a:solidFill>
                        <a:srgbClr val="ffffff"/>
                      </a:solidFill>
                    </a:lnL>
                    <a:lnR w="12240">
                      <a:solidFill>
                        <a:srgbClr val="ffffff"/>
                      </a:solidFill>
                    </a:lnR>
                    <a:lnT w="12240">
                      <a:solidFill>
                        <a:srgbClr val="ffffff"/>
                      </a:solidFill>
                    </a:lnT>
                    <a:lnB w="12240">
                      <a:solidFill>
                        <a:srgbClr val="ffffff"/>
                      </a:solidFill>
                    </a:lnB>
                    <a:solidFill>
                      <a:srgbClr val="e9eaf5"/>
                    </a:solidFill>
                  </a:tcPr>
                </a:tc>
                <a:tc>
                  <a:txBody>
                    <a:bodyPr lIns="81360" rIns="81360" tIns="0" bIns="0" anchor="ctr"/>
                    <a:p>
                      <a:pPr algn="ctr">
                        <a:lnSpc>
                          <a:spcPct val="100000"/>
                        </a:lnSpc>
                      </a:pPr>
                      <a:r>
                        <a:rPr b="0" lang="pt-BR" sz="1400" spc="-1" strike="noStrike">
                          <a:solidFill>
                            <a:srgbClr val="000000"/>
                          </a:solidFill>
                          <a:uFill>
                            <a:solidFill>
                              <a:srgbClr val="ffffff"/>
                            </a:solidFill>
                          </a:uFill>
                          <a:latin typeface="Calibri"/>
                        </a:rPr>
                        <a:t>0.0037</a:t>
                      </a:r>
                      <a:endParaRPr b="0" lang="pt-BR" sz="1800" spc="-1" strike="noStrike">
                        <a:solidFill>
                          <a:srgbClr val="000000"/>
                        </a:solidFill>
                        <a:uFill>
                          <a:solidFill>
                            <a:srgbClr val="ffffff"/>
                          </a:solidFill>
                        </a:uFill>
                        <a:latin typeface="Arial"/>
                      </a:endParaRPr>
                    </a:p>
                  </a:txBody>
                  <a:tcPr marL="81360" marR="81360">
                    <a:lnL w="12240">
                      <a:solidFill>
                        <a:srgbClr val="ffffff"/>
                      </a:solidFill>
                    </a:lnL>
                    <a:lnR w="12240">
                      <a:solidFill>
                        <a:srgbClr val="ffffff"/>
                      </a:solidFill>
                    </a:lnR>
                    <a:lnT w="12240">
                      <a:solidFill>
                        <a:srgbClr val="ffffff"/>
                      </a:solidFill>
                    </a:lnT>
                    <a:lnB w="12240">
                      <a:solidFill>
                        <a:srgbClr val="ffffff"/>
                      </a:solidFill>
                    </a:lnB>
                    <a:solidFill>
                      <a:srgbClr val="e9eaf5"/>
                    </a:solidFill>
                  </a:tcPr>
                </a:tc>
                <a:tc>
                  <a:txBody>
                    <a:bodyPr lIns="81360" rIns="81360" tIns="0" bIns="0" anchor="ctr"/>
                    <a:p>
                      <a:pPr algn="ctr">
                        <a:lnSpc>
                          <a:spcPct val="100000"/>
                        </a:lnSpc>
                      </a:pPr>
                      <a:r>
                        <a:rPr b="0" lang="pt-BR" sz="1400" spc="-1" strike="noStrike">
                          <a:solidFill>
                            <a:srgbClr val="000000"/>
                          </a:solidFill>
                          <a:uFill>
                            <a:solidFill>
                              <a:srgbClr val="ffffff"/>
                            </a:solidFill>
                          </a:uFill>
                          <a:latin typeface="Calibri"/>
                        </a:rPr>
                        <a:t>0.9931</a:t>
                      </a:r>
                      <a:endParaRPr b="0" lang="pt-BR" sz="1800" spc="-1" strike="noStrike">
                        <a:solidFill>
                          <a:srgbClr val="000000"/>
                        </a:solidFill>
                        <a:uFill>
                          <a:solidFill>
                            <a:srgbClr val="ffffff"/>
                          </a:solidFill>
                        </a:uFill>
                        <a:latin typeface="Arial"/>
                      </a:endParaRPr>
                    </a:p>
                  </a:txBody>
                  <a:tcPr marL="81360" marR="81360">
                    <a:lnL w="12240">
                      <a:solidFill>
                        <a:srgbClr val="ffffff"/>
                      </a:solidFill>
                    </a:lnL>
                    <a:lnR w="12240">
                      <a:solidFill>
                        <a:srgbClr val="ffffff"/>
                      </a:solidFill>
                    </a:lnR>
                    <a:lnT w="12240">
                      <a:solidFill>
                        <a:srgbClr val="ffffff"/>
                      </a:solidFill>
                    </a:lnT>
                    <a:lnB w="12240">
                      <a:solidFill>
                        <a:srgbClr val="ffffff"/>
                      </a:solidFill>
                    </a:lnB>
                    <a:solidFill>
                      <a:srgbClr val="e9eaf5"/>
                    </a:solidFill>
                  </a:tcPr>
                </a:tc>
              </a:tr>
              <a:tr h="310320">
                <a:tc>
                  <a:txBody>
                    <a:bodyPr lIns="81360" rIns="81360" tIns="0" bIns="0" anchor="ctr"/>
                    <a:p>
                      <a:pPr algn="ctr">
                        <a:lnSpc>
                          <a:spcPct val="100000"/>
                        </a:lnSpc>
                      </a:pPr>
                      <a:r>
                        <a:rPr b="1" lang="pt-BR" sz="1400" spc="-1" strike="noStrike">
                          <a:solidFill>
                            <a:srgbClr val="ffffff"/>
                          </a:solidFill>
                          <a:uFill>
                            <a:solidFill>
                              <a:srgbClr val="ffffff"/>
                            </a:solidFill>
                          </a:uFill>
                          <a:latin typeface="Calibri"/>
                        </a:rPr>
                        <a:t>TiO</a:t>
                      </a:r>
                      <a:r>
                        <a:rPr b="1" lang="pt-BR" sz="1400" spc="-1" strike="noStrike" baseline="-25000">
                          <a:solidFill>
                            <a:srgbClr val="ffffff"/>
                          </a:solidFill>
                          <a:uFill>
                            <a:solidFill>
                              <a:srgbClr val="ffffff"/>
                            </a:solidFill>
                          </a:uFill>
                          <a:latin typeface="Calibri"/>
                        </a:rPr>
                        <a:t>2</a:t>
                      </a:r>
                      <a:r>
                        <a:rPr b="1" lang="pt-BR" sz="1400" spc="-1" strike="noStrike">
                          <a:solidFill>
                            <a:srgbClr val="ffffff"/>
                          </a:solidFill>
                          <a:uFill>
                            <a:solidFill>
                              <a:srgbClr val="ffffff"/>
                            </a:solidFill>
                          </a:uFill>
                          <a:latin typeface="Calibri"/>
                        </a:rPr>
                        <a:t>-2.0CNT</a:t>
                      </a:r>
                      <a:endParaRPr b="0" lang="pt-BR" sz="1800" spc="-1" strike="noStrike">
                        <a:solidFill>
                          <a:srgbClr val="000000"/>
                        </a:solidFill>
                        <a:uFill>
                          <a:solidFill>
                            <a:srgbClr val="ffffff"/>
                          </a:solidFill>
                        </a:uFill>
                        <a:latin typeface="Arial"/>
                      </a:endParaRPr>
                    </a:p>
                  </a:txBody>
                  <a:tcPr marL="81360" marR="81360">
                    <a:lnL w="12240">
                      <a:solidFill>
                        <a:srgbClr val="ffffff"/>
                      </a:solidFill>
                    </a:lnL>
                    <a:lnR w="12240">
                      <a:solidFill>
                        <a:srgbClr val="ffffff"/>
                      </a:solidFill>
                    </a:lnR>
                    <a:lnT w="12240">
                      <a:solidFill>
                        <a:srgbClr val="ffffff"/>
                      </a:solidFill>
                    </a:lnT>
                    <a:lnB w="12240">
                      <a:solidFill>
                        <a:srgbClr val="ffffff"/>
                      </a:solidFill>
                    </a:lnB>
                    <a:solidFill>
                      <a:srgbClr val="4e67c8"/>
                    </a:solidFill>
                  </a:tcPr>
                </a:tc>
                <a:tc>
                  <a:txBody>
                    <a:bodyPr lIns="81360" rIns="81360" tIns="0" bIns="0" anchor="ctr"/>
                    <a:p>
                      <a:pPr algn="ctr">
                        <a:lnSpc>
                          <a:spcPct val="100000"/>
                        </a:lnSpc>
                      </a:pPr>
                      <a:r>
                        <a:rPr b="0" lang="pt-BR" sz="1400" spc="-1" strike="noStrike">
                          <a:solidFill>
                            <a:srgbClr val="000000"/>
                          </a:solidFill>
                          <a:uFill>
                            <a:solidFill>
                              <a:srgbClr val="ffffff"/>
                            </a:solidFill>
                          </a:uFill>
                          <a:latin typeface="Calibri"/>
                        </a:rPr>
                        <a:t>0.1160</a:t>
                      </a:r>
                      <a:endParaRPr b="0" lang="pt-BR" sz="1800" spc="-1" strike="noStrike">
                        <a:solidFill>
                          <a:srgbClr val="000000"/>
                        </a:solidFill>
                        <a:uFill>
                          <a:solidFill>
                            <a:srgbClr val="ffffff"/>
                          </a:solidFill>
                        </a:uFill>
                        <a:latin typeface="Arial"/>
                      </a:endParaRPr>
                    </a:p>
                  </a:txBody>
                  <a:tcPr marL="81360" marR="81360">
                    <a:lnL w="12240">
                      <a:solidFill>
                        <a:srgbClr val="ffffff"/>
                      </a:solidFill>
                    </a:lnL>
                    <a:lnR w="12240">
                      <a:solidFill>
                        <a:srgbClr val="ffffff"/>
                      </a:solidFill>
                    </a:lnR>
                    <a:lnT w="12240">
                      <a:solidFill>
                        <a:srgbClr val="ffffff"/>
                      </a:solidFill>
                    </a:lnT>
                    <a:lnB w="12240">
                      <a:solidFill>
                        <a:srgbClr val="ffffff"/>
                      </a:solidFill>
                    </a:lnB>
                    <a:solidFill>
                      <a:srgbClr val="d0d3eb"/>
                    </a:solidFill>
                  </a:tcPr>
                </a:tc>
                <a:tc>
                  <a:txBody>
                    <a:bodyPr lIns="81360" rIns="81360" tIns="0" bIns="0" anchor="ctr"/>
                    <a:p>
                      <a:pPr algn="ctr">
                        <a:lnSpc>
                          <a:spcPct val="100000"/>
                        </a:lnSpc>
                      </a:pPr>
                      <a:r>
                        <a:rPr b="0" lang="pt-BR" sz="1400" spc="-1" strike="noStrike">
                          <a:solidFill>
                            <a:srgbClr val="000000"/>
                          </a:solidFill>
                          <a:uFill>
                            <a:solidFill>
                              <a:srgbClr val="ffffff"/>
                            </a:solidFill>
                          </a:uFill>
                          <a:latin typeface="Calibri"/>
                        </a:rPr>
                        <a:t>0.7794</a:t>
                      </a:r>
                      <a:endParaRPr b="0" lang="pt-BR" sz="1800" spc="-1" strike="noStrike">
                        <a:solidFill>
                          <a:srgbClr val="000000"/>
                        </a:solidFill>
                        <a:uFill>
                          <a:solidFill>
                            <a:srgbClr val="ffffff"/>
                          </a:solidFill>
                        </a:uFill>
                        <a:latin typeface="Arial"/>
                      </a:endParaRPr>
                    </a:p>
                  </a:txBody>
                  <a:tcPr marL="81360" marR="81360">
                    <a:lnL w="12240">
                      <a:solidFill>
                        <a:srgbClr val="ffffff"/>
                      </a:solidFill>
                    </a:lnL>
                    <a:lnR w="12240">
                      <a:solidFill>
                        <a:srgbClr val="ffffff"/>
                      </a:solidFill>
                    </a:lnR>
                    <a:lnT w="12240">
                      <a:solidFill>
                        <a:srgbClr val="ffffff"/>
                      </a:solidFill>
                    </a:lnT>
                    <a:lnB w="12240">
                      <a:solidFill>
                        <a:srgbClr val="ffffff"/>
                      </a:solidFill>
                    </a:lnB>
                    <a:solidFill>
                      <a:srgbClr val="d0d3eb"/>
                    </a:solidFill>
                  </a:tcPr>
                </a:tc>
                <a:tc>
                  <a:txBody>
                    <a:bodyPr lIns="81360" rIns="81360" tIns="0" bIns="0" anchor="ctr"/>
                    <a:p>
                      <a:pPr algn="ctr">
                        <a:lnSpc>
                          <a:spcPct val="100000"/>
                        </a:lnSpc>
                      </a:pPr>
                      <a:r>
                        <a:rPr b="0" lang="pt-BR" sz="1400" spc="-1" strike="noStrike">
                          <a:solidFill>
                            <a:srgbClr val="000000"/>
                          </a:solidFill>
                          <a:uFill>
                            <a:solidFill>
                              <a:srgbClr val="ffffff"/>
                            </a:solidFill>
                          </a:uFill>
                          <a:latin typeface="Calibri"/>
                        </a:rPr>
                        <a:t>0.9955</a:t>
                      </a:r>
                      <a:endParaRPr b="0" lang="pt-BR" sz="1800" spc="-1" strike="noStrike">
                        <a:solidFill>
                          <a:srgbClr val="000000"/>
                        </a:solidFill>
                        <a:uFill>
                          <a:solidFill>
                            <a:srgbClr val="ffffff"/>
                          </a:solidFill>
                        </a:uFill>
                        <a:latin typeface="Arial"/>
                      </a:endParaRPr>
                    </a:p>
                  </a:txBody>
                  <a:tcPr marL="81360" marR="81360">
                    <a:lnL w="12240">
                      <a:solidFill>
                        <a:srgbClr val="ffffff"/>
                      </a:solidFill>
                    </a:lnL>
                    <a:lnR w="12240">
                      <a:solidFill>
                        <a:srgbClr val="ffffff"/>
                      </a:solidFill>
                    </a:lnR>
                    <a:lnT w="12240">
                      <a:solidFill>
                        <a:srgbClr val="ffffff"/>
                      </a:solidFill>
                    </a:lnT>
                    <a:lnB w="12240">
                      <a:solidFill>
                        <a:srgbClr val="ffffff"/>
                      </a:solidFill>
                    </a:lnB>
                    <a:solidFill>
                      <a:srgbClr val="d0d3eb"/>
                    </a:solidFill>
                  </a:tcPr>
                </a:tc>
                <a:tc>
                  <a:txBody>
                    <a:bodyPr lIns="81360" rIns="81360" tIns="0" bIns="0" anchor="ctr"/>
                    <a:p>
                      <a:pPr algn="ctr">
                        <a:lnSpc>
                          <a:spcPct val="100000"/>
                        </a:lnSpc>
                      </a:pPr>
                      <a:r>
                        <a:rPr b="0" lang="pt-BR" sz="1400" spc="-1" strike="noStrike">
                          <a:solidFill>
                            <a:srgbClr val="000000"/>
                          </a:solidFill>
                          <a:uFill>
                            <a:solidFill>
                              <a:srgbClr val="ffffff"/>
                            </a:solidFill>
                          </a:uFill>
                          <a:latin typeface="Calibri"/>
                        </a:rPr>
                        <a:t>0.0048</a:t>
                      </a:r>
                      <a:endParaRPr b="0" lang="pt-BR" sz="1800" spc="-1" strike="noStrike">
                        <a:solidFill>
                          <a:srgbClr val="000000"/>
                        </a:solidFill>
                        <a:uFill>
                          <a:solidFill>
                            <a:srgbClr val="ffffff"/>
                          </a:solidFill>
                        </a:uFill>
                        <a:latin typeface="Arial"/>
                      </a:endParaRPr>
                    </a:p>
                  </a:txBody>
                  <a:tcPr marL="81360" marR="81360">
                    <a:lnL w="12240">
                      <a:solidFill>
                        <a:srgbClr val="ffffff"/>
                      </a:solidFill>
                    </a:lnL>
                    <a:lnR w="12240">
                      <a:solidFill>
                        <a:srgbClr val="ffffff"/>
                      </a:solidFill>
                    </a:lnR>
                    <a:lnT w="12240">
                      <a:solidFill>
                        <a:srgbClr val="ffffff"/>
                      </a:solidFill>
                    </a:lnT>
                    <a:lnB w="12240">
                      <a:solidFill>
                        <a:srgbClr val="ffffff"/>
                      </a:solidFill>
                    </a:lnB>
                    <a:solidFill>
                      <a:srgbClr val="d0d3eb"/>
                    </a:solidFill>
                  </a:tcPr>
                </a:tc>
                <a:tc>
                  <a:txBody>
                    <a:bodyPr lIns="81360" rIns="81360" tIns="0" bIns="0" anchor="ctr"/>
                    <a:p>
                      <a:pPr algn="ctr">
                        <a:lnSpc>
                          <a:spcPct val="100000"/>
                        </a:lnSpc>
                      </a:pPr>
                      <a:r>
                        <a:rPr b="0" lang="pt-BR" sz="1400" spc="-1" strike="noStrike">
                          <a:solidFill>
                            <a:srgbClr val="000000"/>
                          </a:solidFill>
                          <a:uFill>
                            <a:solidFill>
                              <a:srgbClr val="ffffff"/>
                            </a:solidFill>
                          </a:uFill>
                          <a:latin typeface="Calibri"/>
                        </a:rPr>
                        <a:t>0.9673</a:t>
                      </a:r>
                      <a:endParaRPr b="0" lang="pt-BR" sz="1800" spc="-1" strike="noStrike">
                        <a:solidFill>
                          <a:srgbClr val="000000"/>
                        </a:solidFill>
                        <a:uFill>
                          <a:solidFill>
                            <a:srgbClr val="ffffff"/>
                          </a:solidFill>
                        </a:uFill>
                        <a:latin typeface="Arial"/>
                      </a:endParaRPr>
                    </a:p>
                  </a:txBody>
                  <a:tcPr marL="81360" marR="81360">
                    <a:lnL w="12240">
                      <a:solidFill>
                        <a:srgbClr val="ffffff"/>
                      </a:solidFill>
                    </a:lnL>
                    <a:lnR w="12240">
                      <a:solidFill>
                        <a:srgbClr val="ffffff"/>
                      </a:solidFill>
                    </a:lnR>
                    <a:lnT w="12240">
                      <a:solidFill>
                        <a:srgbClr val="ffffff"/>
                      </a:solidFill>
                    </a:lnT>
                    <a:lnB w="12240">
                      <a:solidFill>
                        <a:srgbClr val="ffffff"/>
                      </a:solidFill>
                    </a:lnB>
                    <a:solidFill>
                      <a:srgbClr val="d0d3eb"/>
                    </a:solidFill>
                  </a:tcPr>
                </a:tc>
              </a:tr>
              <a:tr h="310320">
                <a:tc>
                  <a:txBody>
                    <a:bodyPr lIns="81360" rIns="81360" tIns="0" bIns="0" anchor="ctr"/>
                    <a:p>
                      <a:pPr algn="ctr">
                        <a:lnSpc>
                          <a:spcPct val="100000"/>
                        </a:lnSpc>
                      </a:pPr>
                      <a:r>
                        <a:rPr b="1" lang="pt-BR" sz="1400" spc="-1" strike="noStrike">
                          <a:solidFill>
                            <a:srgbClr val="ffffff"/>
                          </a:solidFill>
                          <a:uFill>
                            <a:solidFill>
                              <a:srgbClr val="ffffff"/>
                            </a:solidFill>
                          </a:uFill>
                          <a:latin typeface="Calibri"/>
                        </a:rPr>
                        <a:t>TiO</a:t>
                      </a:r>
                      <a:r>
                        <a:rPr b="1" lang="pt-BR" sz="1400" spc="-1" strike="noStrike" baseline="-25000">
                          <a:solidFill>
                            <a:srgbClr val="ffffff"/>
                          </a:solidFill>
                          <a:uFill>
                            <a:solidFill>
                              <a:srgbClr val="ffffff"/>
                            </a:solidFill>
                          </a:uFill>
                          <a:latin typeface="Calibri"/>
                        </a:rPr>
                        <a:t>2</a:t>
                      </a:r>
                      <a:r>
                        <a:rPr b="1" lang="pt-BR" sz="1400" spc="-1" strike="noStrike">
                          <a:solidFill>
                            <a:srgbClr val="ffffff"/>
                          </a:solidFill>
                          <a:uFill>
                            <a:solidFill>
                              <a:srgbClr val="ffffff"/>
                            </a:solidFill>
                          </a:uFill>
                          <a:latin typeface="Calibri"/>
                        </a:rPr>
                        <a:t>-2.0AC</a:t>
                      </a:r>
                      <a:endParaRPr b="0" lang="pt-BR" sz="1800" spc="-1" strike="noStrike">
                        <a:solidFill>
                          <a:srgbClr val="000000"/>
                        </a:solidFill>
                        <a:uFill>
                          <a:solidFill>
                            <a:srgbClr val="ffffff"/>
                          </a:solidFill>
                        </a:uFill>
                        <a:latin typeface="Arial"/>
                      </a:endParaRPr>
                    </a:p>
                  </a:txBody>
                  <a:tcPr marL="81360" marR="81360">
                    <a:lnL w="12240">
                      <a:solidFill>
                        <a:srgbClr val="ffffff"/>
                      </a:solidFill>
                    </a:lnL>
                    <a:lnR w="12240">
                      <a:solidFill>
                        <a:srgbClr val="ffffff"/>
                      </a:solidFill>
                    </a:lnR>
                    <a:lnT w="12240">
                      <a:solidFill>
                        <a:srgbClr val="ffffff"/>
                      </a:solidFill>
                    </a:lnT>
                    <a:lnB w="12240">
                      <a:solidFill>
                        <a:srgbClr val="ffffff"/>
                      </a:solidFill>
                    </a:lnB>
                    <a:solidFill>
                      <a:srgbClr val="4e67c8"/>
                    </a:solidFill>
                  </a:tcPr>
                </a:tc>
                <a:tc>
                  <a:txBody>
                    <a:bodyPr lIns="81360" rIns="81360" tIns="0" bIns="0" anchor="ctr"/>
                    <a:p>
                      <a:pPr algn="ctr">
                        <a:lnSpc>
                          <a:spcPct val="100000"/>
                        </a:lnSpc>
                      </a:pPr>
                      <a:r>
                        <a:rPr b="0" lang="pt-BR" sz="1400" spc="-1" strike="noStrike">
                          <a:solidFill>
                            <a:srgbClr val="000000"/>
                          </a:solidFill>
                          <a:uFill>
                            <a:solidFill>
                              <a:srgbClr val="ffffff"/>
                            </a:solidFill>
                          </a:uFill>
                          <a:latin typeface="Calibri"/>
                        </a:rPr>
                        <a:t>0.0500</a:t>
                      </a:r>
                      <a:endParaRPr b="0" lang="pt-BR" sz="1800" spc="-1" strike="noStrike">
                        <a:solidFill>
                          <a:srgbClr val="000000"/>
                        </a:solidFill>
                        <a:uFill>
                          <a:solidFill>
                            <a:srgbClr val="ffffff"/>
                          </a:solidFill>
                        </a:uFill>
                        <a:latin typeface="Arial"/>
                      </a:endParaRPr>
                    </a:p>
                  </a:txBody>
                  <a:tcPr marL="81360" marR="81360">
                    <a:lnL w="12240">
                      <a:solidFill>
                        <a:srgbClr val="ffffff"/>
                      </a:solidFill>
                    </a:lnL>
                    <a:lnR w="12240">
                      <a:solidFill>
                        <a:srgbClr val="ffffff"/>
                      </a:solidFill>
                    </a:lnR>
                    <a:lnT w="12240">
                      <a:solidFill>
                        <a:srgbClr val="ffffff"/>
                      </a:solidFill>
                    </a:lnT>
                    <a:lnB w="12240">
                      <a:solidFill>
                        <a:srgbClr val="ffffff"/>
                      </a:solidFill>
                    </a:lnB>
                    <a:solidFill>
                      <a:srgbClr val="e9eaf5"/>
                    </a:solidFill>
                  </a:tcPr>
                </a:tc>
                <a:tc>
                  <a:txBody>
                    <a:bodyPr lIns="81360" rIns="81360" tIns="0" bIns="0" anchor="ctr"/>
                    <a:p>
                      <a:pPr algn="ctr">
                        <a:lnSpc>
                          <a:spcPct val="100000"/>
                        </a:lnSpc>
                      </a:pPr>
                      <a:r>
                        <a:rPr b="0" lang="pt-BR" sz="1400" spc="-1" strike="noStrike">
                          <a:solidFill>
                            <a:srgbClr val="000000"/>
                          </a:solidFill>
                          <a:uFill>
                            <a:solidFill>
                              <a:srgbClr val="ffffff"/>
                            </a:solidFill>
                          </a:uFill>
                          <a:latin typeface="Calibri"/>
                        </a:rPr>
                        <a:t>0.7707</a:t>
                      </a:r>
                      <a:endParaRPr b="0" lang="pt-BR" sz="1800" spc="-1" strike="noStrike">
                        <a:solidFill>
                          <a:srgbClr val="000000"/>
                        </a:solidFill>
                        <a:uFill>
                          <a:solidFill>
                            <a:srgbClr val="ffffff"/>
                          </a:solidFill>
                        </a:uFill>
                        <a:latin typeface="Arial"/>
                      </a:endParaRPr>
                    </a:p>
                  </a:txBody>
                  <a:tcPr marL="81360" marR="81360">
                    <a:lnL w="12240">
                      <a:solidFill>
                        <a:srgbClr val="ffffff"/>
                      </a:solidFill>
                    </a:lnL>
                    <a:lnR w="12240">
                      <a:solidFill>
                        <a:srgbClr val="ffffff"/>
                      </a:solidFill>
                    </a:lnR>
                    <a:lnT w="12240">
                      <a:solidFill>
                        <a:srgbClr val="ffffff"/>
                      </a:solidFill>
                    </a:lnT>
                    <a:lnB w="12240">
                      <a:solidFill>
                        <a:srgbClr val="ffffff"/>
                      </a:solidFill>
                    </a:lnB>
                    <a:solidFill>
                      <a:srgbClr val="e9eaf5"/>
                    </a:solidFill>
                  </a:tcPr>
                </a:tc>
                <a:tc>
                  <a:txBody>
                    <a:bodyPr lIns="81360" rIns="81360" tIns="0" bIns="0" anchor="ctr"/>
                    <a:p>
                      <a:pPr algn="ctr">
                        <a:lnSpc>
                          <a:spcPct val="100000"/>
                        </a:lnSpc>
                      </a:pPr>
                      <a:r>
                        <a:rPr b="0" lang="pt-BR" sz="1400" spc="-1" strike="noStrike">
                          <a:solidFill>
                            <a:srgbClr val="000000"/>
                          </a:solidFill>
                          <a:uFill>
                            <a:solidFill>
                              <a:srgbClr val="ffffff"/>
                            </a:solidFill>
                          </a:uFill>
                          <a:latin typeface="Calibri"/>
                        </a:rPr>
                        <a:t>0.9581</a:t>
                      </a:r>
                      <a:endParaRPr b="0" lang="pt-BR" sz="1800" spc="-1" strike="noStrike">
                        <a:solidFill>
                          <a:srgbClr val="000000"/>
                        </a:solidFill>
                        <a:uFill>
                          <a:solidFill>
                            <a:srgbClr val="ffffff"/>
                          </a:solidFill>
                        </a:uFill>
                        <a:latin typeface="Arial"/>
                      </a:endParaRPr>
                    </a:p>
                  </a:txBody>
                  <a:tcPr marL="81360" marR="81360">
                    <a:lnL w="12240">
                      <a:solidFill>
                        <a:srgbClr val="ffffff"/>
                      </a:solidFill>
                    </a:lnL>
                    <a:lnR w="12240">
                      <a:solidFill>
                        <a:srgbClr val="ffffff"/>
                      </a:solidFill>
                    </a:lnR>
                    <a:lnT w="12240">
                      <a:solidFill>
                        <a:srgbClr val="ffffff"/>
                      </a:solidFill>
                    </a:lnT>
                    <a:lnB w="12240">
                      <a:solidFill>
                        <a:srgbClr val="ffffff"/>
                      </a:solidFill>
                    </a:lnB>
                    <a:solidFill>
                      <a:srgbClr val="e9eaf5"/>
                    </a:solidFill>
                  </a:tcPr>
                </a:tc>
                <a:tc>
                  <a:txBody>
                    <a:bodyPr lIns="81360" rIns="81360" tIns="0" bIns="0" anchor="ctr"/>
                    <a:p>
                      <a:pPr algn="ctr">
                        <a:lnSpc>
                          <a:spcPct val="100000"/>
                        </a:lnSpc>
                      </a:pPr>
                      <a:r>
                        <a:rPr b="0" lang="pt-BR" sz="1400" spc="-1" strike="noStrike">
                          <a:solidFill>
                            <a:srgbClr val="000000"/>
                          </a:solidFill>
                          <a:uFill>
                            <a:solidFill>
                              <a:srgbClr val="ffffff"/>
                            </a:solidFill>
                          </a:uFill>
                          <a:latin typeface="Calibri"/>
                        </a:rPr>
                        <a:t>0.0047</a:t>
                      </a:r>
                      <a:endParaRPr b="0" lang="pt-BR" sz="1800" spc="-1" strike="noStrike">
                        <a:solidFill>
                          <a:srgbClr val="000000"/>
                        </a:solidFill>
                        <a:uFill>
                          <a:solidFill>
                            <a:srgbClr val="ffffff"/>
                          </a:solidFill>
                        </a:uFill>
                        <a:latin typeface="Arial"/>
                      </a:endParaRPr>
                    </a:p>
                  </a:txBody>
                  <a:tcPr marL="81360" marR="81360">
                    <a:lnL w="12240">
                      <a:solidFill>
                        <a:srgbClr val="ffffff"/>
                      </a:solidFill>
                    </a:lnL>
                    <a:lnR w="12240">
                      <a:solidFill>
                        <a:srgbClr val="ffffff"/>
                      </a:solidFill>
                    </a:lnR>
                    <a:lnT w="12240">
                      <a:solidFill>
                        <a:srgbClr val="ffffff"/>
                      </a:solidFill>
                    </a:lnT>
                    <a:lnB w="12240">
                      <a:solidFill>
                        <a:srgbClr val="ffffff"/>
                      </a:solidFill>
                    </a:lnB>
                    <a:solidFill>
                      <a:srgbClr val="e9eaf5"/>
                    </a:solidFill>
                  </a:tcPr>
                </a:tc>
                <a:tc>
                  <a:txBody>
                    <a:bodyPr lIns="81360" rIns="81360" tIns="0" bIns="0" anchor="ctr"/>
                    <a:p>
                      <a:pPr algn="ctr">
                        <a:lnSpc>
                          <a:spcPct val="100000"/>
                        </a:lnSpc>
                      </a:pPr>
                      <a:r>
                        <a:rPr b="0" lang="pt-BR" sz="1400" spc="-1" strike="noStrike">
                          <a:solidFill>
                            <a:srgbClr val="000000"/>
                          </a:solidFill>
                          <a:uFill>
                            <a:solidFill>
                              <a:srgbClr val="ffffff"/>
                            </a:solidFill>
                          </a:uFill>
                          <a:latin typeface="Calibri"/>
                        </a:rPr>
                        <a:t>0.9662</a:t>
                      </a:r>
                      <a:endParaRPr b="0" lang="pt-BR" sz="1800" spc="-1" strike="noStrike">
                        <a:solidFill>
                          <a:srgbClr val="000000"/>
                        </a:solidFill>
                        <a:uFill>
                          <a:solidFill>
                            <a:srgbClr val="ffffff"/>
                          </a:solidFill>
                        </a:uFill>
                        <a:latin typeface="Arial"/>
                      </a:endParaRPr>
                    </a:p>
                  </a:txBody>
                  <a:tcPr marL="81360" marR="81360">
                    <a:lnL w="12240">
                      <a:solidFill>
                        <a:srgbClr val="ffffff"/>
                      </a:solidFill>
                    </a:lnL>
                    <a:lnR w="12240">
                      <a:solidFill>
                        <a:srgbClr val="ffffff"/>
                      </a:solidFill>
                    </a:lnR>
                    <a:lnT w="12240">
                      <a:solidFill>
                        <a:srgbClr val="ffffff"/>
                      </a:solidFill>
                    </a:lnT>
                    <a:lnB w="12240">
                      <a:solidFill>
                        <a:srgbClr val="ffffff"/>
                      </a:solidFill>
                    </a:lnB>
                    <a:solidFill>
                      <a:srgbClr val="e9eaf5"/>
                    </a:solidFill>
                  </a:tcPr>
                </a:tc>
              </a:tr>
              <a:tr h="310320">
                <a:tc>
                  <a:txBody>
                    <a:bodyPr lIns="81360" rIns="81360" tIns="0" bIns="0" anchor="ctr"/>
                    <a:p>
                      <a:pPr algn="ctr">
                        <a:lnSpc>
                          <a:spcPct val="100000"/>
                        </a:lnSpc>
                      </a:pPr>
                      <a:r>
                        <a:rPr b="1" lang="pt-BR" sz="1400" spc="-1" strike="noStrike">
                          <a:solidFill>
                            <a:srgbClr val="ffffff"/>
                          </a:solidFill>
                          <a:uFill>
                            <a:solidFill>
                              <a:srgbClr val="ffffff"/>
                            </a:solidFill>
                          </a:uFill>
                          <a:latin typeface="Calibri"/>
                        </a:rPr>
                        <a:t>TiO</a:t>
                      </a:r>
                      <a:r>
                        <a:rPr b="1" lang="pt-BR" sz="1400" spc="-1" strike="noStrike" baseline="-25000">
                          <a:solidFill>
                            <a:srgbClr val="ffffff"/>
                          </a:solidFill>
                          <a:uFill>
                            <a:solidFill>
                              <a:srgbClr val="ffffff"/>
                            </a:solidFill>
                          </a:uFill>
                          <a:latin typeface="Calibri"/>
                        </a:rPr>
                        <a:t>2</a:t>
                      </a:r>
                      <a:r>
                        <a:rPr b="1" lang="pt-BR" sz="1400" spc="-1" strike="noStrike">
                          <a:solidFill>
                            <a:srgbClr val="ffffff"/>
                          </a:solidFill>
                          <a:uFill>
                            <a:solidFill>
                              <a:srgbClr val="ffffff"/>
                            </a:solidFill>
                          </a:uFill>
                          <a:latin typeface="Calibri"/>
                        </a:rPr>
                        <a:t>-2.0AM</a:t>
                      </a:r>
                      <a:endParaRPr b="0" lang="pt-BR" sz="1800" spc="-1" strike="noStrike">
                        <a:solidFill>
                          <a:srgbClr val="000000"/>
                        </a:solidFill>
                        <a:uFill>
                          <a:solidFill>
                            <a:srgbClr val="ffffff"/>
                          </a:solidFill>
                        </a:uFill>
                        <a:latin typeface="Arial"/>
                      </a:endParaRPr>
                    </a:p>
                  </a:txBody>
                  <a:tcPr marL="81360" marR="81360">
                    <a:lnL w="12240">
                      <a:solidFill>
                        <a:srgbClr val="ffffff"/>
                      </a:solidFill>
                    </a:lnL>
                    <a:lnR w="12240">
                      <a:solidFill>
                        <a:srgbClr val="ffffff"/>
                      </a:solidFill>
                    </a:lnR>
                    <a:lnT w="12240">
                      <a:solidFill>
                        <a:srgbClr val="ffffff"/>
                      </a:solidFill>
                    </a:lnT>
                    <a:lnB w="12240">
                      <a:solidFill>
                        <a:srgbClr val="ffffff"/>
                      </a:solidFill>
                    </a:lnB>
                    <a:solidFill>
                      <a:srgbClr val="4e67c8"/>
                    </a:solidFill>
                  </a:tcPr>
                </a:tc>
                <a:tc>
                  <a:txBody>
                    <a:bodyPr lIns="81360" rIns="81360" tIns="0" bIns="0" anchor="ctr"/>
                    <a:p>
                      <a:pPr algn="ctr">
                        <a:lnSpc>
                          <a:spcPct val="100000"/>
                        </a:lnSpc>
                      </a:pPr>
                      <a:r>
                        <a:rPr b="0" lang="pt-BR" sz="1400" spc="-1" strike="noStrike">
                          <a:solidFill>
                            <a:srgbClr val="000000"/>
                          </a:solidFill>
                          <a:uFill>
                            <a:solidFill>
                              <a:srgbClr val="ffffff"/>
                            </a:solidFill>
                          </a:uFill>
                          <a:latin typeface="Calibri"/>
                        </a:rPr>
                        <a:t>0.0507</a:t>
                      </a:r>
                      <a:endParaRPr b="0" lang="pt-BR" sz="1800" spc="-1" strike="noStrike">
                        <a:solidFill>
                          <a:srgbClr val="000000"/>
                        </a:solidFill>
                        <a:uFill>
                          <a:solidFill>
                            <a:srgbClr val="ffffff"/>
                          </a:solidFill>
                        </a:uFill>
                        <a:latin typeface="Arial"/>
                      </a:endParaRPr>
                    </a:p>
                  </a:txBody>
                  <a:tcPr marL="81360" marR="81360">
                    <a:lnL w="12240">
                      <a:solidFill>
                        <a:srgbClr val="ffffff"/>
                      </a:solidFill>
                    </a:lnL>
                    <a:lnR w="12240">
                      <a:solidFill>
                        <a:srgbClr val="ffffff"/>
                      </a:solidFill>
                    </a:lnR>
                    <a:lnT w="12240">
                      <a:solidFill>
                        <a:srgbClr val="ffffff"/>
                      </a:solidFill>
                    </a:lnT>
                    <a:lnB w="12240">
                      <a:solidFill>
                        <a:srgbClr val="ffffff"/>
                      </a:solidFill>
                    </a:lnB>
                    <a:solidFill>
                      <a:srgbClr val="d0d3eb"/>
                    </a:solidFill>
                  </a:tcPr>
                </a:tc>
                <a:tc>
                  <a:txBody>
                    <a:bodyPr lIns="81360" rIns="81360" tIns="0" bIns="0" anchor="ctr"/>
                    <a:p>
                      <a:pPr algn="ctr">
                        <a:lnSpc>
                          <a:spcPct val="100000"/>
                        </a:lnSpc>
                      </a:pPr>
                      <a:r>
                        <a:rPr b="0" lang="pt-BR" sz="1400" spc="-1" strike="noStrike">
                          <a:solidFill>
                            <a:srgbClr val="000000"/>
                          </a:solidFill>
                          <a:uFill>
                            <a:solidFill>
                              <a:srgbClr val="ffffff"/>
                            </a:solidFill>
                          </a:uFill>
                          <a:latin typeface="Calibri"/>
                        </a:rPr>
                        <a:t>1.1268</a:t>
                      </a:r>
                      <a:endParaRPr b="0" lang="pt-BR" sz="1800" spc="-1" strike="noStrike">
                        <a:solidFill>
                          <a:srgbClr val="000000"/>
                        </a:solidFill>
                        <a:uFill>
                          <a:solidFill>
                            <a:srgbClr val="ffffff"/>
                          </a:solidFill>
                        </a:uFill>
                        <a:latin typeface="Arial"/>
                      </a:endParaRPr>
                    </a:p>
                  </a:txBody>
                  <a:tcPr marL="81360" marR="81360">
                    <a:lnL w="12240">
                      <a:solidFill>
                        <a:srgbClr val="ffffff"/>
                      </a:solidFill>
                    </a:lnL>
                    <a:lnR w="12240">
                      <a:solidFill>
                        <a:srgbClr val="ffffff"/>
                      </a:solidFill>
                    </a:lnR>
                    <a:lnT w="12240">
                      <a:solidFill>
                        <a:srgbClr val="ffffff"/>
                      </a:solidFill>
                    </a:lnT>
                    <a:lnB w="12240">
                      <a:solidFill>
                        <a:srgbClr val="ffffff"/>
                      </a:solidFill>
                    </a:lnB>
                    <a:solidFill>
                      <a:srgbClr val="d0d3eb"/>
                    </a:solidFill>
                  </a:tcPr>
                </a:tc>
                <a:tc>
                  <a:txBody>
                    <a:bodyPr lIns="81360" rIns="81360" tIns="0" bIns="0" anchor="ctr"/>
                    <a:p>
                      <a:pPr algn="ctr">
                        <a:lnSpc>
                          <a:spcPct val="100000"/>
                        </a:lnSpc>
                      </a:pPr>
                      <a:r>
                        <a:rPr b="0" lang="pt-BR" sz="1400" spc="-1" strike="noStrike">
                          <a:solidFill>
                            <a:srgbClr val="000000"/>
                          </a:solidFill>
                          <a:uFill>
                            <a:solidFill>
                              <a:srgbClr val="ffffff"/>
                            </a:solidFill>
                          </a:uFill>
                          <a:latin typeface="Calibri"/>
                        </a:rPr>
                        <a:t>0.9845</a:t>
                      </a:r>
                      <a:endParaRPr b="0" lang="pt-BR" sz="1800" spc="-1" strike="noStrike">
                        <a:solidFill>
                          <a:srgbClr val="000000"/>
                        </a:solidFill>
                        <a:uFill>
                          <a:solidFill>
                            <a:srgbClr val="ffffff"/>
                          </a:solidFill>
                        </a:uFill>
                        <a:latin typeface="Arial"/>
                      </a:endParaRPr>
                    </a:p>
                  </a:txBody>
                  <a:tcPr marL="81360" marR="81360">
                    <a:lnL w="12240">
                      <a:solidFill>
                        <a:srgbClr val="ffffff"/>
                      </a:solidFill>
                    </a:lnL>
                    <a:lnR w="12240">
                      <a:solidFill>
                        <a:srgbClr val="ffffff"/>
                      </a:solidFill>
                    </a:lnR>
                    <a:lnT w="12240">
                      <a:solidFill>
                        <a:srgbClr val="ffffff"/>
                      </a:solidFill>
                    </a:lnT>
                    <a:lnB w="12240">
                      <a:solidFill>
                        <a:srgbClr val="ffffff"/>
                      </a:solidFill>
                    </a:lnB>
                    <a:solidFill>
                      <a:srgbClr val="d0d3eb"/>
                    </a:solidFill>
                  </a:tcPr>
                </a:tc>
                <a:tc>
                  <a:txBody>
                    <a:bodyPr lIns="81360" rIns="81360" tIns="0" bIns="0" anchor="ctr"/>
                    <a:p>
                      <a:pPr algn="ctr">
                        <a:lnSpc>
                          <a:spcPct val="100000"/>
                        </a:lnSpc>
                      </a:pPr>
                      <a:r>
                        <a:rPr b="0" lang="pt-BR" sz="1400" spc="-1" strike="noStrike">
                          <a:solidFill>
                            <a:srgbClr val="000000"/>
                          </a:solidFill>
                          <a:uFill>
                            <a:solidFill>
                              <a:srgbClr val="ffffff"/>
                            </a:solidFill>
                          </a:uFill>
                          <a:latin typeface="Calibri"/>
                        </a:rPr>
                        <a:t>0.0071</a:t>
                      </a:r>
                      <a:endParaRPr b="0" lang="pt-BR" sz="1800" spc="-1" strike="noStrike">
                        <a:solidFill>
                          <a:srgbClr val="000000"/>
                        </a:solidFill>
                        <a:uFill>
                          <a:solidFill>
                            <a:srgbClr val="ffffff"/>
                          </a:solidFill>
                        </a:uFill>
                        <a:latin typeface="Arial"/>
                      </a:endParaRPr>
                    </a:p>
                  </a:txBody>
                  <a:tcPr marL="81360" marR="81360">
                    <a:lnL w="12240">
                      <a:solidFill>
                        <a:srgbClr val="ffffff"/>
                      </a:solidFill>
                    </a:lnL>
                    <a:lnR w="12240">
                      <a:solidFill>
                        <a:srgbClr val="ffffff"/>
                      </a:solidFill>
                    </a:lnR>
                    <a:lnT w="12240">
                      <a:solidFill>
                        <a:srgbClr val="ffffff"/>
                      </a:solidFill>
                    </a:lnT>
                    <a:lnB w="12240">
                      <a:solidFill>
                        <a:srgbClr val="ffffff"/>
                      </a:solidFill>
                    </a:lnB>
                    <a:solidFill>
                      <a:srgbClr val="d0d3eb"/>
                    </a:solidFill>
                  </a:tcPr>
                </a:tc>
                <a:tc>
                  <a:txBody>
                    <a:bodyPr lIns="81360" rIns="81360" tIns="0" bIns="0" anchor="ctr"/>
                    <a:p>
                      <a:pPr algn="ctr">
                        <a:lnSpc>
                          <a:spcPct val="100000"/>
                        </a:lnSpc>
                      </a:pPr>
                      <a:r>
                        <a:rPr b="0" lang="pt-BR" sz="1400" spc="-1" strike="noStrike">
                          <a:solidFill>
                            <a:srgbClr val="000000"/>
                          </a:solidFill>
                          <a:uFill>
                            <a:solidFill>
                              <a:srgbClr val="ffffff"/>
                            </a:solidFill>
                          </a:uFill>
                          <a:latin typeface="Calibri"/>
                        </a:rPr>
                        <a:t>0.9532</a:t>
                      </a:r>
                      <a:endParaRPr b="0" lang="pt-BR" sz="1800" spc="-1" strike="noStrike">
                        <a:solidFill>
                          <a:srgbClr val="000000"/>
                        </a:solidFill>
                        <a:uFill>
                          <a:solidFill>
                            <a:srgbClr val="ffffff"/>
                          </a:solidFill>
                        </a:uFill>
                        <a:latin typeface="Arial"/>
                      </a:endParaRPr>
                    </a:p>
                  </a:txBody>
                  <a:tcPr marL="81360" marR="81360">
                    <a:lnL w="12240">
                      <a:solidFill>
                        <a:srgbClr val="ffffff"/>
                      </a:solidFill>
                    </a:lnL>
                    <a:lnR w="12240">
                      <a:solidFill>
                        <a:srgbClr val="ffffff"/>
                      </a:solidFill>
                    </a:lnR>
                    <a:lnT w="12240">
                      <a:solidFill>
                        <a:srgbClr val="ffffff"/>
                      </a:solidFill>
                    </a:lnT>
                    <a:lnB w="12240">
                      <a:solidFill>
                        <a:srgbClr val="ffffff"/>
                      </a:solidFill>
                    </a:lnB>
                    <a:solidFill>
                      <a:srgbClr val="d0d3eb"/>
                    </a:solidFill>
                  </a:tcPr>
                </a:tc>
              </a:tr>
              <a:tr h="310320">
                <a:tc>
                  <a:txBody>
                    <a:bodyPr lIns="81360" rIns="81360" tIns="0" bIns="0" anchor="ctr"/>
                    <a:p>
                      <a:pPr algn="ctr">
                        <a:lnSpc>
                          <a:spcPct val="100000"/>
                        </a:lnSpc>
                      </a:pPr>
                      <a:r>
                        <a:rPr b="1" lang="pt-BR" sz="1400" spc="-1" strike="noStrike">
                          <a:solidFill>
                            <a:srgbClr val="ffffff"/>
                          </a:solidFill>
                          <a:uFill>
                            <a:solidFill>
                              <a:srgbClr val="ffffff"/>
                            </a:solidFill>
                          </a:uFill>
                          <a:latin typeface="Calibri"/>
                        </a:rPr>
                        <a:t>TiO</a:t>
                      </a:r>
                      <a:r>
                        <a:rPr b="1" lang="pt-BR" sz="1400" spc="-1" strike="noStrike" baseline="-25000">
                          <a:solidFill>
                            <a:srgbClr val="ffffff"/>
                          </a:solidFill>
                          <a:uFill>
                            <a:solidFill>
                              <a:srgbClr val="ffffff"/>
                            </a:solidFill>
                          </a:uFill>
                          <a:latin typeface="Calibri"/>
                        </a:rPr>
                        <a:t>2</a:t>
                      </a:r>
                      <a:r>
                        <a:rPr b="1" lang="pt-BR" sz="1400" spc="-1" strike="noStrike">
                          <a:solidFill>
                            <a:srgbClr val="ffffff"/>
                          </a:solidFill>
                          <a:uFill>
                            <a:solidFill>
                              <a:srgbClr val="ffffff"/>
                            </a:solidFill>
                          </a:uFill>
                          <a:latin typeface="Calibri"/>
                        </a:rPr>
                        <a:t>-10CNT</a:t>
                      </a:r>
                      <a:endParaRPr b="0" lang="pt-BR" sz="1800" spc="-1" strike="noStrike">
                        <a:solidFill>
                          <a:srgbClr val="000000"/>
                        </a:solidFill>
                        <a:uFill>
                          <a:solidFill>
                            <a:srgbClr val="ffffff"/>
                          </a:solidFill>
                        </a:uFill>
                        <a:latin typeface="Arial"/>
                      </a:endParaRPr>
                    </a:p>
                  </a:txBody>
                  <a:tcPr marL="81360" marR="81360">
                    <a:lnL w="12240">
                      <a:solidFill>
                        <a:srgbClr val="ffffff"/>
                      </a:solidFill>
                    </a:lnL>
                    <a:lnR w="12240">
                      <a:solidFill>
                        <a:srgbClr val="ffffff"/>
                      </a:solidFill>
                    </a:lnR>
                    <a:lnT w="12240">
                      <a:solidFill>
                        <a:srgbClr val="ffffff"/>
                      </a:solidFill>
                    </a:lnT>
                    <a:lnB w="12240">
                      <a:solidFill>
                        <a:srgbClr val="ffffff"/>
                      </a:solidFill>
                    </a:lnB>
                    <a:solidFill>
                      <a:srgbClr val="4e67c8"/>
                    </a:solidFill>
                  </a:tcPr>
                </a:tc>
                <a:tc>
                  <a:txBody>
                    <a:bodyPr lIns="81360" rIns="81360" tIns="0" bIns="0" anchor="ctr"/>
                    <a:p>
                      <a:pPr algn="ctr">
                        <a:lnSpc>
                          <a:spcPct val="100000"/>
                        </a:lnSpc>
                      </a:pPr>
                      <a:r>
                        <a:rPr b="0" lang="pt-BR" sz="1400" spc="-1" strike="noStrike">
                          <a:solidFill>
                            <a:srgbClr val="000000"/>
                          </a:solidFill>
                          <a:uFill>
                            <a:solidFill>
                              <a:srgbClr val="ffffff"/>
                            </a:solidFill>
                          </a:uFill>
                          <a:latin typeface="Calibri"/>
                        </a:rPr>
                        <a:t>-</a:t>
                      </a:r>
                      <a:endParaRPr b="0" lang="pt-BR" sz="1800" spc="-1" strike="noStrike">
                        <a:solidFill>
                          <a:srgbClr val="000000"/>
                        </a:solidFill>
                        <a:uFill>
                          <a:solidFill>
                            <a:srgbClr val="ffffff"/>
                          </a:solidFill>
                        </a:uFill>
                        <a:latin typeface="Arial"/>
                      </a:endParaRPr>
                    </a:p>
                  </a:txBody>
                  <a:tcPr marL="81360" marR="81360">
                    <a:lnL w="12240">
                      <a:solidFill>
                        <a:srgbClr val="ffffff"/>
                      </a:solidFill>
                    </a:lnL>
                    <a:lnR w="12240">
                      <a:solidFill>
                        <a:srgbClr val="ffffff"/>
                      </a:solidFill>
                    </a:lnR>
                    <a:lnT w="12240">
                      <a:solidFill>
                        <a:srgbClr val="ffffff"/>
                      </a:solidFill>
                    </a:lnT>
                    <a:lnB w="12240">
                      <a:solidFill>
                        <a:srgbClr val="ffffff"/>
                      </a:solidFill>
                    </a:lnB>
                    <a:solidFill>
                      <a:srgbClr val="e9eaf5"/>
                    </a:solidFill>
                  </a:tcPr>
                </a:tc>
                <a:tc>
                  <a:txBody>
                    <a:bodyPr lIns="81360" rIns="81360" tIns="0" bIns="0" anchor="ctr"/>
                    <a:p>
                      <a:pPr algn="ctr">
                        <a:lnSpc>
                          <a:spcPct val="100000"/>
                        </a:lnSpc>
                      </a:pPr>
                      <a:r>
                        <a:rPr b="0" lang="pt-BR" sz="1400" spc="-1" strike="noStrike">
                          <a:solidFill>
                            <a:srgbClr val="000000"/>
                          </a:solidFill>
                          <a:uFill>
                            <a:solidFill>
                              <a:srgbClr val="ffffff"/>
                            </a:solidFill>
                          </a:uFill>
                          <a:latin typeface="Calibri"/>
                        </a:rPr>
                        <a:t>-</a:t>
                      </a:r>
                      <a:endParaRPr b="0" lang="pt-BR" sz="1800" spc="-1" strike="noStrike">
                        <a:solidFill>
                          <a:srgbClr val="000000"/>
                        </a:solidFill>
                        <a:uFill>
                          <a:solidFill>
                            <a:srgbClr val="ffffff"/>
                          </a:solidFill>
                        </a:uFill>
                        <a:latin typeface="Arial"/>
                      </a:endParaRPr>
                    </a:p>
                  </a:txBody>
                  <a:tcPr marL="81360" marR="81360">
                    <a:lnL w="12240">
                      <a:solidFill>
                        <a:srgbClr val="ffffff"/>
                      </a:solidFill>
                    </a:lnL>
                    <a:lnR w="12240">
                      <a:solidFill>
                        <a:srgbClr val="ffffff"/>
                      </a:solidFill>
                    </a:lnR>
                    <a:lnT w="12240">
                      <a:solidFill>
                        <a:srgbClr val="ffffff"/>
                      </a:solidFill>
                    </a:lnT>
                    <a:lnB w="12240">
                      <a:solidFill>
                        <a:srgbClr val="ffffff"/>
                      </a:solidFill>
                    </a:lnB>
                    <a:solidFill>
                      <a:srgbClr val="e9eaf5"/>
                    </a:solidFill>
                  </a:tcPr>
                </a:tc>
                <a:tc>
                  <a:txBody>
                    <a:bodyPr lIns="81360" rIns="81360" tIns="0" bIns="0" anchor="ctr"/>
                    <a:p>
                      <a:pPr algn="ctr">
                        <a:lnSpc>
                          <a:spcPct val="100000"/>
                        </a:lnSpc>
                      </a:pPr>
                      <a:r>
                        <a:rPr b="0" lang="pt-BR" sz="1400" spc="-1" strike="noStrike">
                          <a:solidFill>
                            <a:srgbClr val="000000"/>
                          </a:solidFill>
                          <a:uFill>
                            <a:solidFill>
                              <a:srgbClr val="ffffff"/>
                            </a:solidFill>
                          </a:uFill>
                          <a:latin typeface="Calibri"/>
                        </a:rPr>
                        <a:t>-</a:t>
                      </a:r>
                      <a:endParaRPr b="0" lang="pt-BR" sz="1800" spc="-1" strike="noStrike">
                        <a:solidFill>
                          <a:srgbClr val="000000"/>
                        </a:solidFill>
                        <a:uFill>
                          <a:solidFill>
                            <a:srgbClr val="ffffff"/>
                          </a:solidFill>
                        </a:uFill>
                        <a:latin typeface="Arial"/>
                      </a:endParaRPr>
                    </a:p>
                  </a:txBody>
                  <a:tcPr marL="81360" marR="81360">
                    <a:lnL w="12240">
                      <a:solidFill>
                        <a:srgbClr val="ffffff"/>
                      </a:solidFill>
                    </a:lnL>
                    <a:lnR w="12240">
                      <a:solidFill>
                        <a:srgbClr val="ffffff"/>
                      </a:solidFill>
                    </a:lnR>
                    <a:lnT w="12240">
                      <a:solidFill>
                        <a:srgbClr val="ffffff"/>
                      </a:solidFill>
                    </a:lnT>
                    <a:lnB w="12240">
                      <a:solidFill>
                        <a:srgbClr val="ffffff"/>
                      </a:solidFill>
                    </a:lnB>
                    <a:solidFill>
                      <a:srgbClr val="e9eaf5"/>
                    </a:solidFill>
                  </a:tcPr>
                </a:tc>
                <a:tc>
                  <a:txBody>
                    <a:bodyPr lIns="81360" rIns="81360" tIns="0" bIns="0" anchor="ctr"/>
                    <a:p>
                      <a:pPr algn="ctr">
                        <a:lnSpc>
                          <a:spcPct val="100000"/>
                        </a:lnSpc>
                      </a:pPr>
                      <a:r>
                        <a:rPr b="0" lang="pt-BR" sz="1400" spc="-1" strike="noStrike">
                          <a:solidFill>
                            <a:srgbClr val="000000"/>
                          </a:solidFill>
                          <a:uFill>
                            <a:solidFill>
                              <a:srgbClr val="ffffff"/>
                            </a:solidFill>
                          </a:uFill>
                          <a:latin typeface="Calibri"/>
                        </a:rPr>
                        <a:t>0,0079</a:t>
                      </a:r>
                      <a:endParaRPr b="0" lang="pt-BR" sz="1800" spc="-1" strike="noStrike">
                        <a:solidFill>
                          <a:srgbClr val="000000"/>
                        </a:solidFill>
                        <a:uFill>
                          <a:solidFill>
                            <a:srgbClr val="ffffff"/>
                          </a:solidFill>
                        </a:uFill>
                        <a:latin typeface="Arial"/>
                      </a:endParaRPr>
                    </a:p>
                  </a:txBody>
                  <a:tcPr marL="81360" marR="81360">
                    <a:lnL w="12240">
                      <a:solidFill>
                        <a:srgbClr val="ffffff"/>
                      </a:solidFill>
                    </a:lnL>
                    <a:lnR w="12240">
                      <a:solidFill>
                        <a:srgbClr val="ffffff"/>
                      </a:solidFill>
                    </a:lnR>
                    <a:lnT w="12240">
                      <a:solidFill>
                        <a:srgbClr val="ffffff"/>
                      </a:solidFill>
                    </a:lnT>
                    <a:lnB w="12240">
                      <a:solidFill>
                        <a:srgbClr val="ffffff"/>
                      </a:solidFill>
                    </a:lnB>
                    <a:solidFill>
                      <a:srgbClr val="e9eaf5"/>
                    </a:solidFill>
                  </a:tcPr>
                </a:tc>
                <a:tc>
                  <a:txBody>
                    <a:bodyPr lIns="81360" rIns="81360" tIns="0" bIns="0" anchor="ctr"/>
                    <a:p>
                      <a:pPr algn="ctr">
                        <a:lnSpc>
                          <a:spcPct val="100000"/>
                        </a:lnSpc>
                      </a:pPr>
                      <a:r>
                        <a:rPr b="0" lang="pt-BR" sz="1400" spc="-1" strike="noStrike">
                          <a:solidFill>
                            <a:srgbClr val="000000"/>
                          </a:solidFill>
                          <a:uFill>
                            <a:solidFill>
                              <a:srgbClr val="ffffff"/>
                            </a:solidFill>
                          </a:uFill>
                          <a:latin typeface="Calibri"/>
                        </a:rPr>
                        <a:t>0.9102</a:t>
                      </a:r>
                      <a:endParaRPr b="0" lang="pt-BR" sz="1800" spc="-1" strike="noStrike">
                        <a:solidFill>
                          <a:srgbClr val="000000"/>
                        </a:solidFill>
                        <a:uFill>
                          <a:solidFill>
                            <a:srgbClr val="ffffff"/>
                          </a:solidFill>
                        </a:uFill>
                        <a:latin typeface="Arial"/>
                      </a:endParaRPr>
                    </a:p>
                  </a:txBody>
                  <a:tcPr marL="81360" marR="81360">
                    <a:lnL w="12240">
                      <a:solidFill>
                        <a:srgbClr val="ffffff"/>
                      </a:solidFill>
                    </a:lnL>
                    <a:lnR w="12240">
                      <a:solidFill>
                        <a:srgbClr val="ffffff"/>
                      </a:solidFill>
                    </a:lnR>
                    <a:lnT w="12240">
                      <a:solidFill>
                        <a:srgbClr val="ffffff"/>
                      </a:solidFill>
                    </a:lnT>
                    <a:lnB w="12240">
                      <a:solidFill>
                        <a:srgbClr val="ffffff"/>
                      </a:solidFill>
                    </a:lnB>
                    <a:solidFill>
                      <a:srgbClr val="e9eaf5"/>
                    </a:solidFill>
                  </a:tcPr>
                </a:tc>
              </a:tr>
              <a:tr h="310320">
                <a:tc>
                  <a:txBody>
                    <a:bodyPr lIns="81360" rIns="81360" tIns="0" bIns="0" anchor="ctr"/>
                    <a:p>
                      <a:pPr algn="ctr">
                        <a:lnSpc>
                          <a:spcPct val="100000"/>
                        </a:lnSpc>
                      </a:pPr>
                      <a:r>
                        <a:rPr b="1" lang="pt-BR" sz="1400" spc="-1" strike="noStrike">
                          <a:solidFill>
                            <a:srgbClr val="ffffff"/>
                          </a:solidFill>
                          <a:uFill>
                            <a:solidFill>
                              <a:srgbClr val="ffffff"/>
                            </a:solidFill>
                          </a:uFill>
                          <a:latin typeface="Calibri"/>
                        </a:rPr>
                        <a:t>TiO</a:t>
                      </a:r>
                      <a:r>
                        <a:rPr b="1" lang="pt-BR" sz="1400" spc="-1" strike="noStrike" baseline="-25000">
                          <a:solidFill>
                            <a:srgbClr val="ffffff"/>
                          </a:solidFill>
                          <a:uFill>
                            <a:solidFill>
                              <a:srgbClr val="ffffff"/>
                            </a:solidFill>
                          </a:uFill>
                          <a:latin typeface="Calibri"/>
                        </a:rPr>
                        <a:t>2</a:t>
                      </a:r>
                      <a:r>
                        <a:rPr b="1" lang="pt-BR" sz="1400" spc="-1" strike="noStrike">
                          <a:solidFill>
                            <a:srgbClr val="ffffff"/>
                          </a:solidFill>
                          <a:uFill>
                            <a:solidFill>
                              <a:srgbClr val="ffffff"/>
                            </a:solidFill>
                          </a:uFill>
                          <a:latin typeface="Calibri"/>
                        </a:rPr>
                        <a:t>-0.5C</a:t>
                      </a:r>
                      <a:endParaRPr b="0" lang="pt-BR" sz="1800" spc="-1" strike="noStrike">
                        <a:solidFill>
                          <a:srgbClr val="000000"/>
                        </a:solidFill>
                        <a:uFill>
                          <a:solidFill>
                            <a:srgbClr val="ffffff"/>
                          </a:solidFill>
                        </a:uFill>
                        <a:latin typeface="Arial"/>
                      </a:endParaRPr>
                    </a:p>
                  </a:txBody>
                  <a:tcPr marL="81360" marR="81360">
                    <a:lnL w="12240">
                      <a:solidFill>
                        <a:srgbClr val="ffffff"/>
                      </a:solidFill>
                    </a:lnL>
                    <a:lnR w="12240">
                      <a:solidFill>
                        <a:srgbClr val="ffffff"/>
                      </a:solidFill>
                    </a:lnR>
                    <a:lnT w="12240">
                      <a:solidFill>
                        <a:srgbClr val="ffffff"/>
                      </a:solidFill>
                    </a:lnT>
                    <a:lnB w="12240">
                      <a:solidFill>
                        <a:srgbClr val="ffffff"/>
                      </a:solidFill>
                    </a:lnB>
                    <a:solidFill>
                      <a:srgbClr val="4e67c8"/>
                    </a:solidFill>
                  </a:tcPr>
                </a:tc>
                <a:tc>
                  <a:txBody>
                    <a:bodyPr lIns="81360" rIns="81360" tIns="0" bIns="0" anchor="ctr"/>
                    <a:p>
                      <a:pPr algn="ctr">
                        <a:lnSpc>
                          <a:spcPct val="100000"/>
                        </a:lnSpc>
                      </a:pPr>
                      <a:r>
                        <a:rPr b="0" lang="pt-BR" sz="1400" spc="-1" strike="noStrike">
                          <a:solidFill>
                            <a:srgbClr val="000000"/>
                          </a:solidFill>
                          <a:uFill>
                            <a:solidFill>
                              <a:srgbClr val="ffffff"/>
                            </a:solidFill>
                          </a:uFill>
                          <a:latin typeface="Calibri"/>
                        </a:rPr>
                        <a:t>0.00418</a:t>
                      </a:r>
                      <a:endParaRPr b="0" lang="pt-BR" sz="1800" spc="-1" strike="noStrike">
                        <a:solidFill>
                          <a:srgbClr val="000000"/>
                        </a:solidFill>
                        <a:uFill>
                          <a:solidFill>
                            <a:srgbClr val="ffffff"/>
                          </a:solidFill>
                        </a:uFill>
                        <a:latin typeface="Arial"/>
                      </a:endParaRPr>
                    </a:p>
                  </a:txBody>
                  <a:tcPr marL="81360" marR="81360">
                    <a:lnL w="12240">
                      <a:solidFill>
                        <a:srgbClr val="ffffff"/>
                      </a:solidFill>
                    </a:lnL>
                    <a:lnR w="12240">
                      <a:solidFill>
                        <a:srgbClr val="ffffff"/>
                      </a:solidFill>
                    </a:lnR>
                    <a:lnT w="12240">
                      <a:solidFill>
                        <a:srgbClr val="ffffff"/>
                      </a:solidFill>
                    </a:lnT>
                    <a:lnB w="12240">
                      <a:solidFill>
                        <a:srgbClr val="ffffff"/>
                      </a:solidFill>
                    </a:lnB>
                    <a:solidFill>
                      <a:srgbClr val="d0d3eb"/>
                    </a:solidFill>
                  </a:tcPr>
                </a:tc>
                <a:tc>
                  <a:txBody>
                    <a:bodyPr lIns="81360" rIns="81360" tIns="0" bIns="0" anchor="ctr"/>
                    <a:p>
                      <a:pPr algn="ctr">
                        <a:lnSpc>
                          <a:spcPct val="100000"/>
                        </a:lnSpc>
                      </a:pPr>
                      <a:r>
                        <a:rPr b="0" lang="pt-BR" sz="1400" spc="-1" strike="noStrike">
                          <a:solidFill>
                            <a:srgbClr val="000000"/>
                          </a:solidFill>
                          <a:uFill>
                            <a:solidFill>
                              <a:srgbClr val="ffffff"/>
                            </a:solidFill>
                          </a:uFill>
                          <a:latin typeface="Calibri"/>
                        </a:rPr>
                        <a:t>15.451</a:t>
                      </a:r>
                      <a:endParaRPr b="0" lang="pt-BR" sz="1800" spc="-1" strike="noStrike">
                        <a:solidFill>
                          <a:srgbClr val="000000"/>
                        </a:solidFill>
                        <a:uFill>
                          <a:solidFill>
                            <a:srgbClr val="ffffff"/>
                          </a:solidFill>
                        </a:uFill>
                        <a:latin typeface="Arial"/>
                      </a:endParaRPr>
                    </a:p>
                  </a:txBody>
                  <a:tcPr marL="81360" marR="81360">
                    <a:lnL w="12240">
                      <a:solidFill>
                        <a:srgbClr val="ffffff"/>
                      </a:solidFill>
                    </a:lnL>
                    <a:lnR w="12240">
                      <a:solidFill>
                        <a:srgbClr val="ffffff"/>
                      </a:solidFill>
                    </a:lnR>
                    <a:lnT w="12240">
                      <a:solidFill>
                        <a:srgbClr val="ffffff"/>
                      </a:solidFill>
                    </a:lnT>
                    <a:lnB w="12240">
                      <a:solidFill>
                        <a:srgbClr val="ffffff"/>
                      </a:solidFill>
                    </a:lnB>
                    <a:solidFill>
                      <a:srgbClr val="d0d3eb"/>
                    </a:solidFill>
                  </a:tcPr>
                </a:tc>
                <a:tc>
                  <a:txBody>
                    <a:bodyPr lIns="81360" rIns="81360" tIns="0" bIns="0" anchor="ctr"/>
                    <a:p>
                      <a:pPr algn="ctr">
                        <a:lnSpc>
                          <a:spcPct val="100000"/>
                        </a:lnSpc>
                      </a:pPr>
                      <a:r>
                        <a:rPr b="0" lang="pt-BR" sz="1400" spc="-1" strike="noStrike">
                          <a:solidFill>
                            <a:srgbClr val="000000"/>
                          </a:solidFill>
                          <a:uFill>
                            <a:solidFill>
                              <a:srgbClr val="ffffff"/>
                            </a:solidFill>
                          </a:uFill>
                          <a:latin typeface="Calibri"/>
                        </a:rPr>
                        <a:t>0.9972</a:t>
                      </a:r>
                      <a:endParaRPr b="0" lang="pt-BR" sz="1800" spc="-1" strike="noStrike">
                        <a:solidFill>
                          <a:srgbClr val="000000"/>
                        </a:solidFill>
                        <a:uFill>
                          <a:solidFill>
                            <a:srgbClr val="ffffff"/>
                          </a:solidFill>
                        </a:uFill>
                        <a:latin typeface="Arial"/>
                      </a:endParaRPr>
                    </a:p>
                  </a:txBody>
                  <a:tcPr marL="81360" marR="81360">
                    <a:lnL w="12240">
                      <a:solidFill>
                        <a:srgbClr val="ffffff"/>
                      </a:solidFill>
                    </a:lnL>
                    <a:lnR w="12240">
                      <a:solidFill>
                        <a:srgbClr val="ffffff"/>
                      </a:solidFill>
                    </a:lnR>
                    <a:lnT w="12240">
                      <a:solidFill>
                        <a:srgbClr val="ffffff"/>
                      </a:solidFill>
                    </a:lnT>
                    <a:lnB w="12240">
                      <a:solidFill>
                        <a:srgbClr val="ffffff"/>
                      </a:solidFill>
                    </a:lnB>
                    <a:solidFill>
                      <a:srgbClr val="d0d3eb"/>
                    </a:solidFill>
                  </a:tcPr>
                </a:tc>
                <a:tc>
                  <a:txBody>
                    <a:bodyPr lIns="81360" rIns="81360" tIns="0" bIns="0" anchor="ctr"/>
                    <a:p>
                      <a:pPr algn="ctr">
                        <a:lnSpc>
                          <a:spcPct val="100000"/>
                        </a:lnSpc>
                      </a:pPr>
                      <a:r>
                        <a:rPr b="0" lang="pt-BR" sz="1400" spc="-1" strike="noStrike">
                          <a:solidFill>
                            <a:srgbClr val="000000"/>
                          </a:solidFill>
                          <a:uFill>
                            <a:solidFill>
                              <a:srgbClr val="ffffff"/>
                            </a:solidFill>
                          </a:uFill>
                          <a:latin typeface="Calibri"/>
                        </a:rPr>
                        <a:t>0.0026</a:t>
                      </a:r>
                      <a:endParaRPr b="0" lang="pt-BR" sz="1800" spc="-1" strike="noStrike">
                        <a:solidFill>
                          <a:srgbClr val="000000"/>
                        </a:solidFill>
                        <a:uFill>
                          <a:solidFill>
                            <a:srgbClr val="ffffff"/>
                          </a:solidFill>
                        </a:uFill>
                        <a:latin typeface="Arial"/>
                      </a:endParaRPr>
                    </a:p>
                  </a:txBody>
                  <a:tcPr marL="81360" marR="81360">
                    <a:lnL w="12240">
                      <a:solidFill>
                        <a:srgbClr val="ffffff"/>
                      </a:solidFill>
                    </a:lnL>
                    <a:lnR w="12240">
                      <a:solidFill>
                        <a:srgbClr val="ffffff"/>
                      </a:solidFill>
                    </a:lnR>
                    <a:lnT w="12240">
                      <a:solidFill>
                        <a:srgbClr val="ffffff"/>
                      </a:solidFill>
                    </a:lnT>
                    <a:lnB w="12240">
                      <a:solidFill>
                        <a:srgbClr val="ffffff"/>
                      </a:solidFill>
                    </a:lnB>
                    <a:solidFill>
                      <a:srgbClr val="d0d3eb"/>
                    </a:solidFill>
                  </a:tcPr>
                </a:tc>
                <a:tc>
                  <a:txBody>
                    <a:bodyPr lIns="81360" rIns="81360" tIns="0" bIns="0" anchor="ctr"/>
                    <a:p>
                      <a:pPr algn="ctr">
                        <a:lnSpc>
                          <a:spcPct val="100000"/>
                        </a:lnSpc>
                      </a:pPr>
                      <a:r>
                        <a:rPr b="0" lang="pt-BR" sz="1400" spc="-1" strike="noStrike">
                          <a:solidFill>
                            <a:srgbClr val="000000"/>
                          </a:solidFill>
                          <a:uFill>
                            <a:solidFill>
                              <a:srgbClr val="ffffff"/>
                            </a:solidFill>
                          </a:uFill>
                          <a:latin typeface="Calibri"/>
                        </a:rPr>
                        <a:t>0.9899</a:t>
                      </a:r>
                      <a:endParaRPr b="0" lang="pt-BR" sz="1800" spc="-1" strike="noStrike">
                        <a:solidFill>
                          <a:srgbClr val="000000"/>
                        </a:solidFill>
                        <a:uFill>
                          <a:solidFill>
                            <a:srgbClr val="ffffff"/>
                          </a:solidFill>
                        </a:uFill>
                        <a:latin typeface="Arial"/>
                      </a:endParaRPr>
                    </a:p>
                  </a:txBody>
                  <a:tcPr marL="81360" marR="81360">
                    <a:lnL w="12240">
                      <a:solidFill>
                        <a:srgbClr val="ffffff"/>
                      </a:solidFill>
                    </a:lnL>
                    <a:lnR w="12240">
                      <a:solidFill>
                        <a:srgbClr val="ffffff"/>
                      </a:solidFill>
                    </a:lnR>
                    <a:lnT w="12240">
                      <a:solidFill>
                        <a:srgbClr val="ffffff"/>
                      </a:solidFill>
                    </a:lnT>
                    <a:lnB w="12240">
                      <a:solidFill>
                        <a:srgbClr val="ffffff"/>
                      </a:solidFill>
                    </a:lnB>
                    <a:solidFill>
                      <a:srgbClr val="d0d3eb"/>
                    </a:solidFill>
                  </a:tcPr>
                </a:tc>
              </a:tr>
              <a:tr h="310320">
                <a:tc>
                  <a:txBody>
                    <a:bodyPr lIns="81360" rIns="81360" tIns="0" bIns="0" anchor="ctr"/>
                    <a:p>
                      <a:pPr algn="ctr">
                        <a:lnSpc>
                          <a:spcPct val="100000"/>
                        </a:lnSpc>
                      </a:pPr>
                      <a:r>
                        <a:rPr b="1" lang="pt-BR" sz="1400" spc="-1" strike="noStrike">
                          <a:solidFill>
                            <a:srgbClr val="ffffff"/>
                          </a:solidFill>
                          <a:uFill>
                            <a:solidFill>
                              <a:srgbClr val="ffffff"/>
                            </a:solidFill>
                          </a:uFill>
                          <a:latin typeface="Calibri"/>
                        </a:rPr>
                        <a:t>TiO</a:t>
                      </a:r>
                      <a:r>
                        <a:rPr b="1" lang="pt-BR" sz="1400" spc="-1" strike="noStrike" baseline="-25000">
                          <a:solidFill>
                            <a:srgbClr val="ffffff"/>
                          </a:solidFill>
                          <a:uFill>
                            <a:solidFill>
                              <a:srgbClr val="ffffff"/>
                            </a:solidFill>
                          </a:uFill>
                          <a:latin typeface="Calibri"/>
                        </a:rPr>
                        <a:t>2</a:t>
                      </a:r>
                      <a:r>
                        <a:rPr b="1" lang="pt-BR" sz="1400" spc="-1" strike="noStrike">
                          <a:solidFill>
                            <a:srgbClr val="ffffff"/>
                          </a:solidFill>
                          <a:uFill>
                            <a:solidFill>
                              <a:srgbClr val="ffffff"/>
                            </a:solidFill>
                          </a:uFill>
                          <a:latin typeface="Calibri"/>
                        </a:rPr>
                        <a:t>-1.0C</a:t>
                      </a:r>
                      <a:endParaRPr b="0" lang="pt-BR" sz="1800" spc="-1" strike="noStrike">
                        <a:solidFill>
                          <a:srgbClr val="000000"/>
                        </a:solidFill>
                        <a:uFill>
                          <a:solidFill>
                            <a:srgbClr val="ffffff"/>
                          </a:solidFill>
                        </a:uFill>
                        <a:latin typeface="Arial"/>
                      </a:endParaRPr>
                    </a:p>
                  </a:txBody>
                  <a:tcPr marL="81360" marR="81360">
                    <a:lnL w="12240">
                      <a:solidFill>
                        <a:srgbClr val="ffffff"/>
                      </a:solidFill>
                    </a:lnL>
                    <a:lnR w="12240">
                      <a:solidFill>
                        <a:srgbClr val="ffffff"/>
                      </a:solidFill>
                    </a:lnR>
                    <a:lnT w="12240">
                      <a:solidFill>
                        <a:srgbClr val="ffffff"/>
                      </a:solidFill>
                    </a:lnT>
                    <a:lnB w="12240">
                      <a:solidFill>
                        <a:srgbClr val="ffffff"/>
                      </a:solidFill>
                    </a:lnB>
                    <a:solidFill>
                      <a:srgbClr val="4e67c8"/>
                    </a:solidFill>
                  </a:tcPr>
                </a:tc>
                <a:tc>
                  <a:txBody>
                    <a:bodyPr lIns="81360" rIns="81360" tIns="0" bIns="0" anchor="ctr"/>
                    <a:p>
                      <a:pPr algn="ctr">
                        <a:lnSpc>
                          <a:spcPct val="100000"/>
                        </a:lnSpc>
                      </a:pPr>
                      <a:r>
                        <a:rPr b="0" lang="pt-BR" sz="1400" spc="-1" strike="noStrike">
                          <a:solidFill>
                            <a:srgbClr val="000000"/>
                          </a:solidFill>
                          <a:uFill>
                            <a:solidFill>
                              <a:srgbClr val="ffffff"/>
                            </a:solidFill>
                          </a:uFill>
                          <a:latin typeface="Calibri"/>
                        </a:rPr>
                        <a:t>0.01291</a:t>
                      </a:r>
                      <a:endParaRPr b="0" lang="pt-BR" sz="1800" spc="-1" strike="noStrike">
                        <a:solidFill>
                          <a:srgbClr val="000000"/>
                        </a:solidFill>
                        <a:uFill>
                          <a:solidFill>
                            <a:srgbClr val="ffffff"/>
                          </a:solidFill>
                        </a:uFill>
                        <a:latin typeface="Arial"/>
                      </a:endParaRPr>
                    </a:p>
                  </a:txBody>
                  <a:tcPr marL="81360" marR="81360">
                    <a:lnL w="12240">
                      <a:solidFill>
                        <a:srgbClr val="ffffff"/>
                      </a:solidFill>
                    </a:lnL>
                    <a:lnR w="12240">
                      <a:solidFill>
                        <a:srgbClr val="ffffff"/>
                      </a:solidFill>
                    </a:lnR>
                    <a:lnT w="12240">
                      <a:solidFill>
                        <a:srgbClr val="ffffff"/>
                      </a:solidFill>
                    </a:lnT>
                    <a:lnB w="12240">
                      <a:solidFill>
                        <a:srgbClr val="ffffff"/>
                      </a:solidFill>
                    </a:lnB>
                    <a:solidFill>
                      <a:srgbClr val="e9eaf5"/>
                    </a:solidFill>
                  </a:tcPr>
                </a:tc>
                <a:tc>
                  <a:txBody>
                    <a:bodyPr lIns="81360" rIns="81360" tIns="0" bIns="0" anchor="ctr"/>
                    <a:p>
                      <a:pPr algn="ctr">
                        <a:lnSpc>
                          <a:spcPct val="100000"/>
                        </a:lnSpc>
                      </a:pPr>
                      <a:r>
                        <a:rPr b="0" lang="pt-BR" sz="1400" spc="-1" strike="noStrike">
                          <a:solidFill>
                            <a:srgbClr val="000000"/>
                          </a:solidFill>
                          <a:uFill>
                            <a:solidFill>
                              <a:srgbClr val="ffffff"/>
                            </a:solidFill>
                          </a:uFill>
                          <a:latin typeface="Calibri"/>
                        </a:rPr>
                        <a:t>8.8028</a:t>
                      </a:r>
                      <a:endParaRPr b="0" lang="pt-BR" sz="1800" spc="-1" strike="noStrike">
                        <a:solidFill>
                          <a:srgbClr val="000000"/>
                        </a:solidFill>
                        <a:uFill>
                          <a:solidFill>
                            <a:srgbClr val="ffffff"/>
                          </a:solidFill>
                        </a:uFill>
                        <a:latin typeface="Arial"/>
                      </a:endParaRPr>
                    </a:p>
                  </a:txBody>
                  <a:tcPr marL="81360" marR="81360">
                    <a:lnL w="12240">
                      <a:solidFill>
                        <a:srgbClr val="ffffff"/>
                      </a:solidFill>
                    </a:lnL>
                    <a:lnR w="12240">
                      <a:solidFill>
                        <a:srgbClr val="ffffff"/>
                      </a:solidFill>
                    </a:lnR>
                    <a:lnT w="12240">
                      <a:solidFill>
                        <a:srgbClr val="ffffff"/>
                      </a:solidFill>
                    </a:lnT>
                    <a:lnB w="12240">
                      <a:solidFill>
                        <a:srgbClr val="ffffff"/>
                      </a:solidFill>
                    </a:lnB>
                    <a:solidFill>
                      <a:srgbClr val="e9eaf5"/>
                    </a:solidFill>
                  </a:tcPr>
                </a:tc>
                <a:tc>
                  <a:txBody>
                    <a:bodyPr lIns="81360" rIns="81360" tIns="0" bIns="0" anchor="ctr"/>
                    <a:p>
                      <a:pPr algn="ctr">
                        <a:lnSpc>
                          <a:spcPct val="100000"/>
                        </a:lnSpc>
                      </a:pPr>
                      <a:r>
                        <a:rPr b="0" lang="pt-BR" sz="1400" spc="-1" strike="noStrike">
                          <a:solidFill>
                            <a:srgbClr val="000000"/>
                          </a:solidFill>
                          <a:uFill>
                            <a:solidFill>
                              <a:srgbClr val="ffffff"/>
                            </a:solidFill>
                          </a:uFill>
                          <a:latin typeface="Calibri"/>
                        </a:rPr>
                        <a:t>0.9982</a:t>
                      </a:r>
                      <a:endParaRPr b="0" lang="pt-BR" sz="1800" spc="-1" strike="noStrike">
                        <a:solidFill>
                          <a:srgbClr val="000000"/>
                        </a:solidFill>
                        <a:uFill>
                          <a:solidFill>
                            <a:srgbClr val="ffffff"/>
                          </a:solidFill>
                        </a:uFill>
                        <a:latin typeface="Arial"/>
                      </a:endParaRPr>
                    </a:p>
                  </a:txBody>
                  <a:tcPr marL="81360" marR="81360">
                    <a:lnL w="12240">
                      <a:solidFill>
                        <a:srgbClr val="ffffff"/>
                      </a:solidFill>
                    </a:lnL>
                    <a:lnR w="12240">
                      <a:solidFill>
                        <a:srgbClr val="ffffff"/>
                      </a:solidFill>
                    </a:lnR>
                    <a:lnT w="12240">
                      <a:solidFill>
                        <a:srgbClr val="ffffff"/>
                      </a:solidFill>
                    </a:lnT>
                    <a:lnB w="12240">
                      <a:solidFill>
                        <a:srgbClr val="ffffff"/>
                      </a:solidFill>
                    </a:lnB>
                    <a:solidFill>
                      <a:srgbClr val="e9eaf5"/>
                    </a:solidFill>
                  </a:tcPr>
                </a:tc>
                <a:tc>
                  <a:txBody>
                    <a:bodyPr lIns="81360" rIns="81360" tIns="0" bIns="0" anchor="ctr"/>
                    <a:p>
                      <a:pPr algn="ctr">
                        <a:lnSpc>
                          <a:spcPct val="100000"/>
                        </a:lnSpc>
                      </a:pPr>
                      <a:r>
                        <a:rPr b="0" lang="pt-BR" sz="1400" spc="-1" strike="noStrike">
                          <a:solidFill>
                            <a:srgbClr val="000000"/>
                          </a:solidFill>
                          <a:uFill>
                            <a:solidFill>
                              <a:srgbClr val="ffffff"/>
                            </a:solidFill>
                          </a:uFill>
                          <a:latin typeface="Calibri"/>
                        </a:rPr>
                        <a:t>0.0030</a:t>
                      </a:r>
                      <a:endParaRPr b="0" lang="pt-BR" sz="1800" spc="-1" strike="noStrike">
                        <a:solidFill>
                          <a:srgbClr val="000000"/>
                        </a:solidFill>
                        <a:uFill>
                          <a:solidFill>
                            <a:srgbClr val="ffffff"/>
                          </a:solidFill>
                        </a:uFill>
                        <a:latin typeface="Arial"/>
                      </a:endParaRPr>
                    </a:p>
                  </a:txBody>
                  <a:tcPr marL="81360" marR="81360">
                    <a:lnL w="12240">
                      <a:solidFill>
                        <a:srgbClr val="ffffff"/>
                      </a:solidFill>
                    </a:lnL>
                    <a:lnR w="12240">
                      <a:solidFill>
                        <a:srgbClr val="ffffff"/>
                      </a:solidFill>
                    </a:lnR>
                    <a:lnT w="12240">
                      <a:solidFill>
                        <a:srgbClr val="ffffff"/>
                      </a:solidFill>
                    </a:lnT>
                    <a:lnB w="12240">
                      <a:solidFill>
                        <a:srgbClr val="ffffff"/>
                      </a:solidFill>
                    </a:lnB>
                    <a:solidFill>
                      <a:srgbClr val="e9eaf5"/>
                    </a:solidFill>
                  </a:tcPr>
                </a:tc>
                <a:tc>
                  <a:txBody>
                    <a:bodyPr lIns="81360" rIns="81360" tIns="0" bIns="0" anchor="ctr"/>
                    <a:p>
                      <a:pPr algn="ctr">
                        <a:lnSpc>
                          <a:spcPct val="100000"/>
                        </a:lnSpc>
                      </a:pPr>
                      <a:r>
                        <a:rPr b="0" lang="pt-BR" sz="1400" spc="-1" strike="noStrike">
                          <a:solidFill>
                            <a:srgbClr val="000000"/>
                          </a:solidFill>
                          <a:uFill>
                            <a:solidFill>
                              <a:srgbClr val="ffffff"/>
                            </a:solidFill>
                          </a:uFill>
                          <a:latin typeface="Calibri"/>
                        </a:rPr>
                        <a:t>0.9271</a:t>
                      </a:r>
                      <a:endParaRPr b="0" lang="pt-BR" sz="1800" spc="-1" strike="noStrike">
                        <a:solidFill>
                          <a:srgbClr val="000000"/>
                        </a:solidFill>
                        <a:uFill>
                          <a:solidFill>
                            <a:srgbClr val="ffffff"/>
                          </a:solidFill>
                        </a:uFill>
                        <a:latin typeface="Arial"/>
                      </a:endParaRPr>
                    </a:p>
                  </a:txBody>
                  <a:tcPr marL="81360" marR="81360">
                    <a:lnL w="12240">
                      <a:solidFill>
                        <a:srgbClr val="ffffff"/>
                      </a:solidFill>
                    </a:lnL>
                    <a:lnR w="12240">
                      <a:solidFill>
                        <a:srgbClr val="ffffff"/>
                      </a:solidFill>
                    </a:lnR>
                    <a:lnT w="12240">
                      <a:solidFill>
                        <a:srgbClr val="ffffff"/>
                      </a:solidFill>
                    </a:lnT>
                    <a:lnB w="12240">
                      <a:solidFill>
                        <a:srgbClr val="ffffff"/>
                      </a:solidFill>
                    </a:lnB>
                    <a:solidFill>
                      <a:srgbClr val="e9eaf5"/>
                    </a:solidFill>
                  </a:tcPr>
                </a:tc>
              </a:tr>
              <a:tr h="313920">
                <a:tc>
                  <a:txBody>
                    <a:bodyPr lIns="81360" rIns="81360" tIns="0" bIns="0" anchor="ctr"/>
                    <a:p>
                      <a:pPr algn="ctr">
                        <a:lnSpc>
                          <a:spcPct val="100000"/>
                        </a:lnSpc>
                      </a:pPr>
                      <a:r>
                        <a:rPr b="1" lang="pt-BR" sz="1400" spc="-1" strike="noStrike">
                          <a:solidFill>
                            <a:srgbClr val="ffffff"/>
                          </a:solidFill>
                          <a:uFill>
                            <a:solidFill>
                              <a:srgbClr val="ffffff"/>
                            </a:solidFill>
                          </a:uFill>
                          <a:latin typeface="Calibri"/>
                        </a:rPr>
                        <a:t>TiO</a:t>
                      </a:r>
                      <a:r>
                        <a:rPr b="1" lang="pt-BR" sz="1400" spc="-1" strike="noStrike" baseline="-25000">
                          <a:solidFill>
                            <a:srgbClr val="ffffff"/>
                          </a:solidFill>
                          <a:uFill>
                            <a:solidFill>
                              <a:srgbClr val="ffffff"/>
                            </a:solidFill>
                          </a:uFill>
                          <a:latin typeface="Calibri"/>
                        </a:rPr>
                        <a:t>2</a:t>
                      </a:r>
                      <a:r>
                        <a:rPr b="1" lang="pt-BR" sz="1400" spc="-1" strike="noStrike">
                          <a:solidFill>
                            <a:srgbClr val="ffffff"/>
                          </a:solidFill>
                          <a:uFill>
                            <a:solidFill>
                              <a:srgbClr val="ffffff"/>
                            </a:solidFill>
                          </a:uFill>
                          <a:latin typeface="Calibri"/>
                        </a:rPr>
                        <a:t>-2.0C</a:t>
                      </a:r>
                      <a:endParaRPr b="0" lang="pt-BR" sz="1800" spc="-1" strike="noStrike">
                        <a:solidFill>
                          <a:srgbClr val="000000"/>
                        </a:solidFill>
                        <a:uFill>
                          <a:solidFill>
                            <a:srgbClr val="ffffff"/>
                          </a:solidFill>
                        </a:uFill>
                        <a:latin typeface="Arial"/>
                      </a:endParaRPr>
                    </a:p>
                  </a:txBody>
                  <a:tcPr marL="81360" marR="81360">
                    <a:lnL w="12240">
                      <a:solidFill>
                        <a:srgbClr val="ffffff"/>
                      </a:solidFill>
                    </a:lnL>
                    <a:lnR w="12240">
                      <a:solidFill>
                        <a:srgbClr val="ffffff"/>
                      </a:solidFill>
                    </a:lnR>
                    <a:lnT w="12240">
                      <a:solidFill>
                        <a:srgbClr val="ffffff"/>
                      </a:solidFill>
                    </a:lnT>
                    <a:lnB w="12240">
                      <a:solidFill>
                        <a:srgbClr val="ffffff"/>
                      </a:solidFill>
                    </a:lnB>
                    <a:solidFill>
                      <a:srgbClr val="4e67c8"/>
                    </a:solidFill>
                  </a:tcPr>
                </a:tc>
                <a:tc>
                  <a:txBody>
                    <a:bodyPr lIns="81360" rIns="81360" tIns="0" bIns="0" anchor="ctr"/>
                    <a:p>
                      <a:pPr algn="ctr">
                        <a:lnSpc>
                          <a:spcPct val="100000"/>
                        </a:lnSpc>
                      </a:pPr>
                      <a:r>
                        <a:rPr b="0" lang="pt-BR" sz="1400" spc="-1" strike="noStrike">
                          <a:solidFill>
                            <a:srgbClr val="000000"/>
                          </a:solidFill>
                          <a:uFill>
                            <a:solidFill>
                              <a:srgbClr val="ffffff"/>
                            </a:solidFill>
                          </a:uFill>
                          <a:latin typeface="Calibri"/>
                        </a:rPr>
                        <a:t>0.01634</a:t>
                      </a:r>
                      <a:endParaRPr b="0" lang="pt-BR" sz="1800" spc="-1" strike="noStrike">
                        <a:solidFill>
                          <a:srgbClr val="000000"/>
                        </a:solidFill>
                        <a:uFill>
                          <a:solidFill>
                            <a:srgbClr val="ffffff"/>
                          </a:solidFill>
                        </a:uFill>
                        <a:latin typeface="Arial"/>
                      </a:endParaRPr>
                    </a:p>
                  </a:txBody>
                  <a:tcPr marL="81360" marR="81360">
                    <a:lnL w="12240">
                      <a:solidFill>
                        <a:srgbClr val="ffffff"/>
                      </a:solidFill>
                    </a:lnL>
                    <a:lnR w="12240">
                      <a:solidFill>
                        <a:srgbClr val="ffffff"/>
                      </a:solidFill>
                    </a:lnR>
                    <a:lnT w="12240">
                      <a:solidFill>
                        <a:srgbClr val="ffffff"/>
                      </a:solidFill>
                    </a:lnT>
                    <a:lnB w="12240">
                      <a:solidFill>
                        <a:srgbClr val="ffffff"/>
                      </a:solidFill>
                    </a:lnB>
                    <a:solidFill>
                      <a:srgbClr val="d0d3eb"/>
                    </a:solidFill>
                  </a:tcPr>
                </a:tc>
                <a:tc>
                  <a:txBody>
                    <a:bodyPr lIns="81360" rIns="81360" tIns="0" bIns="0" anchor="ctr"/>
                    <a:p>
                      <a:pPr algn="ctr">
                        <a:lnSpc>
                          <a:spcPct val="100000"/>
                        </a:lnSpc>
                      </a:pPr>
                      <a:r>
                        <a:rPr b="0" lang="pt-BR" sz="1400" spc="-1" strike="noStrike">
                          <a:solidFill>
                            <a:srgbClr val="000000"/>
                          </a:solidFill>
                          <a:uFill>
                            <a:solidFill>
                              <a:srgbClr val="ffffff"/>
                            </a:solidFill>
                          </a:uFill>
                          <a:latin typeface="Calibri"/>
                        </a:rPr>
                        <a:t>7.8216</a:t>
                      </a:r>
                      <a:endParaRPr b="0" lang="pt-BR" sz="1800" spc="-1" strike="noStrike">
                        <a:solidFill>
                          <a:srgbClr val="000000"/>
                        </a:solidFill>
                        <a:uFill>
                          <a:solidFill>
                            <a:srgbClr val="ffffff"/>
                          </a:solidFill>
                        </a:uFill>
                        <a:latin typeface="Arial"/>
                      </a:endParaRPr>
                    </a:p>
                  </a:txBody>
                  <a:tcPr marL="81360" marR="81360">
                    <a:lnL w="12240">
                      <a:solidFill>
                        <a:srgbClr val="ffffff"/>
                      </a:solidFill>
                    </a:lnL>
                    <a:lnR w="12240">
                      <a:solidFill>
                        <a:srgbClr val="ffffff"/>
                      </a:solidFill>
                    </a:lnR>
                    <a:lnT w="12240">
                      <a:solidFill>
                        <a:srgbClr val="ffffff"/>
                      </a:solidFill>
                    </a:lnT>
                    <a:lnB w="12240">
                      <a:solidFill>
                        <a:srgbClr val="ffffff"/>
                      </a:solidFill>
                    </a:lnB>
                    <a:solidFill>
                      <a:srgbClr val="d0d3eb"/>
                    </a:solidFill>
                  </a:tcPr>
                </a:tc>
                <a:tc>
                  <a:txBody>
                    <a:bodyPr lIns="81360" rIns="81360" tIns="0" bIns="0" anchor="ctr"/>
                    <a:p>
                      <a:pPr algn="ctr">
                        <a:lnSpc>
                          <a:spcPct val="100000"/>
                        </a:lnSpc>
                      </a:pPr>
                      <a:r>
                        <a:rPr b="0" lang="pt-BR" sz="1400" spc="-1" strike="noStrike">
                          <a:solidFill>
                            <a:srgbClr val="000000"/>
                          </a:solidFill>
                          <a:uFill>
                            <a:solidFill>
                              <a:srgbClr val="ffffff"/>
                            </a:solidFill>
                          </a:uFill>
                          <a:latin typeface="Calibri"/>
                        </a:rPr>
                        <a:t>0.9956</a:t>
                      </a:r>
                      <a:endParaRPr b="0" lang="pt-BR" sz="1800" spc="-1" strike="noStrike">
                        <a:solidFill>
                          <a:srgbClr val="000000"/>
                        </a:solidFill>
                        <a:uFill>
                          <a:solidFill>
                            <a:srgbClr val="ffffff"/>
                          </a:solidFill>
                        </a:uFill>
                        <a:latin typeface="Arial"/>
                      </a:endParaRPr>
                    </a:p>
                  </a:txBody>
                  <a:tcPr marL="81360" marR="81360">
                    <a:lnL w="12240">
                      <a:solidFill>
                        <a:srgbClr val="ffffff"/>
                      </a:solidFill>
                    </a:lnL>
                    <a:lnR w="12240">
                      <a:solidFill>
                        <a:srgbClr val="ffffff"/>
                      </a:solidFill>
                    </a:lnR>
                    <a:lnT w="12240">
                      <a:solidFill>
                        <a:srgbClr val="ffffff"/>
                      </a:solidFill>
                    </a:lnT>
                    <a:lnB w="12240">
                      <a:solidFill>
                        <a:srgbClr val="ffffff"/>
                      </a:solidFill>
                    </a:lnB>
                    <a:solidFill>
                      <a:srgbClr val="d0d3eb"/>
                    </a:solidFill>
                  </a:tcPr>
                </a:tc>
                <a:tc>
                  <a:txBody>
                    <a:bodyPr lIns="81360" rIns="81360" tIns="0" bIns="0" anchor="ctr"/>
                    <a:p>
                      <a:pPr algn="ctr">
                        <a:lnSpc>
                          <a:spcPct val="100000"/>
                        </a:lnSpc>
                      </a:pPr>
                      <a:r>
                        <a:rPr b="0" lang="pt-BR" sz="1400" spc="-1" strike="noStrike">
                          <a:solidFill>
                            <a:srgbClr val="000000"/>
                          </a:solidFill>
                          <a:uFill>
                            <a:solidFill>
                              <a:srgbClr val="ffffff"/>
                            </a:solidFill>
                          </a:uFill>
                          <a:latin typeface="Calibri"/>
                        </a:rPr>
                        <a:t>0.0033</a:t>
                      </a:r>
                      <a:endParaRPr b="0" lang="pt-BR" sz="1800" spc="-1" strike="noStrike">
                        <a:solidFill>
                          <a:srgbClr val="000000"/>
                        </a:solidFill>
                        <a:uFill>
                          <a:solidFill>
                            <a:srgbClr val="ffffff"/>
                          </a:solidFill>
                        </a:uFill>
                        <a:latin typeface="Arial"/>
                      </a:endParaRPr>
                    </a:p>
                  </a:txBody>
                  <a:tcPr marL="81360" marR="81360">
                    <a:lnL w="12240">
                      <a:solidFill>
                        <a:srgbClr val="ffffff"/>
                      </a:solidFill>
                    </a:lnL>
                    <a:lnR w="12240">
                      <a:solidFill>
                        <a:srgbClr val="ffffff"/>
                      </a:solidFill>
                    </a:lnR>
                    <a:lnT w="12240">
                      <a:solidFill>
                        <a:srgbClr val="ffffff"/>
                      </a:solidFill>
                    </a:lnT>
                    <a:lnB w="12240">
                      <a:solidFill>
                        <a:srgbClr val="ffffff"/>
                      </a:solidFill>
                    </a:lnB>
                    <a:solidFill>
                      <a:srgbClr val="d0d3eb"/>
                    </a:solidFill>
                  </a:tcPr>
                </a:tc>
                <a:tc>
                  <a:txBody>
                    <a:bodyPr lIns="81360" rIns="81360" tIns="0" bIns="0" anchor="ctr"/>
                    <a:p>
                      <a:pPr algn="ctr">
                        <a:lnSpc>
                          <a:spcPct val="100000"/>
                        </a:lnSpc>
                      </a:pPr>
                      <a:r>
                        <a:rPr b="0" lang="pt-BR" sz="1400" spc="-1" strike="noStrike">
                          <a:solidFill>
                            <a:srgbClr val="000000"/>
                          </a:solidFill>
                          <a:uFill>
                            <a:solidFill>
                              <a:srgbClr val="ffffff"/>
                            </a:solidFill>
                          </a:uFill>
                          <a:latin typeface="Calibri"/>
                        </a:rPr>
                        <a:t>0.9394</a:t>
                      </a:r>
                      <a:endParaRPr b="0" lang="pt-BR" sz="1800" spc="-1" strike="noStrike">
                        <a:solidFill>
                          <a:srgbClr val="000000"/>
                        </a:solidFill>
                        <a:uFill>
                          <a:solidFill>
                            <a:srgbClr val="ffffff"/>
                          </a:solidFill>
                        </a:uFill>
                        <a:latin typeface="Arial"/>
                      </a:endParaRPr>
                    </a:p>
                  </a:txBody>
                  <a:tcPr marL="81360" marR="81360">
                    <a:lnL w="12240">
                      <a:solidFill>
                        <a:srgbClr val="ffffff"/>
                      </a:solidFill>
                    </a:lnL>
                    <a:lnR w="12240">
                      <a:solidFill>
                        <a:srgbClr val="ffffff"/>
                      </a:solidFill>
                    </a:lnR>
                    <a:lnT w="12240">
                      <a:solidFill>
                        <a:srgbClr val="ffffff"/>
                      </a:solidFill>
                    </a:lnT>
                    <a:lnB w="12240">
                      <a:solidFill>
                        <a:srgbClr val="ffffff"/>
                      </a:solidFill>
                    </a:lnB>
                    <a:solidFill>
                      <a:srgbClr val="d0d3eb"/>
                    </a:solidFill>
                  </a:tcPr>
                </a:tc>
              </a:tr>
            </a:tbl>
          </a:graphicData>
        </a:graphic>
      </p:graphicFrame>
      <p:sp>
        <p:nvSpPr>
          <p:cNvPr id="44" name="CustomShape 7"/>
          <p:cNvSpPr/>
          <p:nvPr/>
        </p:nvSpPr>
        <p:spPr>
          <a:xfrm>
            <a:off x="2307600" y="20796480"/>
            <a:ext cx="15091560" cy="4760640"/>
          </a:xfrm>
          <a:prstGeom prst="rect">
            <a:avLst/>
          </a:prstGeom>
          <a:solidFill>
            <a:schemeClr val="bg1">
              <a:lumMod val="95000"/>
              <a:alpha val="75000"/>
            </a:schemeClr>
          </a:solidFill>
          <a:ln>
            <a:noFill/>
          </a:ln>
        </p:spPr>
        <p:style>
          <a:lnRef idx="0"/>
          <a:fillRef idx="0"/>
          <a:effectRef idx="0"/>
          <a:fontRef idx="minor"/>
        </p:style>
        <p:txBody>
          <a:bodyPr lIns="90000" rIns="90000" tIns="45000" bIns="45000"/>
          <a:p>
            <a:pPr algn="just">
              <a:lnSpc>
                <a:spcPct val="100000"/>
              </a:lnSpc>
            </a:pPr>
            <a:r>
              <a:rPr b="0" lang="pt-BR" sz="3090" spc="-1" strike="noStrike">
                <a:solidFill>
                  <a:srgbClr val="000000"/>
                </a:solidFill>
                <a:uFill>
                  <a:solidFill>
                    <a:srgbClr val="ffffff"/>
                  </a:solidFill>
                </a:uFill>
                <a:latin typeface="Calibri"/>
              </a:rPr>
              <a:t>Table 1 and Figure 2 show CNT enhances the degradation efficiency and  k</a:t>
            </a:r>
            <a:r>
              <a:rPr b="0" lang="pt-BR" sz="3089" spc="-1" strike="noStrike" baseline="-25000">
                <a:solidFill>
                  <a:srgbClr val="000000"/>
                </a:solidFill>
                <a:uFill>
                  <a:solidFill>
                    <a:srgbClr val="ffffff"/>
                  </a:solidFill>
                </a:uFill>
                <a:latin typeface="Calibri"/>
              </a:rPr>
              <a:t>app</a:t>
            </a:r>
            <a:r>
              <a:rPr b="0" lang="pt-BR" sz="3090" spc="-1" strike="noStrike">
                <a:solidFill>
                  <a:srgbClr val="000000"/>
                </a:solidFill>
                <a:uFill>
                  <a:solidFill>
                    <a:srgbClr val="ffffff"/>
                  </a:solidFill>
                </a:uFill>
                <a:latin typeface="Calibri"/>
              </a:rPr>
              <a:t> increases greatly and rapidly.  The association of TiO</a:t>
            </a:r>
            <a:r>
              <a:rPr b="0" lang="pt-BR" sz="3089" spc="-1" strike="noStrike" baseline="-25000">
                <a:solidFill>
                  <a:srgbClr val="000000"/>
                </a:solidFill>
                <a:uFill>
                  <a:solidFill>
                    <a:srgbClr val="ffffff"/>
                  </a:solidFill>
                </a:uFill>
                <a:latin typeface="Calibri"/>
              </a:rPr>
              <a:t>2</a:t>
            </a:r>
            <a:r>
              <a:rPr b="0" lang="pt-BR" sz="3090" spc="-1" strike="noStrike">
                <a:solidFill>
                  <a:srgbClr val="000000"/>
                </a:solidFill>
                <a:uFill>
                  <a:solidFill>
                    <a:srgbClr val="ffffff"/>
                  </a:solidFill>
                </a:uFill>
                <a:latin typeface="Calibri"/>
              </a:rPr>
              <a:t> with CNTs increased the charge delocalization, reducing the recombination probability. Between 2-10% of CNT added to TiO</a:t>
            </a:r>
            <a:r>
              <a:rPr b="0" lang="pt-BR" sz="3089" spc="-1" strike="noStrike" baseline="-25000">
                <a:solidFill>
                  <a:srgbClr val="000000"/>
                </a:solidFill>
                <a:uFill>
                  <a:solidFill>
                    <a:srgbClr val="ffffff"/>
                  </a:solidFill>
                </a:uFill>
                <a:latin typeface="Calibri"/>
              </a:rPr>
              <a:t>2</a:t>
            </a:r>
            <a:r>
              <a:rPr b="0" lang="pt-BR" sz="3090" spc="-1" strike="noStrike">
                <a:solidFill>
                  <a:srgbClr val="000000"/>
                </a:solidFill>
                <a:uFill>
                  <a:solidFill>
                    <a:srgbClr val="ffffff"/>
                  </a:solidFill>
                </a:uFill>
                <a:latin typeface="Calibri"/>
              </a:rPr>
              <a:t>,  CNT decreased the degradation rate. Sample TiO</a:t>
            </a:r>
            <a:r>
              <a:rPr b="0" lang="pt-BR" sz="3089" spc="-1" strike="noStrike" baseline="-25000">
                <a:solidFill>
                  <a:srgbClr val="000000"/>
                </a:solidFill>
                <a:uFill>
                  <a:solidFill>
                    <a:srgbClr val="ffffff"/>
                  </a:solidFill>
                </a:uFill>
                <a:latin typeface="Calibri"/>
              </a:rPr>
              <a:t>2</a:t>
            </a:r>
            <a:r>
              <a:rPr b="0" lang="pt-BR" sz="3090" spc="-1" strike="noStrike">
                <a:solidFill>
                  <a:srgbClr val="000000"/>
                </a:solidFill>
                <a:uFill>
                  <a:solidFill>
                    <a:srgbClr val="ffffff"/>
                  </a:solidFill>
                </a:uFill>
                <a:latin typeface="Calibri"/>
              </a:rPr>
              <a:t>-2.0AM promote higher dispersion of CNT on TiO</a:t>
            </a:r>
            <a:r>
              <a:rPr b="0" lang="pt-BR" sz="3089" spc="-1" strike="noStrike" baseline="-25000">
                <a:solidFill>
                  <a:srgbClr val="000000"/>
                </a:solidFill>
                <a:uFill>
                  <a:solidFill>
                    <a:srgbClr val="ffffff"/>
                  </a:solidFill>
                </a:uFill>
                <a:latin typeface="Calibri"/>
              </a:rPr>
              <a:t>2</a:t>
            </a:r>
            <a:r>
              <a:rPr b="0" lang="pt-BR" sz="3090" spc="-1" strike="noStrike">
                <a:solidFill>
                  <a:srgbClr val="000000"/>
                </a:solidFill>
                <a:uFill>
                  <a:solidFill>
                    <a:srgbClr val="ffffff"/>
                  </a:solidFill>
                </a:uFill>
                <a:latin typeface="Calibri"/>
              </a:rPr>
              <a:t> matrix which enhances the adsorption and the degradation. The activated carbon (C), due its high surface area, acts as co-adsorbent which can facilitate the sonocatalytic efficiency. The value of k</a:t>
            </a:r>
            <a:r>
              <a:rPr b="0" lang="pt-BR" sz="3089" spc="-1" strike="noStrike" baseline="-25000">
                <a:solidFill>
                  <a:srgbClr val="000000"/>
                </a:solidFill>
                <a:uFill>
                  <a:solidFill>
                    <a:srgbClr val="ffffff"/>
                  </a:solidFill>
                </a:uFill>
                <a:latin typeface="Calibri"/>
              </a:rPr>
              <a:t>app</a:t>
            </a:r>
            <a:r>
              <a:rPr b="0" lang="pt-BR" sz="3090" spc="-1" strike="noStrike">
                <a:solidFill>
                  <a:srgbClr val="000000"/>
                </a:solidFill>
                <a:uFill>
                  <a:solidFill>
                    <a:srgbClr val="ffffff"/>
                  </a:solidFill>
                </a:uFill>
                <a:latin typeface="Calibri"/>
              </a:rPr>
              <a:t> increases for TiO</a:t>
            </a:r>
            <a:r>
              <a:rPr b="0" lang="pt-BR" sz="3089" spc="-1" strike="noStrike" baseline="-25000">
                <a:solidFill>
                  <a:srgbClr val="000000"/>
                </a:solidFill>
                <a:uFill>
                  <a:solidFill>
                    <a:srgbClr val="ffffff"/>
                  </a:solidFill>
                </a:uFill>
                <a:latin typeface="Calibri"/>
              </a:rPr>
              <a:t>2</a:t>
            </a:r>
            <a:r>
              <a:rPr b="0" lang="pt-BR" sz="3090" spc="-1" strike="noStrike">
                <a:solidFill>
                  <a:srgbClr val="000000"/>
                </a:solidFill>
                <a:uFill>
                  <a:solidFill>
                    <a:srgbClr val="ffffff"/>
                  </a:solidFill>
                </a:uFill>
                <a:latin typeface="Calibri"/>
              </a:rPr>
              <a:t>-0.5C, TiO</a:t>
            </a:r>
            <a:r>
              <a:rPr b="0" lang="pt-BR" sz="3089" spc="-1" strike="noStrike" baseline="-25000">
                <a:solidFill>
                  <a:srgbClr val="000000"/>
                </a:solidFill>
                <a:uFill>
                  <a:solidFill>
                    <a:srgbClr val="ffffff"/>
                  </a:solidFill>
                </a:uFill>
                <a:latin typeface="Calibri"/>
              </a:rPr>
              <a:t>2</a:t>
            </a:r>
            <a:r>
              <a:rPr b="0" lang="pt-BR" sz="3090" spc="-1" strike="noStrike">
                <a:solidFill>
                  <a:srgbClr val="000000"/>
                </a:solidFill>
                <a:uFill>
                  <a:solidFill>
                    <a:srgbClr val="ffffff"/>
                  </a:solidFill>
                </a:uFill>
                <a:latin typeface="Calibri"/>
              </a:rPr>
              <a:t>-1.0C and TiO</a:t>
            </a:r>
            <a:r>
              <a:rPr b="0" lang="pt-BR" sz="3089" spc="-1" strike="noStrike" baseline="-25000">
                <a:solidFill>
                  <a:srgbClr val="000000"/>
                </a:solidFill>
                <a:uFill>
                  <a:solidFill>
                    <a:srgbClr val="ffffff"/>
                  </a:solidFill>
                </a:uFill>
                <a:latin typeface="Calibri"/>
              </a:rPr>
              <a:t>2</a:t>
            </a:r>
            <a:r>
              <a:rPr b="0" lang="pt-BR" sz="3090" spc="-1" strike="noStrike">
                <a:solidFill>
                  <a:srgbClr val="000000"/>
                </a:solidFill>
                <a:uFill>
                  <a:solidFill>
                    <a:srgbClr val="ffffff"/>
                  </a:solidFill>
                </a:uFill>
                <a:latin typeface="Calibri"/>
              </a:rPr>
              <a:t>-2.0C samples, however, reaction rate is smaller than CNT doped composites. Despite the reduced value of k</a:t>
            </a:r>
            <a:r>
              <a:rPr b="0" lang="pt-BR" sz="3089" spc="-1" strike="noStrike" baseline="-25000">
                <a:solidFill>
                  <a:srgbClr val="000000"/>
                </a:solidFill>
                <a:uFill>
                  <a:solidFill>
                    <a:srgbClr val="ffffff"/>
                  </a:solidFill>
                </a:uFill>
                <a:latin typeface="Calibri"/>
              </a:rPr>
              <a:t>app</a:t>
            </a:r>
            <a:r>
              <a:rPr b="0" lang="pt-BR" sz="3090" spc="-1" strike="noStrike">
                <a:solidFill>
                  <a:srgbClr val="000000"/>
                </a:solidFill>
                <a:uFill>
                  <a:solidFill>
                    <a:srgbClr val="ffffff"/>
                  </a:solidFill>
                </a:uFill>
                <a:latin typeface="Calibri"/>
              </a:rPr>
              <a:t> the amount of catalysts used during the sonodegradation is ten times minor than CNT composites. </a:t>
            </a:r>
            <a:endParaRPr b="0" lang="pt-BR" sz="1800" spc="-1" strike="noStrike">
              <a:solidFill>
                <a:srgbClr val="000000"/>
              </a:solidFill>
              <a:uFill>
                <a:solidFill>
                  <a:srgbClr val="ffffff"/>
                </a:solidFill>
              </a:uFill>
              <a:latin typeface="Arial"/>
            </a:endParaRPr>
          </a:p>
        </p:txBody>
      </p:sp>
      <p:sp>
        <p:nvSpPr>
          <p:cNvPr id="45" name="CustomShape 8"/>
          <p:cNvSpPr/>
          <p:nvPr/>
        </p:nvSpPr>
        <p:spPr>
          <a:xfrm>
            <a:off x="18157320" y="22167360"/>
            <a:ext cx="2567520" cy="969480"/>
          </a:xfrm>
          <a:prstGeom prst="rect">
            <a:avLst/>
          </a:prstGeom>
          <a:noFill/>
          <a:ln>
            <a:noFill/>
          </a:ln>
        </p:spPr>
        <p:style>
          <a:lnRef idx="0"/>
          <a:fillRef idx="0"/>
          <a:effectRef idx="0"/>
          <a:fontRef idx="minor"/>
        </p:style>
        <p:txBody>
          <a:bodyPr wrap="none" lIns="90000" rIns="90000" tIns="45000" bIns="45000"/>
          <a:p>
            <a:pPr>
              <a:lnSpc>
                <a:spcPct val="100000"/>
              </a:lnSpc>
            </a:pPr>
            <a:r>
              <a:rPr b="0" lang="pt-BR" sz="3090" spc="-1" strike="noStrike">
                <a:solidFill>
                  <a:srgbClr val="000000"/>
                </a:solidFill>
                <a:uFill>
                  <a:solidFill>
                    <a:srgbClr val="ffffff"/>
                  </a:solidFill>
                </a:uFill>
                <a:latin typeface="Calibri"/>
              </a:rPr>
              <a:t>Figura 1. SEM images of samples</a:t>
            </a:r>
            <a:r>
              <a:rPr b="0" lang="pt-BR" sz="3330" spc="-1" strike="noStrike">
                <a:solidFill>
                  <a:srgbClr val="000000"/>
                </a:solidFill>
                <a:uFill>
                  <a:solidFill>
                    <a:srgbClr val="ffffff"/>
                  </a:solidFill>
                </a:uFill>
                <a:latin typeface="Calibri"/>
              </a:rPr>
              <a:t> </a:t>
            </a:r>
            <a:r>
              <a:rPr b="0" lang="pt-BR" sz="3090" spc="-1" strike="noStrike">
                <a:solidFill>
                  <a:srgbClr val="000000"/>
                </a:solidFill>
                <a:uFill>
                  <a:solidFill>
                    <a:srgbClr val="ffffff"/>
                  </a:solidFill>
                </a:uFill>
                <a:latin typeface="Calibri"/>
              </a:rPr>
              <a:t> </a:t>
            </a:r>
            <a:endParaRPr b="0" lang="pt-BR" sz="1800" spc="-1" strike="noStrike">
              <a:solidFill>
                <a:srgbClr val="000000"/>
              </a:solidFill>
              <a:uFill>
                <a:solidFill>
                  <a:srgbClr val="ffffff"/>
                </a:solidFill>
              </a:uFill>
              <a:latin typeface="Arial"/>
            </a:endParaRPr>
          </a:p>
        </p:txBody>
      </p:sp>
      <p:sp>
        <p:nvSpPr>
          <p:cNvPr id="46" name="CustomShape 9"/>
          <p:cNvSpPr/>
          <p:nvPr/>
        </p:nvSpPr>
        <p:spPr>
          <a:xfrm>
            <a:off x="18205200" y="22921920"/>
            <a:ext cx="1301760" cy="969480"/>
          </a:xfrm>
          <a:prstGeom prst="rect">
            <a:avLst/>
          </a:prstGeom>
          <a:noFill/>
          <a:ln>
            <a:noFill/>
          </a:ln>
        </p:spPr>
        <p:style>
          <a:lnRef idx="0"/>
          <a:fillRef idx="0"/>
          <a:effectRef idx="0"/>
          <a:fontRef idx="minor"/>
        </p:style>
        <p:txBody>
          <a:bodyPr wrap="none" lIns="90000" rIns="90000" tIns="45000" bIns="45000"/>
          <a:p>
            <a:pPr>
              <a:lnSpc>
                <a:spcPct val="100000"/>
              </a:lnSpc>
            </a:pPr>
            <a:r>
              <a:rPr b="0" lang="pt-BR" sz="3090" spc="-1" strike="noStrike">
                <a:solidFill>
                  <a:srgbClr val="000000"/>
                </a:solidFill>
                <a:uFill>
                  <a:solidFill>
                    <a:srgbClr val="ffffff"/>
                  </a:solidFill>
                </a:uFill>
                <a:latin typeface="Calibri"/>
              </a:rPr>
              <a:t>Tabela  1. Kinetics of adsorption and degradation </a:t>
            </a:r>
            <a:endParaRPr b="0" lang="pt-BR" sz="1800" spc="-1" strike="noStrike">
              <a:solidFill>
                <a:srgbClr val="000000"/>
              </a:solidFill>
              <a:uFill>
                <a:solidFill>
                  <a:srgbClr val="ffffff"/>
                </a:solidFill>
              </a:uFill>
              <a:latin typeface="Arial"/>
            </a:endParaRPr>
          </a:p>
          <a:p>
            <a:pPr>
              <a:lnSpc>
                <a:spcPct val="100000"/>
              </a:lnSpc>
            </a:pPr>
            <a:r>
              <a:rPr b="0" lang="pt-BR" sz="3090" spc="-1" strike="noStrike">
                <a:solidFill>
                  <a:srgbClr val="000000"/>
                </a:solidFill>
                <a:uFill>
                  <a:solidFill>
                    <a:srgbClr val="ffffff"/>
                  </a:solidFill>
                </a:uFill>
                <a:latin typeface="Calibri"/>
              </a:rPr>
              <a:t>  </a:t>
            </a:r>
            <a:endParaRPr b="0" lang="pt-BR" sz="1800" spc="-1" strike="noStrike">
              <a:solidFill>
                <a:srgbClr val="000000"/>
              </a:solidFill>
              <a:uFill>
                <a:solidFill>
                  <a:srgbClr val="ffffff"/>
                </a:solidFill>
              </a:uFill>
              <a:latin typeface="Arial"/>
            </a:endParaRPr>
          </a:p>
        </p:txBody>
      </p:sp>
      <p:sp>
        <p:nvSpPr>
          <p:cNvPr id="47" name="CustomShape 10"/>
          <p:cNvSpPr/>
          <p:nvPr/>
        </p:nvSpPr>
        <p:spPr>
          <a:xfrm>
            <a:off x="2804040" y="34061760"/>
            <a:ext cx="6341040" cy="969480"/>
          </a:xfrm>
          <a:prstGeom prst="rect">
            <a:avLst/>
          </a:prstGeom>
          <a:noFill/>
          <a:ln>
            <a:noFill/>
          </a:ln>
        </p:spPr>
        <p:style>
          <a:lnRef idx="0"/>
          <a:fillRef idx="0"/>
          <a:effectRef idx="0"/>
          <a:fontRef idx="minor"/>
        </p:style>
        <p:txBody>
          <a:bodyPr wrap="none" lIns="90000" rIns="90000" tIns="45000" bIns="45000"/>
          <a:p>
            <a:pPr>
              <a:lnSpc>
                <a:spcPct val="100000"/>
              </a:lnSpc>
            </a:pPr>
            <a:r>
              <a:rPr b="0" lang="pt-BR" sz="3090" spc="-1" strike="noStrike">
                <a:solidFill>
                  <a:srgbClr val="000000"/>
                </a:solidFill>
                <a:uFill>
                  <a:solidFill>
                    <a:srgbClr val="ffffff"/>
                  </a:solidFill>
                </a:uFill>
                <a:latin typeface="Calibri"/>
              </a:rPr>
              <a:t>Figura 2. Kinetic curves of all samples</a:t>
            </a:r>
            <a:endParaRPr b="0" lang="pt-BR" sz="1800" spc="-1" strike="noStrike">
              <a:solidFill>
                <a:srgbClr val="000000"/>
              </a:solidFill>
              <a:uFill>
                <a:solidFill>
                  <a:srgbClr val="ffffff"/>
                </a:solidFill>
              </a:uFill>
              <a:latin typeface="Arial"/>
            </a:endParaRPr>
          </a:p>
        </p:txBody>
      </p:sp>
      <p:sp>
        <p:nvSpPr>
          <p:cNvPr id="48" name="TextShape 11"/>
          <p:cNvSpPr txBox="1"/>
          <p:nvPr/>
        </p:nvSpPr>
        <p:spPr>
          <a:xfrm>
            <a:off x="4658040" y="3898080"/>
            <a:ext cx="19176480" cy="3772800"/>
          </a:xfrm>
          <a:prstGeom prst="rect">
            <a:avLst/>
          </a:prstGeom>
          <a:solidFill>
            <a:srgbClr val="ffffff">
              <a:alpha val="75000"/>
            </a:srgbClr>
          </a:solidFill>
          <a:ln>
            <a:noFill/>
          </a:ln>
        </p:spPr>
        <p:txBody>
          <a:bodyPr lIns="0" rIns="0" tIns="0" bIns="0" anchor="ctr" anchorCtr="1"/>
          <a:p>
            <a:pPr algn="ctr">
              <a:lnSpc>
                <a:spcPct val="100000"/>
              </a:lnSpc>
            </a:pPr>
            <a:r>
              <a:rPr b="0" lang="en-US" sz="4280" spc="-1" strike="noStrike">
                <a:solidFill>
                  <a:srgbClr val="000000"/>
                </a:solidFill>
                <a:uFill>
                  <a:solidFill>
                    <a:srgbClr val="ffffff"/>
                  </a:solidFill>
                </a:uFill>
                <a:latin typeface="Calibri"/>
              </a:rPr>
              <a:t>Igor Mourão Ribeiro, NomeSegundoautor</a:t>
            </a:r>
            <a:endParaRPr b="0" lang="en-US" sz="9870" spc="-1" strike="noStrike">
              <a:solidFill>
                <a:srgbClr val="000000"/>
              </a:solidFill>
              <a:uFill>
                <a:solidFill>
                  <a:srgbClr val="ffffff"/>
                </a:solidFill>
              </a:uFill>
              <a:latin typeface="Calibri"/>
            </a:endParaRPr>
          </a:p>
          <a:p>
            <a:pPr algn="ctr">
              <a:lnSpc>
                <a:spcPct val="100000"/>
              </a:lnSpc>
            </a:pPr>
            <a:r>
              <a:rPr b="0" lang="en-US" sz="4280" spc="-1" strike="noStrike">
                <a:solidFill>
                  <a:srgbClr val="000000"/>
                </a:solidFill>
                <a:uFill>
                  <a:solidFill>
                    <a:srgbClr val="ffffff"/>
                  </a:solidFill>
                </a:uFill>
                <a:latin typeface="Calibri"/>
              </a:rPr>
              <a:t>Instituto Tecnológico de Aeronáutica - ITA, Brasil</a:t>
            </a:r>
            <a:endParaRPr b="0" lang="en-US" sz="9870" spc="-1" strike="noStrike">
              <a:solidFill>
                <a:srgbClr val="000000"/>
              </a:solidFill>
              <a:uFill>
                <a:solidFill>
                  <a:srgbClr val="ffffff"/>
                </a:solidFill>
              </a:uFill>
              <a:latin typeface="Calibri"/>
            </a:endParaRPr>
          </a:p>
          <a:p>
            <a:pPr algn="ctr">
              <a:lnSpc>
                <a:spcPct val="100000"/>
              </a:lnSpc>
            </a:pPr>
            <a:r>
              <a:rPr b="0" lang="en-US" sz="4280" spc="-1" strike="noStrike">
                <a:solidFill>
                  <a:srgbClr val="000000"/>
                </a:solidFill>
                <a:uFill>
                  <a:solidFill>
                    <a:srgbClr val="ffffff"/>
                  </a:solidFill>
                </a:uFill>
                <a:latin typeface="Calibri"/>
              </a:rPr>
              <a:t>Programa Institucional de Bolsa de Iniciação Cientifica (PIBIC)</a:t>
            </a:r>
            <a:endParaRPr b="0" lang="en-US" sz="9870" spc="-1" strike="noStrike">
              <a:solidFill>
                <a:srgbClr val="000000"/>
              </a:solidFill>
              <a:uFill>
                <a:solidFill>
                  <a:srgbClr val="ffffff"/>
                </a:solidFill>
              </a:uFill>
              <a:latin typeface="Calibri"/>
            </a:endParaRPr>
          </a:p>
          <a:p>
            <a:pPr algn="ctr">
              <a:lnSpc>
                <a:spcPct val="100000"/>
              </a:lnSpc>
            </a:pPr>
            <a:r>
              <a:rPr b="0" lang="en-US" sz="4280" spc="-1" strike="noStrike">
                <a:solidFill>
                  <a:srgbClr val="000000"/>
                </a:solidFill>
                <a:uFill>
                  <a:solidFill>
                    <a:srgbClr val="ffffff"/>
                  </a:solidFill>
                </a:uFill>
                <a:latin typeface="Calibri"/>
              </a:rPr>
              <a:t>XXIII Encontro de Iniciação Cientifica - ENCITA</a:t>
            </a:r>
            <a:endParaRPr b="0" lang="en-US" sz="9870" spc="-1" strike="noStrike">
              <a:solidFill>
                <a:srgbClr val="000000"/>
              </a:solidFill>
              <a:uFill>
                <a:solidFill>
                  <a:srgbClr val="ffffff"/>
                </a:solidFill>
              </a:uFill>
              <a:latin typeface="Calibri"/>
            </a:endParaRPr>
          </a:p>
        </p:txBody>
      </p:sp>
      <p:sp>
        <p:nvSpPr>
          <p:cNvPr id="49" name="CustomShape 12"/>
          <p:cNvSpPr/>
          <p:nvPr/>
        </p:nvSpPr>
        <p:spPr>
          <a:xfrm>
            <a:off x="10573200" y="34702560"/>
            <a:ext cx="6860880" cy="59796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pt-BR" sz="3330" spc="-1" strike="noStrike">
                <a:solidFill>
                  <a:srgbClr val="000000"/>
                </a:solidFill>
                <a:uFill>
                  <a:solidFill>
                    <a:srgbClr val="ffffff"/>
                  </a:solidFill>
                </a:uFill>
                <a:latin typeface="Calibri"/>
              </a:rPr>
              <a:t>Agradecimentos: ITA, CNPq, ITAndroids</a:t>
            </a:r>
            <a:endParaRPr b="0" lang="pt-BR" sz="1800" spc="-1" strike="noStrike">
              <a:solidFill>
                <a:srgbClr val="000000"/>
              </a:solidFill>
              <a:uFill>
                <a:solidFill>
                  <a:srgbClr val="ffffff"/>
                </a:solidFill>
              </a:uFill>
              <a:latin typeface="Arial"/>
            </a:endParaRPr>
          </a:p>
        </p:txBody>
      </p:sp>
      <p:pic>
        <p:nvPicPr>
          <p:cNvPr id="50" name="Imagem 5" descr=""/>
          <p:cNvPicPr/>
          <p:nvPr/>
        </p:nvPicPr>
        <p:blipFill>
          <a:blip r:embed="rId3"/>
          <a:stretch/>
        </p:blipFill>
        <p:spPr>
          <a:xfrm>
            <a:off x="1784520" y="169920"/>
            <a:ext cx="6144840" cy="2356560"/>
          </a:xfrm>
          <a:prstGeom prst="rect">
            <a:avLst/>
          </a:prstGeom>
          <a:ln>
            <a:noFill/>
          </a:ln>
        </p:spPr>
      </p:pic>
      <p:pic>
        <p:nvPicPr>
          <p:cNvPr id="51" name="Imagem 16" descr=""/>
          <p:cNvPicPr/>
          <p:nvPr/>
        </p:nvPicPr>
        <p:blipFill>
          <a:blip r:embed="rId4"/>
          <a:stretch/>
        </p:blipFill>
        <p:spPr>
          <a:xfrm>
            <a:off x="21738240" y="0"/>
            <a:ext cx="5374800" cy="2732760"/>
          </a:xfrm>
          <a:prstGeom prst="rect">
            <a:avLst/>
          </a:prstGeom>
          <a:ln>
            <a:noFill/>
          </a:ln>
        </p:spPr>
      </p:pic>
      <p:sp>
        <p:nvSpPr>
          <p:cNvPr id="52" name="CustomShape 13"/>
          <p:cNvSpPr/>
          <p:nvPr/>
        </p:nvSpPr>
        <p:spPr>
          <a:xfrm>
            <a:off x="18294480" y="29053440"/>
            <a:ext cx="8280360" cy="4555440"/>
          </a:xfrm>
          <a:prstGeom prst="rect">
            <a:avLst/>
          </a:prstGeom>
          <a:solidFill>
            <a:schemeClr val="bg1">
              <a:lumMod val="95000"/>
              <a:alpha val="75000"/>
            </a:schemeClr>
          </a:solidFill>
          <a:ln>
            <a:noFill/>
          </a:ln>
        </p:spPr>
        <p:style>
          <a:lnRef idx="0"/>
          <a:fillRef idx="0"/>
          <a:effectRef idx="0"/>
          <a:fontRef idx="minor"/>
        </p:style>
        <p:txBody>
          <a:bodyPr lIns="90000" rIns="90000" tIns="45000" bIns="45000"/>
          <a:p>
            <a:pPr>
              <a:lnSpc>
                <a:spcPct val="100000"/>
              </a:lnSpc>
            </a:pPr>
            <a:r>
              <a:rPr b="1" lang="pt-BR" sz="2380" spc="-1" strike="noStrike">
                <a:solidFill>
                  <a:srgbClr val="000000"/>
                </a:solidFill>
                <a:uFill>
                  <a:solidFill>
                    <a:srgbClr val="ffffff"/>
                  </a:solidFill>
                </a:uFill>
                <a:latin typeface="Calibri"/>
              </a:rPr>
              <a:t>References (exemplos)</a:t>
            </a:r>
            <a:endParaRPr b="0" lang="pt-BR" sz="1800" spc="-1" strike="noStrike">
              <a:solidFill>
                <a:srgbClr val="000000"/>
              </a:solidFill>
              <a:uFill>
                <a:solidFill>
                  <a:srgbClr val="ffffff"/>
                </a:solidFill>
              </a:uFill>
              <a:latin typeface="Arial"/>
            </a:endParaRPr>
          </a:p>
          <a:p>
            <a:pPr>
              <a:lnSpc>
                <a:spcPct val="100000"/>
              </a:lnSpc>
            </a:pPr>
            <a:endParaRPr b="0" lang="pt-BR" sz="1800" spc="-1" strike="noStrike">
              <a:solidFill>
                <a:srgbClr val="000000"/>
              </a:solidFill>
              <a:uFill>
                <a:solidFill>
                  <a:srgbClr val="ffffff"/>
                </a:solidFill>
              </a:uFill>
              <a:latin typeface="Arial"/>
            </a:endParaRPr>
          </a:p>
          <a:p>
            <a:pPr>
              <a:lnSpc>
                <a:spcPct val="100000"/>
              </a:lnSpc>
            </a:pPr>
            <a:r>
              <a:rPr b="0" lang="pt-BR" sz="1670" spc="-1" strike="noStrike">
                <a:solidFill>
                  <a:srgbClr val="000000"/>
                </a:solidFill>
                <a:uFill>
                  <a:solidFill>
                    <a:srgbClr val="ffffff"/>
                  </a:solidFill>
                </a:uFill>
                <a:latin typeface="Calibri"/>
              </a:rPr>
              <a:t>N. Shimizu, C. Ogino, M. F. Dadjour, and T. Murata,  Ultrasonics sonochemistry,  1</a:t>
            </a:r>
            <a:endParaRPr b="0" lang="pt-BR" sz="1800" spc="-1" strike="noStrike">
              <a:solidFill>
                <a:srgbClr val="000000"/>
              </a:solidFill>
              <a:uFill>
                <a:solidFill>
                  <a:srgbClr val="ffffff"/>
                </a:solidFill>
              </a:uFill>
              <a:latin typeface="Arial"/>
            </a:endParaRPr>
          </a:p>
          <a:p>
            <a:pPr>
              <a:lnSpc>
                <a:spcPct val="100000"/>
              </a:lnSpc>
            </a:pPr>
            <a:r>
              <a:rPr b="0" lang="pt-BR" sz="1670" spc="-1" strike="noStrike">
                <a:solidFill>
                  <a:srgbClr val="000000"/>
                </a:solidFill>
                <a:uFill>
                  <a:solidFill>
                    <a:srgbClr val="ffffff"/>
                  </a:solidFill>
                </a:uFill>
                <a:latin typeface="Calibri"/>
              </a:rPr>
              <a:t>4,  2, pp. 184, 2007.</a:t>
            </a:r>
            <a:endParaRPr b="0" lang="pt-BR" sz="1800" spc="-1" strike="noStrike">
              <a:solidFill>
                <a:srgbClr val="000000"/>
              </a:solidFill>
              <a:uFill>
                <a:solidFill>
                  <a:srgbClr val="ffffff"/>
                </a:solidFill>
              </a:uFill>
              <a:latin typeface="Arial"/>
            </a:endParaRPr>
          </a:p>
          <a:p>
            <a:pPr>
              <a:lnSpc>
                <a:spcPct val="100000"/>
              </a:lnSpc>
            </a:pPr>
            <a:endParaRPr b="0" lang="pt-BR" sz="1800" spc="-1" strike="noStrike">
              <a:solidFill>
                <a:srgbClr val="000000"/>
              </a:solidFill>
              <a:uFill>
                <a:solidFill>
                  <a:srgbClr val="ffffff"/>
                </a:solidFill>
              </a:uFill>
              <a:latin typeface="Arial"/>
            </a:endParaRPr>
          </a:p>
          <a:p>
            <a:pPr>
              <a:lnSpc>
                <a:spcPct val="100000"/>
              </a:lnSpc>
            </a:pPr>
            <a:r>
              <a:rPr b="0" lang="pt-BR" sz="1670" spc="-1" strike="noStrike">
                <a:solidFill>
                  <a:srgbClr val="000000"/>
                </a:solidFill>
                <a:uFill>
                  <a:solidFill>
                    <a:srgbClr val="ffffff"/>
                  </a:solidFill>
                </a:uFill>
                <a:latin typeface="Calibri"/>
              </a:rPr>
              <a:t>F. Adam, L. Muniandy, and R. Thankappan,  Journal of Colloid And Interface Science, </a:t>
            </a:r>
            <a:endParaRPr b="0" lang="pt-BR" sz="1800" spc="-1" strike="noStrike">
              <a:solidFill>
                <a:srgbClr val="000000"/>
              </a:solidFill>
              <a:uFill>
                <a:solidFill>
                  <a:srgbClr val="ffffff"/>
                </a:solidFill>
              </a:uFill>
              <a:latin typeface="Arial"/>
            </a:endParaRPr>
          </a:p>
          <a:p>
            <a:pPr>
              <a:lnSpc>
                <a:spcPct val="100000"/>
              </a:lnSpc>
            </a:pPr>
            <a:r>
              <a:rPr b="0" lang="pt-BR" sz="1670" spc="-1" strike="noStrike">
                <a:solidFill>
                  <a:srgbClr val="000000"/>
                </a:solidFill>
                <a:uFill>
                  <a:solidFill>
                    <a:srgbClr val="ffffff"/>
                  </a:solidFill>
                </a:uFill>
                <a:latin typeface="Calibri"/>
              </a:rPr>
              <a:t>406, pp. 209–216, 2013.</a:t>
            </a:r>
            <a:endParaRPr b="0" lang="pt-BR" sz="1800" spc="-1" strike="noStrike">
              <a:solidFill>
                <a:srgbClr val="000000"/>
              </a:solidFill>
              <a:uFill>
                <a:solidFill>
                  <a:srgbClr val="ffffff"/>
                </a:solidFill>
              </a:uFill>
              <a:latin typeface="Arial"/>
            </a:endParaRPr>
          </a:p>
          <a:p>
            <a:pPr>
              <a:lnSpc>
                <a:spcPct val="100000"/>
              </a:lnSpc>
            </a:pPr>
            <a:endParaRPr b="0" lang="pt-BR" sz="1800" spc="-1" strike="noStrike">
              <a:solidFill>
                <a:srgbClr val="000000"/>
              </a:solidFill>
              <a:uFill>
                <a:solidFill>
                  <a:srgbClr val="ffffff"/>
                </a:solidFill>
              </a:uFill>
              <a:latin typeface="Arial"/>
            </a:endParaRPr>
          </a:p>
          <a:p>
            <a:pPr>
              <a:lnSpc>
                <a:spcPct val="100000"/>
              </a:lnSpc>
            </a:pPr>
            <a:r>
              <a:rPr b="0" lang="pt-BR" sz="1670" spc="-1" strike="noStrike">
                <a:solidFill>
                  <a:srgbClr val="000000"/>
                </a:solidFill>
                <a:uFill>
                  <a:solidFill>
                    <a:srgbClr val="ffffff"/>
                  </a:solidFill>
                </a:uFill>
                <a:latin typeface="Calibri"/>
              </a:rPr>
              <a:t>Y. L. Pang and A. Z. Abdullah, Ultrasonics Sonochemistry,  </a:t>
            </a:r>
            <a:endParaRPr b="0" lang="pt-BR" sz="1800" spc="-1" strike="noStrike">
              <a:solidFill>
                <a:srgbClr val="000000"/>
              </a:solidFill>
              <a:uFill>
                <a:solidFill>
                  <a:srgbClr val="ffffff"/>
                </a:solidFill>
              </a:uFill>
              <a:latin typeface="Arial"/>
            </a:endParaRPr>
          </a:p>
          <a:p>
            <a:pPr>
              <a:lnSpc>
                <a:spcPct val="100000"/>
              </a:lnSpc>
            </a:pPr>
            <a:r>
              <a:rPr b="0" lang="pt-BR" sz="1670" spc="-1" strike="noStrike">
                <a:solidFill>
                  <a:srgbClr val="000000"/>
                </a:solidFill>
                <a:uFill>
                  <a:solidFill>
                    <a:srgbClr val="ffffff"/>
                  </a:solidFill>
                </a:uFill>
                <a:latin typeface="Calibri"/>
              </a:rPr>
              <a:t>19, 3, pp. 642, 2012.</a:t>
            </a:r>
            <a:endParaRPr b="0" lang="pt-BR" sz="1800" spc="-1" strike="noStrike">
              <a:solidFill>
                <a:srgbClr val="000000"/>
              </a:solidFill>
              <a:uFill>
                <a:solidFill>
                  <a:srgbClr val="ffffff"/>
                </a:solidFill>
              </a:uFill>
              <a:latin typeface="Arial"/>
            </a:endParaRPr>
          </a:p>
          <a:p>
            <a:pPr>
              <a:lnSpc>
                <a:spcPct val="100000"/>
              </a:lnSpc>
            </a:pPr>
            <a:endParaRPr b="0" lang="pt-BR" sz="1800" spc="-1" strike="noStrike">
              <a:solidFill>
                <a:srgbClr val="000000"/>
              </a:solidFill>
              <a:uFill>
                <a:solidFill>
                  <a:srgbClr val="ffffff"/>
                </a:solidFill>
              </a:uFill>
              <a:latin typeface="Arial"/>
            </a:endParaRPr>
          </a:p>
          <a:p>
            <a:pPr>
              <a:lnSpc>
                <a:spcPct val="100000"/>
              </a:lnSpc>
            </a:pPr>
            <a:r>
              <a:rPr b="0" lang="pt-BR" sz="1670" spc="-1" strike="noStrike">
                <a:solidFill>
                  <a:srgbClr val="000000"/>
                </a:solidFill>
                <a:uFill>
                  <a:solidFill>
                    <a:srgbClr val="ffffff"/>
                  </a:solidFill>
                </a:uFill>
                <a:latin typeface="Calibri"/>
              </a:rPr>
              <a:t>Y. L. Pang and A. Z. Abdullah, Applied Catalysis B, Environmental, </a:t>
            </a:r>
            <a:endParaRPr b="0" lang="pt-BR" sz="1800" spc="-1" strike="noStrike">
              <a:solidFill>
                <a:srgbClr val="000000"/>
              </a:solidFill>
              <a:uFill>
                <a:solidFill>
                  <a:srgbClr val="ffffff"/>
                </a:solidFill>
              </a:uFill>
              <a:latin typeface="Arial"/>
            </a:endParaRPr>
          </a:p>
          <a:p>
            <a:pPr>
              <a:lnSpc>
                <a:spcPct val="100000"/>
              </a:lnSpc>
            </a:pPr>
            <a:r>
              <a:rPr b="0" lang="pt-BR" sz="1670" spc="-1" strike="noStrike">
                <a:solidFill>
                  <a:srgbClr val="000000"/>
                </a:solidFill>
                <a:uFill>
                  <a:solidFill>
                    <a:srgbClr val="ffffff"/>
                  </a:solidFill>
                </a:uFill>
                <a:latin typeface="Calibri"/>
              </a:rPr>
              <a:t>129, pp. 473–481, 2013.</a:t>
            </a:r>
            <a:endParaRPr b="0" lang="pt-BR" sz="1800" spc="-1" strike="noStrike">
              <a:solidFill>
                <a:srgbClr val="000000"/>
              </a:solidFill>
              <a:uFill>
                <a:solidFill>
                  <a:srgbClr val="ffffff"/>
                </a:solidFill>
              </a:uFill>
              <a:latin typeface="Arial"/>
            </a:endParaRPr>
          </a:p>
          <a:p>
            <a:pPr>
              <a:lnSpc>
                <a:spcPct val="100000"/>
              </a:lnSpc>
            </a:pPr>
            <a:endParaRPr b="0" lang="pt-BR" sz="1800" spc="-1" strike="noStrike">
              <a:solidFill>
                <a:srgbClr val="000000"/>
              </a:solidFill>
              <a:uFill>
                <a:solidFill>
                  <a:srgbClr val="ffffff"/>
                </a:solidFill>
              </a:uFill>
              <a:latin typeface="Arial"/>
            </a:endParaRPr>
          </a:p>
          <a:p>
            <a:pPr>
              <a:lnSpc>
                <a:spcPct val="100000"/>
              </a:lnSpc>
            </a:pPr>
            <a:endParaRPr b="0" lang="pt-BR" sz="1800" spc="-1" strike="noStrike">
              <a:solidFill>
                <a:srgbClr val="000000"/>
              </a:solidFill>
              <a:uFill>
                <a:solidFill>
                  <a:srgbClr val="ffffff"/>
                </a:solidFill>
              </a:uFill>
              <a:latin typeface="Arial"/>
            </a:endParaRPr>
          </a:p>
        </p:txBody>
      </p:sp>
      <p:pic>
        <p:nvPicPr>
          <p:cNvPr id="53" name="" descr=""/>
          <p:cNvPicPr/>
          <p:nvPr/>
        </p:nvPicPr>
        <p:blipFill>
          <a:blip r:embed="rId5"/>
          <a:stretch/>
        </p:blipFill>
        <p:spPr>
          <a:xfrm>
            <a:off x="1917720" y="26187480"/>
            <a:ext cx="5587920" cy="4280040"/>
          </a:xfrm>
          <a:prstGeom prst="rect">
            <a:avLst/>
          </a:prstGeom>
          <a:ln>
            <a:noFill/>
          </a:ln>
        </p:spPr>
      </p:pic>
      <p:pic>
        <p:nvPicPr>
          <p:cNvPr id="54" name="" descr=""/>
          <p:cNvPicPr/>
          <p:nvPr/>
        </p:nvPicPr>
        <p:blipFill>
          <a:blip r:embed="rId6"/>
          <a:stretch/>
        </p:blipFill>
        <p:spPr>
          <a:xfrm>
            <a:off x="1892160" y="30009960"/>
            <a:ext cx="5613480" cy="4292640"/>
          </a:xfrm>
          <a:prstGeom prst="rect">
            <a:avLst/>
          </a:prstGeom>
          <a:ln>
            <a:noFill/>
          </a:ln>
        </p:spPr>
      </p:pic>
      <p:pic>
        <p:nvPicPr>
          <p:cNvPr id="55" name="" descr=""/>
          <p:cNvPicPr/>
          <p:nvPr/>
        </p:nvPicPr>
        <p:blipFill>
          <a:blip r:embed="rId7"/>
          <a:stretch/>
        </p:blipFill>
        <p:spPr>
          <a:xfrm>
            <a:off x="12128400" y="26187480"/>
            <a:ext cx="6070680" cy="4280040"/>
          </a:xfrm>
          <a:prstGeom prst="rect">
            <a:avLst/>
          </a:prstGeom>
          <a:ln>
            <a:noFill/>
          </a:ln>
        </p:spPr>
      </p:pic>
      <p:pic>
        <p:nvPicPr>
          <p:cNvPr id="56" name="" descr=""/>
          <p:cNvPicPr/>
          <p:nvPr/>
        </p:nvPicPr>
        <p:blipFill>
          <a:blip r:embed="rId8"/>
          <a:stretch/>
        </p:blipFill>
        <p:spPr>
          <a:xfrm>
            <a:off x="12128400" y="30009960"/>
            <a:ext cx="6070680" cy="4280040"/>
          </a:xfrm>
          <a:prstGeom prst="rect">
            <a:avLst/>
          </a:prstGeom>
          <a:ln>
            <a:noFill/>
          </a:ln>
        </p:spPr>
      </p:pic>
      <p:pic>
        <p:nvPicPr>
          <p:cNvPr id="57" name="" descr=""/>
          <p:cNvPicPr/>
          <p:nvPr/>
        </p:nvPicPr>
        <p:blipFill>
          <a:blip r:embed="rId9"/>
          <a:stretch/>
        </p:blipFill>
        <p:spPr>
          <a:xfrm>
            <a:off x="6959520" y="26187480"/>
            <a:ext cx="5587920" cy="4280040"/>
          </a:xfrm>
          <a:prstGeom prst="rect">
            <a:avLst/>
          </a:prstGeom>
          <a:ln>
            <a:noFill/>
          </a:ln>
        </p:spPr>
      </p:pic>
      <p:pic>
        <p:nvPicPr>
          <p:cNvPr id="58" name="" descr=""/>
          <p:cNvPicPr/>
          <p:nvPr/>
        </p:nvPicPr>
        <p:blipFill>
          <a:blip r:embed="rId10"/>
          <a:stretch/>
        </p:blipFill>
        <p:spPr>
          <a:xfrm>
            <a:off x="6946920" y="30009960"/>
            <a:ext cx="5727600" cy="438156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1697</TotalTime>
  <Application>LibreOffice/5.1.6.2$Linux_X86_64 LibreOffice_project/10m0$Build-2</Application>
  <Words>822</Words>
  <Paragraphs>108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2012-08-06T20:12:21Z</dcterms:created>
  <dc:creator>Graphicsland/MakeSigns.com</dc:creator>
  <dc:description>This is a free template from MakeSigns.com to help you create the perfect scientific poster.</dc:description>
  <cp:keywords>scientific research template custom poster presentation symposium printing powerpoint create design example sample download</cp:keywords>
  <dc:language>pt-BR</dc:language>
  <cp:lastModifiedBy/>
  <dcterms:modified xsi:type="dcterms:W3CDTF">2018-07-17T15:59:59Z</dcterms:modified>
  <cp:revision>47</cp:revision>
  <dc:subject>How To Make A Scientific Poster</dc:subject>
  <dc:title>Example to make a scientific poster</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Personalizar</vt:lpwstr>
  </property>
  <property fmtid="{D5CDD505-2E9C-101B-9397-08002B2CF9AE}" pid="9" name="ScaleCrop">
    <vt:bool>0</vt:bool>
  </property>
  <property fmtid="{D5CDD505-2E9C-101B-9397-08002B2CF9AE}" pid="10" name="ShareDoc">
    <vt:bool>0</vt:bool>
  </property>
  <property fmtid="{D5CDD505-2E9C-101B-9397-08002B2CF9AE}" pid="11" name="Slides">
    <vt:i4>1</vt:i4>
  </property>
  <property fmtid="{D5CDD505-2E9C-101B-9397-08002B2CF9AE}" pid="12" name="category">
    <vt:lpwstr>templates for scientific poster</vt:lpwstr>
  </property>
</Properties>
</file>