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lumni Sans Pinstripe"/>
      <p:regular r:id="rId24"/>
      <p:italic r:id="rId25"/>
    </p:embeddedFont>
    <p:embeddedFont>
      <p:font typeface="Advent Pro Medium"/>
      <p:regular r:id="rId26"/>
      <p:bold r:id="rId27"/>
      <p:italic r:id="rId28"/>
      <p:boldItalic r:id="rId29"/>
    </p:embeddedFont>
    <p:embeddedFont>
      <p:font typeface="PT Sans"/>
      <p:regular r:id="rId30"/>
      <p:bold r:id="rId31"/>
      <p:italic r:id="rId32"/>
      <p:boldItalic r:id="rId33"/>
    </p:embeddedFont>
    <p:embeddedFont>
      <p:font typeface="Advent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lumniSansPinstrip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dventProMedium-regular.fntdata"/><Relationship Id="rId25" Type="http://schemas.openxmlformats.org/officeDocument/2006/relationships/font" Target="fonts/AlumniSansPinstripe-italic.fntdata"/><Relationship Id="rId28" Type="http://schemas.openxmlformats.org/officeDocument/2006/relationships/font" Target="fonts/AdventProMedium-italic.fntdata"/><Relationship Id="rId27" Type="http://schemas.openxmlformats.org/officeDocument/2006/relationships/font" Target="fonts/AdventPr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dventPr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6.xml"/><Relationship Id="rId33" Type="http://schemas.openxmlformats.org/officeDocument/2006/relationships/font" Target="fonts/PTSans-boldItalic.fntdata"/><Relationship Id="rId10" Type="http://schemas.openxmlformats.org/officeDocument/2006/relationships/slide" Target="slides/slide5.xml"/><Relationship Id="rId32" Type="http://schemas.openxmlformats.org/officeDocument/2006/relationships/font" Target="fonts/PTSans-italic.fntdata"/><Relationship Id="rId13" Type="http://schemas.openxmlformats.org/officeDocument/2006/relationships/slide" Target="slides/slide8.xml"/><Relationship Id="rId35" Type="http://schemas.openxmlformats.org/officeDocument/2006/relationships/font" Target="fonts/AdventPro-bold.fntdata"/><Relationship Id="rId12" Type="http://schemas.openxmlformats.org/officeDocument/2006/relationships/slide" Target="slides/slide7.xml"/><Relationship Id="rId34" Type="http://schemas.openxmlformats.org/officeDocument/2006/relationships/font" Target="fonts/AdventPro-regular.fntdata"/><Relationship Id="rId15" Type="http://schemas.openxmlformats.org/officeDocument/2006/relationships/slide" Target="slides/slide10.xml"/><Relationship Id="rId37" Type="http://schemas.openxmlformats.org/officeDocument/2006/relationships/font" Target="fonts/AdventPro-boldItalic.fntdata"/><Relationship Id="rId14" Type="http://schemas.openxmlformats.org/officeDocument/2006/relationships/slide" Target="slides/slide9.xml"/><Relationship Id="rId36" Type="http://schemas.openxmlformats.org/officeDocument/2006/relationships/font" Target="fonts/Advent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9" name="Shape 3079"/>
        <p:cNvGrpSpPr/>
        <p:nvPr/>
      </p:nvGrpSpPr>
      <p:grpSpPr>
        <a:xfrm>
          <a:off x="0" y="0"/>
          <a:ext cx="0" cy="0"/>
          <a:chOff x="0" y="0"/>
          <a:chExt cx="0" cy="0"/>
        </a:xfrm>
      </p:grpSpPr>
      <p:sp>
        <p:nvSpPr>
          <p:cNvPr id="3080" name="Google Shape;30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81" name="Google Shape;30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2" name="Shape 3512"/>
        <p:cNvGrpSpPr/>
        <p:nvPr/>
      </p:nvGrpSpPr>
      <p:grpSpPr>
        <a:xfrm>
          <a:off x="0" y="0"/>
          <a:ext cx="0" cy="0"/>
          <a:chOff x="0" y="0"/>
          <a:chExt cx="0" cy="0"/>
        </a:xfrm>
      </p:grpSpPr>
      <p:sp>
        <p:nvSpPr>
          <p:cNvPr id="3513" name="Google Shape;3513;g2f3840fd9f6_0_3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4" name="Google Shape;3514;g2f3840fd9f6_0_3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0" name="Shape 3530"/>
        <p:cNvGrpSpPr/>
        <p:nvPr/>
      </p:nvGrpSpPr>
      <p:grpSpPr>
        <a:xfrm>
          <a:off x="0" y="0"/>
          <a:ext cx="0" cy="0"/>
          <a:chOff x="0" y="0"/>
          <a:chExt cx="0" cy="0"/>
        </a:xfrm>
      </p:grpSpPr>
      <p:sp>
        <p:nvSpPr>
          <p:cNvPr id="3531" name="Google Shape;3531;g2f3840fd9f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2" name="Google Shape;3532;g2f3840fd9f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Isabelle</a:t>
            </a:r>
            <a:endParaRPr/>
          </a:p>
          <a:p>
            <a:pPr indent="0" lvl="0" marL="0" rtl="0" algn="l">
              <a:spcBef>
                <a:spcPts val="0"/>
              </a:spcBef>
              <a:spcAft>
                <a:spcPts val="0"/>
              </a:spcAft>
              <a:buNone/>
            </a:pPr>
            <a:r>
              <a:rPr lang="en"/>
              <a:t>Clarify that the rest of the commands were run in the CLI in the /login.php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7" name="Shape 3547"/>
        <p:cNvGrpSpPr/>
        <p:nvPr/>
      </p:nvGrpSpPr>
      <p:grpSpPr>
        <a:xfrm>
          <a:off x="0" y="0"/>
          <a:ext cx="0" cy="0"/>
          <a:chOff x="0" y="0"/>
          <a:chExt cx="0" cy="0"/>
        </a:xfrm>
      </p:grpSpPr>
      <p:sp>
        <p:nvSpPr>
          <p:cNvPr id="3548" name="Google Shape;3548;g2f3840fd9f6_0_3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9" name="Google Shape;3549;g2f3840fd9f6_0_3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2" name="Shape 3552"/>
        <p:cNvGrpSpPr/>
        <p:nvPr/>
      </p:nvGrpSpPr>
      <p:grpSpPr>
        <a:xfrm>
          <a:off x="0" y="0"/>
          <a:ext cx="0" cy="0"/>
          <a:chOff x="0" y="0"/>
          <a:chExt cx="0" cy="0"/>
        </a:xfrm>
      </p:grpSpPr>
      <p:sp>
        <p:nvSpPr>
          <p:cNvPr id="3553" name="Google Shape;3553;g2f3840fd9f6_0_3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4" name="Google Shape;3554;g2f3840fd9f6_0_3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Isabelle</a:t>
            </a:r>
            <a:endParaRPr/>
          </a:p>
          <a:p>
            <a:pPr indent="0" lvl="0" marL="0" rtl="0" algn="l">
              <a:spcBef>
                <a:spcPts val="0"/>
              </a:spcBef>
              <a:spcAft>
                <a:spcPts val="0"/>
              </a:spcAft>
              <a:buNone/>
            </a:pPr>
            <a:r>
              <a:rPr lang="en"/>
              <a:t>Clarify that the rest of the commands were run in the CLI in the /login.php page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9" name="Shape 3569"/>
        <p:cNvGrpSpPr/>
        <p:nvPr/>
      </p:nvGrpSpPr>
      <p:grpSpPr>
        <a:xfrm>
          <a:off x="0" y="0"/>
          <a:ext cx="0" cy="0"/>
          <a:chOff x="0" y="0"/>
          <a:chExt cx="0" cy="0"/>
        </a:xfrm>
      </p:grpSpPr>
      <p:sp>
        <p:nvSpPr>
          <p:cNvPr id="3570" name="Google Shape;3570;g2f3840fd9f6_0_3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1" name="Google Shape;3571;g2f3840fd9f6_0_3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7" name="Shape 3587"/>
        <p:cNvGrpSpPr/>
        <p:nvPr/>
      </p:nvGrpSpPr>
      <p:grpSpPr>
        <a:xfrm>
          <a:off x="0" y="0"/>
          <a:ext cx="0" cy="0"/>
          <a:chOff x="0" y="0"/>
          <a:chExt cx="0" cy="0"/>
        </a:xfrm>
      </p:grpSpPr>
      <p:sp>
        <p:nvSpPr>
          <p:cNvPr id="3588" name="Google Shape;3588;g2f3840fd9f6_0_3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9" name="Google Shape;3589;g2f3840fd9f6_0_3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 Isabelle, Rohan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8" name="Shape 3598"/>
        <p:cNvGrpSpPr/>
        <p:nvPr/>
      </p:nvGrpSpPr>
      <p:grpSpPr>
        <a:xfrm>
          <a:off x="0" y="0"/>
          <a:ext cx="0" cy="0"/>
          <a:chOff x="0" y="0"/>
          <a:chExt cx="0" cy="0"/>
        </a:xfrm>
      </p:grpSpPr>
      <p:sp>
        <p:nvSpPr>
          <p:cNvPr id="3599" name="Google Shape;3599;g2f2f11f7220_0_28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0" name="Google Shape;3600;g2f2f11f7220_0_28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9" name="Shape 3639"/>
        <p:cNvGrpSpPr/>
        <p:nvPr/>
      </p:nvGrpSpPr>
      <p:grpSpPr>
        <a:xfrm>
          <a:off x="0" y="0"/>
          <a:ext cx="0" cy="0"/>
          <a:chOff x="0" y="0"/>
          <a:chExt cx="0" cy="0"/>
        </a:xfrm>
      </p:grpSpPr>
      <p:sp>
        <p:nvSpPr>
          <p:cNvPr id="3640" name="Google Shape;3640;g2f3840fd9f6_0_3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1" name="Google Shape;3641;g2f3840fd9f6_0_3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0" name="Shape 3680"/>
        <p:cNvGrpSpPr/>
        <p:nvPr/>
      </p:nvGrpSpPr>
      <p:grpSpPr>
        <a:xfrm>
          <a:off x="0" y="0"/>
          <a:ext cx="0" cy="0"/>
          <a:chOff x="0" y="0"/>
          <a:chExt cx="0" cy="0"/>
        </a:xfrm>
      </p:grpSpPr>
      <p:sp>
        <p:nvSpPr>
          <p:cNvPr id="3681" name="Google Shape;3681;g2f2f11f7220_0_31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2" name="Google Shape;3682;g2f2f11f7220_0_31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5" name="Shape 3085"/>
        <p:cNvGrpSpPr/>
        <p:nvPr/>
      </p:nvGrpSpPr>
      <p:grpSpPr>
        <a:xfrm>
          <a:off x="0" y="0"/>
          <a:ext cx="0" cy="0"/>
          <a:chOff x="0" y="0"/>
          <a:chExt cx="0" cy="0"/>
        </a:xfrm>
      </p:grpSpPr>
      <p:sp>
        <p:nvSpPr>
          <p:cNvPr id="3086" name="Google Shape;3086;g2f2f11f7220_0_6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7" name="Google Shape;3087;g2f2f11f7220_0_6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5" name="Shape 3305"/>
        <p:cNvGrpSpPr/>
        <p:nvPr/>
      </p:nvGrpSpPr>
      <p:grpSpPr>
        <a:xfrm>
          <a:off x="0" y="0"/>
          <a:ext cx="0" cy="0"/>
          <a:chOff x="0" y="0"/>
          <a:chExt cx="0" cy="0"/>
        </a:xfrm>
      </p:grpSpPr>
      <p:sp>
        <p:nvSpPr>
          <p:cNvPr id="3306" name="Google Shape;3306;g2f2f11f7220_0_19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7" name="Google Shape;3307;g2f2f11f7220_0_19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2" name="Shape 3412"/>
        <p:cNvGrpSpPr/>
        <p:nvPr/>
      </p:nvGrpSpPr>
      <p:grpSpPr>
        <a:xfrm>
          <a:off x="0" y="0"/>
          <a:ext cx="0" cy="0"/>
          <a:chOff x="0" y="0"/>
          <a:chExt cx="0" cy="0"/>
        </a:xfrm>
      </p:grpSpPr>
      <p:sp>
        <p:nvSpPr>
          <p:cNvPr id="3413" name="Google Shape;3413;g2f2f11f7220_0_22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4" name="Google Shape;3414;g2f2f11f7220_0_22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7" name="Shape 3447"/>
        <p:cNvGrpSpPr/>
        <p:nvPr/>
      </p:nvGrpSpPr>
      <p:grpSpPr>
        <a:xfrm>
          <a:off x="0" y="0"/>
          <a:ext cx="0" cy="0"/>
          <a:chOff x="0" y="0"/>
          <a:chExt cx="0" cy="0"/>
        </a:xfrm>
      </p:grpSpPr>
      <p:sp>
        <p:nvSpPr>
          <p:cNvPr id="3448" name="Google Shape;3448;g2f2f11f7220_0_19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9" name="Google Shape;3449;g2f2f11f7220_0_19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6" name="Shape 3466"/>
        <p:cNvGrpSpPr/>
        <p:nvPr/>
      </p:nvGrpSpPr>
      <p:grpSpPr>
        <a:xfrm>
          <a:off x="0" y="0"/>
          <a:ext cx="0" cy="0"/>
          <a:chOff x="0" y="0"/>
          <a:chExt cx="0" cy="0"/>
        </a:xfrm>
      </p:grpSpPr>
      <p:sp>
        <p:nvSpPr>
          <p:cNvPr id="3467" name="Google Shape;3467;g2f3840fd9f6_0_3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8" name="Google Shape;3468;g2f3840fd9f6_0_3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1" name="Shape 3471"/>
        <p:cNvGrpSpPr/>
        <p:nvPr/>
      </p:nvGrpSpPr>
      <p:grpSpPr>
        <a:xfrm>
          <a:off x="0" y="0"/>
          <a:ext cx="0" cy="0"/>
          <a:chOff x="0" y="0"/>
          <a:chExt cx="0" cy="0"/>
        </a:xfrm>
      </p:grpSpPr>
      <p:sp>
        <p:nvSpPr>
          <p:cNvPr id="3472" name="Google Shape;3472;g2f3840fd9f6_0_3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3" name="Google Shape;3473;g2f3840fd9f6_0_3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9" name="Shape 3489"/>
        <p:cNvGrpSpPr/>
        <p:nvPr/>
      </p:nvGrpSpPr>
      <p:grpSpPr>
        <a:xfrm>
          <a:off x="0" y="0"/>
          <a:ext cx="0" cy="0"/>
          <a:chOff x="0" y="0"/>
          <a:chExt cx="0" cy="0"/>
        </a:xfrm>
      </p:grpSpPr>
      <p:sp>
        <p:nvSpPr>
          <p:cNvPr id="3490" name="Google Shape;3490;g2f3840fd9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1" name="Google Shape;3491;g2f3840fd9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7" name="Shape 3507"/>
        <p:cNvGrpSpPr/>
        <p:nvPr/>
      </p:nvGrpSpPr>
      <p:grpSpPr>
        <a:xfrm>
          <a:off x="0" y="0"/>
          <a:ext cx="0" cy="0"/>
          <a:chOff x="0" y="0"/>
          <a:chExt cx="0" cy="0"/>
        </a:xfrm>
      </p:grpSpPr>
      <p:sp>
        <p:nvSpPr>
          <p:cNvPr id="3508" name="Google Shape;3508;g2f3840fd9f6_0_3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9" name="Google Shape;3509;g2f3840fd9f6_0_3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Felix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414771" y="4540255"/>
            <a:ext cx="2227588" cy="726522"/>
            <a:chOff x="5608450" y="1680311"/>
            <a:chExt cx="1039375" cy="338989"/>
          </a:xfrm>
        </p:grpSpPr>
        <p:sp>
          <p:nvSpPr>
            <p:cNvPr id="10" name="Google Shape;10;p2"/>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10738"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143309"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05416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608450"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321595"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14330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146930" y="167266"/>
            <a:ext cx="2227589" cy="1527191"/>
            <a:chOff x="5519300" y="372750"/>
            <a:chExt cx="1039375" cy="712575"/>
          </a:xfrm>
        </p:grpSpPr>
        <p:sp>
          <p:nvSpPr>
            <p:cNvPr id="47" name="Google Shape;47;p2"/>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2"/>
          <p:cNvSpPr/>
          <p:nvPr/>
        </p:nvSpPr>
        <p:spPr>
          <a:xfrm>
            <a:off x="3498074" y="-725725"/>
            <a:ext cx="1331400" cy="1331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818424" y="3693001"/>
            <a:ext cx="3129600" cy="3129600"/>
          </a:xfrm>
          <a:prstGeom prst="blockArc">
            <a:avLst>
              <a:gd fmla="val 10800000" name="adj1"/>
              <a:gd fmla="val 78601" name="adj2"/>
              <a:gd fmla="val 16284"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rot="8403633">
            <a:off x="-1694052" y="-1802996"/>
            <a:ext cx="4684741" cy="4684741"/>
          </a:xfrm>
          <a:prstGeom prst="blockArc">
            <a:avLst>
              <a:gd fmla="val 10800000" name="adj1"/>
              <a:gd fmla="val 21552055" name="adj2"/>
              <a:gd fmla="val 12224"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2"/>
          <p:cNvGrpSpPr/>
          <p:nvPr/>
        </p:nvGrpSpPr>
        <p:grpSpPr>
          <a:xfrm>
            <a:off x="7721255" y="539314"/>
            <a:ext cx="709249" cy="339196"/>
            <a:chOff x="5265975" y="1869575"/>
            <a:chExt cx="269400" cy="128825"/>
          </a:xfrm>
        </p:grpSpPr>
        <p:cxnSp>
          <p:nvCxnSpPr>
            <p:cNvPr id="118" name="Google Shape;118;p2"/>
            <p:cNvCxnSpPr/>
            <p:nvPr/>
          </p:nvCxnSpPr>
          <p:spPr>
            <a:xfrm>
              <a:off x="5265975" y="1869575"/>
              <a:ext cx="269400" cy="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2"/>
            <p:cNvCxnSpPr/>
            <p:nvPr/>
          </p:nvCxnSpPr>
          <p:spPr>
            <a:xfrm>
              <a:off x="5265975" y="1901781"/>
              <a:ext cx="269400" cy="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2"/>
            <p:cNvCxnSpPr/>
            <p:nvPr/>
          </p:nvCxnSpPr>
          <p:spPr>
            <a:xfrm>
              <a:off x="5265975" y="1933988"/>
              <a:ext cx="269400" cy="0"/>
            </a:xfrm>
            <a:prstGeom prst="straightConnector1">
              <a:avLst/>
            </a:prstGeom>
            <a:noFill/>
            <a:ln cap="flat" cmpd="sng" w="9525">
              <a:solidFill>
                <a:schemeClr val="dk1"/>
              </a:solidFill>
              <a:prstDash val="solid"/>
              <a:round/>
              <a:headEnd len="med" w="med" type="none"/>
              <a:tailEnd len="med" w="med" type="none"/>
            </a:ln>
          </p:spPr>
        </p:cxnSp>
        <p:cxnSp>
          <p:nvCxnSpPr>
            <p:cNvPr id="121" name="Google Shape;121;p2"/>
            <p:cNvCxnSpPr/>
            <p:nvPr/>
          </p:nvCxnSpPr>
          <p:spPr>
            <a:xfrm>
              <a:off x="5265975" y="1966194"/>
              <a:ext cx="269400" cy="0"/>
            </a:xfrm>
            <a:prstGeom prst="straightConnector1">
              <a:avLst/>
            </a:prstGeom>
            <a:noFill/>
            <a:ln cap="flat" cmpd="sng" w="9525">
              <a:solidFill>
                <a:schemeClr val="dk1"/>
              </a:solidFill>
              <a:prstDash val="solid"/>
              <a:round/>
              <a:headEnd len="med" w="med" type="none"/>
              <a:tailEnd len="med" w="med" type="none"/>
            </a:ln>
          </p:spPr>
        </p:cxnSp>
        <p:cxnSp>
          <p:nvCxnSpPr>
            <p:cNvPr id="122" name="Google Shape;122;p2"/>
            <p:cNvCxnSpPr/>
            <p:nvPr/>
          </p:nvCxnSpPr>
          <p:spPr>
            <a:xfrm>
              <a:off x="5265975" y="1998400"/>
              <a:ext cx="269400" cy="0"/>
            </a:xfrm>
            <a:prstGeom prst="straightConnector1">
              <a:avLst/>
            </a:prstGeom>
            <a:noFill/>
            <a:ln cap="flat" cmpd="sng" w="9525">
              <a:solidFill>
                <a:schemeClr val="dk1"/>
              </a:solidFill>
              <a:prstDash val="solid"/>
              <a:round/>
              <a:headEnd len="med" w="med" type="none"/>
              <a:tailEnd len="med" w="med" type="none"/>
            </a:ln>
          </p:spPr>
        </p:cxnSp>
      </p:grpSp>
      <p:sp>
        <p:nvSpPr>
          <p:cNvPr id="123" name="Google Shape;123;p2"/>
          <p:cNvSpPr/>
          <p:nvPr/>
        </p:nvSpPr>
        <p:spPr>
          <a:xfrm>
            <a:off x="1925875" y="4140975"/>
            <a:ext cx="2168100" cy="2168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rot="-1855996">
            <a:off x="8430736" y="1382619"/>
            <a:ext cx="1934093" cy="1934093"/>
          </a:xfrm>
          <a:prstGeom prst="blockArc">
            <a:avLst>
              <a:gd fmla="val 5958233" name="adj1"/>
              <a:gd fmla="val 17549793" name="adj2"/>
              <a:gd fmla="val 21039"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8581300" y="1240975"/>
            <a:ext cx="1278000" cy="127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ph type="ctrTitle"/>
          </p:nvPr>
        </p:nvSpPr>
        <p:spPr>
          <a:xfrm>
            <a:off x="3817063" y="1228288"/>
            <a:ext cx="4499400" cy="1824000"/>
          </a:xfrm>
          <a:prstGeom prst="rect">
            <a:avLst/>
          </a:prstGeom>
        </p:spPr>
        <p:txBody>
          <a:bodyPr anchorCtr="0" anchor="t" bIns="91425" lIns="91425" spcFirstLastPara="1" rIns="91425" wrap="square" tIns="91425">
            <a:noAutofit/>
          </a:bodyPr>
          <a:lstStyle>
            <a:lvl1pPr lvl="0" algn="r">
              <a:lnSpc>
                <a:spcPct val="75000"/>
              </a:lnSpc>
              <a:spcBef>
                <a:spcPts val="0"/>
              </a:spcBef>
              <a:spcAft>
                <a:spcPts val="0"/>
              </a:spcAft>
              <a:buSzPts val="5200"/>
              <a:buNone/>
              <a:defRPr sz="7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7" name="Google Shape;127;p2"/>
          <p:cNvSpPr txBox="1"/>
          <p:nvPr>
            <p:ph idx="1" type="subTitle"/>
          </p:nvPr>
        </p:nvSpPr>
        <p:spPr>
          <a:xfrm>
            <a:off x="6343500" y="3052300"/>
            <a:ext cx="1972800" cy="738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0" name="Shape 790"/>
        <p:cNvGrpSpPr/>
        <p:nvPr/>
      </p:nvGrpSpPr>
      <p:grpSpPr>
        <a:xfrm>
          <a:off x="0" y="0"/>
          <a:ext cx="0" cy="0"/>
          <a:chOff x="0" y="0"/>
          <a:chExt cx="0" cy="0"/>
        </a:xfrm>
      </p:grpSpPr>
      <p:sp>
        <p:nvSpPr>
          <p:cNvPr id="791" name="Google Shape;791;p11"/>
          <p:cNvSpPr txBox="1"/>
          <p:nvPr>
            <p:ph hasCustomPrompt="1" type="title"/>
          </p:nvPr>
        </p:nvSpPr>
        <p:spPr>
          <a:xfrm>
            <a:off x="1256050" y="1205625"/>
            <a:ext cx="6632100" cy="188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2" name="Google Shape;792;p11"/>
          <p:cNvSpPr txBox="1"/>
          <p:nvPr>
            <p:ph idx="1" type="subTitle"/>
          </p:nvPr>
        </p:nvSpPr>
        <p:spPr>
          <a:xfrm>
            <a:off x="1912038" y="3167400"/>
            <a:ext cx="53199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3" name="Google Shape;793;p11"/>
          <p:cNvSpPr/>
          <p:nvPr/>
        </p:nvSpPr>
        <p:spPr>
          <a:xfrm flipH="1">
            <a:off x="-970367" y="3471285"/>
            <a:ext cx="2574600" cy="2574600"/>
          </a:xfrm>
          <a:prstGeom prst="blockArc">
            <a:avLst>
              <a:gd fmla="val 5958233" name="adj1"/>
              <a:gd fmla="val 18980253" name="adj2"/>
              <a:gd fmla="val 14764"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4" name="Google Shape;794;p11"/>
          <p:cNvPicPr preferRelativeResize="0"/>
          <p:nvPr/>
        </p:nvPicPr>
        <p:blipFill>
          <a:blip r:embed="rId2">
            <a:alphaModFix/>
          </a:blip>
          <a:stretch>
            <a:fillRect/>
          </a:stretch>
        </p:blipFill>
        <p:spPr>
          <a:xfrm flipH="1">
            <a:off x="-357346" y="4025275"/>
            <a:ext cx="2038800" cy="1357842"/>
          </a:xfrm>
          <a:prstGeom prst="rect">
            <a:avLst/>
          </a:prstGeom>
          <a:noFill/>
          <a:ln>
            <a:noFill/>
          </a:ln>
        </p:spPr>
      </p:pic>
      <p:grpSp>
        <p:nvGrpSpPr>
          <p:cNvPr id="795" name="Google Shape;795;p11"/>
          <p:cNvGrpSpPr/>
          <p:nvPr/>
        </p:nvGrpSpPr>
        <p:grpSpPr>
          <a:xfrm flipH="1">
            <a:off x="6916420" y="380544"/>
            <a:ext cx="2227588" cy="726522"/>
            <a:chOff x="3799000" y="1820400"/>
            <a:chExt cx="1039375" cy="338989"/>
          </a:xfrm>
        </p:grpSpPr>
        <p:sp>
          <p:nvSpPr>
            <p:cNvPr id="796" name="Google Shape;796;p11"/>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3799000"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2" name="Google Shape;832;p11"/>
          <p:cNvPicPr preferRelativeResize="0"/>
          <p:nvPr/>
        </p:nvPicPr>
        <p:blipFill>
          <a:blip r:embed="rId3">
            <a:alphaModFix/>
          </a:blip>
          <a:stretch>
            <a:fillRect/>
          </a:stretch>
        </p:blipFill>
        <p:spPr>
          <a:xfrm>
            <a:off x="7309471" y="-171325"/>
            <a:ext cx="1602225" cy="1148801"/>
          </a:xfrm>
          <a:prstGeom prst="rect">
            <a:avLst/>
          </a:prstGeom>
          <a:noFill/>
          <a:ln>
            <a:noFill/>
          </a:ln>
        </p:spPr>
      </p:pic>
      <p:pic>
        <p:nvPicPr>
          <p:cNvPr id="833" name="Google Shape;833;p11"/>
          <p:cNvPicPr preferRelativeResize="0"/>
          <p:nvPr/>
        </p:nvPicPr>
        <p:blipFill>
          <a:blip r:embed="rId4">
            <a:alphaModFix/>
          </a:blip>
          <a:stretch>
            <a:fillRect/>
          </a:stretch>
        </p:blipFill>
        <p:spPr>
          <a:xfrm flipH="1">
            <a:off x="445963" y="3471263"/>
            <a:ext cx="921650" cy="1215676"/>
          </a:xfrm>
          <a:prstGeom prst="rect">
            <a:avLst/>
          </a:prstGeom>
          <a:noFill/>
          <a:ln>
            <a:noFill/>
          </a:ln>
        </p:spPr>
      </p:pic>
      <p:grpSp>
        <p:nvGrpSpPr>
          <p:cNvPr id="834" name="Google Shape;834;p11"/>
          <p:cNvGrpSpPr/>
          <p:nvPr/>
        </p:nvGrpSpPr>
        <p:grpSpPr>
          <a:xfrm flipH="1">
            <a:off x="-206996" y="-68959"/>
            <a:ext cx="2227588" cy="726522"/>
            <a:chOff x="3620725" y="372750"/>
            <a:chExt cx="1039375" cy="338989"/>
          </a:xfrm>
        </p:grpSpPr>
        <p:sp>
          <p:nvSpPr>
            <p:cNvPr id="835" name="Google Shape;835;p11"/>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11"/>
          <p:cNvSpPr/>
          <p:nvPr/>
        </p:nvSpPr>
        <p:spPr>
          <a:xfrm rot="10800000">
            <a:off x="39205" y="-757722"/>
            <a:ext cx="1735200" cy="1735200"/>
          </a:xfrm>
          <a:prstGeom prst="blockArc">
            <a:avLst>
              <a:gd fmla="val 5958233" name="adj1"/>
              <a:gd fmla="val 2313425" name="adj2"/>
              <a:gd fmla="val 2288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rot="10800000">
            <a:off x="255950" y="-712275"/>
            <a:ext cx="1643700" cy="164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4" name="Google Shape;874;p11"/>
          <p:cNvPicPr preferRelativeResize="0"/>
          <p:nvPr/>
        </p:nvPicPr>
        <p:blipFill>
          <a:blip r:embed="rId3">
            <a:alphaModFix/>
          </a:blip>
          <a:stretch>
            <a:fillRect/>
          </a:stretch>
        </p:blipFill>
        <p:spPr>
          <a:xfrm>
            <a:off x="6118787" y="253415"/>
            <a:ext cx="797650" cy="571922"/>
          </a:xfrm>
          <a:prstGeom prst="rect">
            <a:avLst/>
          </a:prstGeom>
          <a:noFill/>
          <a:ln>
            <a:noFill/>
          </a:ln>
        </p:spPr>
      </p:pic>
      <p:pic>
        <p:nvPicPr>
          <p:cNvPr id="875" name="Google Shape;875;p11"/>
          <p:cNvPicPr preferRelativeResize="0"/>
          <p:nvPr/>
        </p:nvPicPr>
        <p:blipFill>
          <a:blip r:embed="rId3">
            <a:alphaModFix/>
          </a:blip>
          <a:stretch>
            <a:fillRect/>
          </a:stretch>
        </p:blipFill>
        <p:spPr>
          <a:xfrm>
            <a:off x="8374050" y="1410474"/>
            <a:ext cx="1052700" cy="754798"/>
          </a:xfrm>
          <a:prstGeom prst="rect">
            <a:avLst/>
          </a:prstGeom>
          <a:noFill/>
          <a:ln>
            <a:noFill/>
          </a:ln>
        </p:spPr>
      </p:pic>
      <p:pic>
        <p:nvPicPr>
          <p:cNvPr id="876" name="Google Shape;876;p11"/>
          <p:cNvPicPr preferRelativeResize="0"/>
          <p:nvPr/>
        </p:nvPicPr>
        <p:blipFill>
          <a:blip r:embed="rId3">
            <a:alphaModFix/>
          </a:blip>
          <a:stretch>
            <a:fillRect/>
          </a:stretch>
        </p:blipFill>
        <p:spPr>
          <a:xfrm flipH="1">
            <a:off x="1433887" y="4366815"/>
            <a:ext cx="797650" cy="571922"/>
          </a:xfrm>
          <a:prstGeom prst="rect">
            <a:avLst/>
          </a:prstGeom>
          <a:noFill/>
          <a:ln>
            <a:noFill/>
          </a:ln>
        </p:spPr>
      </p:pic>
      <p:pic>
        <p:nvPicPr>
          <p:cNvPr id="877" name="Google Shape;877;p11"/>
          <p:cNvPicPr preferRelativeResize="0"/>
          <p:nvPr/>
        </p:nvPicPr>
        <p:blipFill>
          <a:blip r:embed="rId3">
            <a:alphaModFix/>
          </a:blip>
          <a:stretch>
            <a:fillRect/>
          </a:stretch>
        </p:blipFill>
        <p:spPr>
          <a:xfrm flipH="1">
            <a:off x="-526681" y="2545244"/>
            <a:ext cx="1164725" cy="835101"/>
          </a:xfrm>
          <a:prstGeom prst="rect">
            <a:avLst/>
          </a:prstGeom>
          <a:noFill/>
          <a:ln>
            <a:noFill/>
          </a:ln>
        </p:spPr>
      </p:pic>
      <p:grpSp>
        <p:nvGrpSpPr>
          <p:cNvPr id="878" name="Google Shape;878;p11"/>
          <p:cNvGrpSpPr/>
          <p:nvPr/>
        </p:nvGrpSpPr>
        <p:grpSpPr>
          <a:xfrm>
            <a:off x="6889313" y="4472001"/>
            <a:ext cx="2227588" cy="726522"/>
            <a:chOff x="5608450" y="1680311"/>
            <a:chExt cx="1039375" cy="338989"/>
          </a:xfrm>
        </p:grpSpPr>
        <p:sp>
          <p:nvSpPr>
            <p:cNvPr id="879" name="Google Shape;879;p11"/>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6410738"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6321595"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6143309"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614330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605416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5608450"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15" name="Shape 9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16" name="Shape 916"/>
        <p:cNvGrpSpPr/>
        <p:nvPr/>
      </p:nvGrpSpPr>
      <p:grpSpPr>
        <a:xfrm>
          <a:off x="0" y="0"/>
          <a:ext cx="0" cy="0"/>
          <a:chOff x="0" y="0"/>
          <a:chExt cx="0" cy="0"/>
        </a:xfrm>
      </p:grpSpPr>
      <p:sp>
        <p:nvSpPr>
          <p:cNvPr id="917" name="Google Shape;917;p13"/>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918" name="Google Shape;918;p13"/>
          <p:cNvSpPr txBox="1"/>
          <p:nvPr>
            <p:ph idx="2" type="title"/>
          </p:nvPr>
        </p:nvSpPr>
        <p:spPr>
          <a:xfrm>
            <a:off x="2131850" y="1707300"/>
            <a:ext cx="210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19" name="Google Shape;919;p13"/>
          <p:cNvSpPr txBox="1"/>
          <p:nvPr>
            <p:ph idx="1" type="subTitle"/>
          </p:nvPr>
        </p:nvSpPr>
        <p:spPr>
          <a:xfrm>
            <a:off x="2131850" y="2129781"/>
            <a:ext cx="2109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0" name="Google Shape;920;p13"/>
          <p:cNvSpPr txBox="1"/>
          <p:nvPr>
            <p:ph idx="3" type="title"/>
          </p:nvPr>
        </p:nvSpPr>
        <p:spPr>
          <a:xfrm>
            <a:off x="5792350" y="1707300"/>
            <a:ext cx="210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1" name="Google Shape;921;p13"/>
          <p:cNvSpPr txBox="1"/>
          <p:nvPr>
            <p:ph idx="4" type="subTitle"/>
          </p:nvPr>
        </p:nvSpPr>
        <p:spPr>
          <a:xfrm>
            <a:off x="5792350" y="2129781"/>
            <a:ext cx="2109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2" name="Google Shape;922;p13"/>
          <p:cNvSpPr txBox="1"/>
          <p:nvPr>
            <p:ph idx="5" type="title"/>
          </p:nvPr>
        </p:nvSpPr>
        <p:spPr>
          <a:xfrm>
            <a:off x="2131850" y="2954144"/>
            <a:ext cx="210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3" name="Google Shape;923;p13"/>
          <p:cNvSpPr txBox="1"/>
          <p:nvPr>
            <p:ph idx="6" type="subTitle"/>
          </p:nvPr>
        </p:nvSpPr>
        <p:spPr>
          <a:xfrm>
            <a:off x="2131850" y="3376625"/>
            <a:ext cx="2109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4" name="Google Shape;924;p13"/>
          <p:cNvSpPr txBox="1"/>
          <p:nvPr>
            <p:ph idx="7" type="title"/>
          </p:nvPr>
        </p:nvSpPr>
        <p:spPr>
          <a:xfrm>
            <a:off x="5792350" y="2954144"/>
            <a:ext cx="210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5" name="Google Shape;925;p13"/>
          <p:cNvSpPr txBox="1"/>
          <p:nvPr>
            <p:ph idx="8" type="subTitle"/>
          </p:nvPr>
        </p:nvSpPr>
        <p:spPr>
          <a:xfrm>
            <a:off x="5792350" y="3376626"/>
            <a:ext cx="2109600" cy="61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6" name="Google Shape;926;p13"/>
          <p:cNvSpPr txBox="1"/>
          <p:nvPr>
            <p:ph hasCustomPrompt="1" idx="9" type="title"/>
          </p:nvPr>
        </p:nvSpPr>
        <p:spPr>
          <a:xfrm>
            <a:off x="1242350" y="1951588"/>
            <a:ext cx="813300" cy="48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30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927" name="Google Shape;927;p13"/>
          <p:cNvSpPr txBox="1"/>
          <p:nvPr>
            <p:ph hasCustomPrompt="1" idx="13" type="title"/>
          </p:nvPr>
        </p:nvSpPr>
        <p:spPr>
          <a:xfrm>
            <a:off x="1242050" y="3235750"/>
            <a:ext cx="8139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30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928" name="Google Shape;928;p13"/>
          <p:cNvSpPr txBox="1"/>
          <p:nvPr>
            <p:ph hasCustomPrompt="1" idx="14" type="title"/>
          </p:nvPr>
        </p:nvSpPr>
        <p:spPr>
          <a:xfrm>
            <a:off x="4902258" y="1949763"/>
            <a:ext cx="8139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30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929" name="Google Shape;929;p13"/>
          <p:cNvSpPr txBox="1"/>
          <p:nvPr>
            <p:ph hasCustomPrompt="1" idx="15" type="title"/>
          </p:nvPr>
        </p:nvSpPr>
        <p:spPr>
          <a:xfrm>
            <a:off x="4902258" y="3238663"/>
            <a:ext cx="8139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3000"/>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pic>
        <p:nvPicPr>
          <p:cNvPr id="930" name="Google Shape;930;p13"/>
          <p:cNvPicPr preferRelativeResize="0"/>
          <p:nvPr/>
        </p:nvPicPr>
        <p:blipFill>
          <a:blip r:embed="rId2">
            <a:alphaModFix/>
          </a:blip>
          <a:stretch>
            <a:fillRect/>
          </a:stretch>
        </p:blipFill>
        <p:spPr>
          <a:xfrm flipH="1">
            <a:off x="-1537325" y="3653261"/>
            <a:ext cx="2885125" cy="1921485"/>
          </a:xfrm>
          <a:prstGeom prst="rect">
            <a:avLst/>
          </a:prstGeom>
          <a:noFill/>
          <a:ln>
            <a:noFill/>
          </a:ln>
        </p:spPr>
      </p:pic>
      <p:grpSp>
        <p:nvGrpSpPr>
          <p:cNvPr id="931" name="Google Shape;931;p13"/>
          <p:cNvGrpSpPr/>
          <p:nvPr/>
        </p:nvGrpSpPr>
        <p:grpSpPr>
          <a:xfrm rot="5400000">
            <a:off x="-1082747" y="1310115"/>
            <a:ext cx="2227588" cy="726522"/>
            <a:chOff x="3857800" y="1143286"/>
            <a:chExt cx="1039375" cy="338989"/>
          </a:xfrm>
        </p:grpSpPr>
        <p:sp>
          <p:nvSpPr>
            <p:cNvPr id="932" name="Google Shape;932;p13"/>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3"/>
          <p:cNvGrpSpPr/>
          <p:nvPr/>
        </p:nvGrpSpPr>
        <p:grpSpPr>
          <a:xfrm flipH="1">
            <a:off x="8430779" y="791666"/>
            <a:ext cx="2227588" cy="726522"/>
            <a:chOff x="3620725" y="372750"/>
            <a:chExt cx="1039375" cy="338989"/>
          </a:xfrm>
        </p:grpSpPr>
        <p:sp>
          <p:nvSpPr>
            <p:cNvPr id="963" name="Google Shape;963;p13"/>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13"/>
          <p:cNvSpPr/>
          <p:nvPr/>
        </p:nvSpPr>
        <p:spPr>
          <a:xfrm rot="8403335">
            <a:off x="-394847" y="-476389"/>
            <a:ext cx="1410650" cy="1410650"/>
          </a:xfrm>
          <a:prstGeom prst="blockArc">
            <a:avLst>
              <a:gd fmla="val 10800000" name="adj1"/>
              <a:gd fmla="val 138617" name="adj2"/>
              <a:gd fmla="val 21120"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95376" y="-217925"/>
            <a:ext cx="1331400" cy="1331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8" name="Google Shape;998;p13"/>
          <p:cNvGrpSpPr/>
          <p:nvPr/>
        </p:nvGrpSpPr>
        <p:grpSpPr>
          <a:xfrm>
            <a:off x="7753454" y="-41534"/>
            <a:ext cx="2227588" cy="726522"/>
            <a:chOff x="3620725" y="372750"/>
            <a:chExt cx="1039375" cy="338989"/>
          </a:xfrm>
        </p:grpSpPr>
        <p:sp>
          <p:nvSpPr>
            <p:cNvPr id="999" name="Google Shape;999;p13"/>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6" name="Google Shape;1036;p13"/>
          <p:cNvPicPr preferRelativeResize="0"/>
          <p:nvPr/>
        </p:nvPicPr>
        <p:blipFill>
          <a:blip r:embed="rId3">
            <a:alphaModFix/>
          </a:blip>
          <a:stretch>
            <a:fillRect/>
          </a:stretch>
        </p:blipFill>
        <p:spPr>
          <a:xfrm>
            <a:off x="118850" y="3899975"/>
            <a:ext cx="1041075" cy="1090000"/>
          </a:xfrm>
          <a:prstGeom prst="rect">
            <a:avLst/>
          </a:prstGeom>
          <a:noFill/>
          <a:ln>
            <a:noFill/>
          </a:ln>
        </p:spPr>
      </p:pic>
      <p:grpSp>
        <p:nvGrpSpPr>
          <p:cNvPr id="1037" name="Google Shape;1037;p13"/>
          <p:cNvGrpSpPr/>
          <p:nvPr/>
        </p:nvGrpSpPr>
        <p:grpSpPr>
          <a:xfrm>
            <a:off x="782362" y="4049869"/>
            <a:ext cx="317072" cy="126020"/>
            <a:chOff x="4481802" y="1143286"/>
            <a:chExt cx="147943" cy="58800"/>
          </a:xfrm>
        </p:grpSpPr>
        <p:sp>
          <p:nvSpPr>
            <p:cNvPr id="1038" name="Google Shape;1038;p13"/>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13"/>
          <p:cNvGrpSpPr/>
          <p:nvPr/>
        </p:nvGrpSpPr>
        <p:grpSpPr>
          <a:xfrm>
            <a:off x="4850553" y="4656385"/>
            <a:ext cx="2227589" cy="726958"/>
            <a:chOff x="6972150" y="711750"/>
            <a:chExt cx="1039375" cy="339193"/>
          </a:xfrm>
        </p:grpSpPr>
        <p:sp>
          <p:nvSpPr>
            <p:cNvPr id="1041" name="Google Shape;1041;p13"/>
            <p:cNvSpPr/>
            <p:nvPr/>
          </p:nvSpPr>
          <p:spPr>
            <a:xfrm>
              <a:off x="7952725"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7774438"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7596152"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7507009"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7061293"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7150436"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786358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795272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759615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759615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768529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7685295"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50700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507009"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0700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32872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7328722"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732872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741786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741786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741786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723957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723957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7061293"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
            <p:cNvSpPr/>
            <p:nvPr/>
          </p:nvSpPr>
          <p:spPr>
            <a:xfrm>
              <a:off x="7061293"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3"/>
            <p:cNvSpPr/>
            <p:nvPr/>
          </p:nvSpPr>
          <p:spPr>
            <a:xfrm>
              <a:off x="715043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
            <p:cNvSpPr/>
            <p:nvPr/>
          </p:nvSpPr>
          <p:spPr>
            <a:xfrm>
              <a:off x="715043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3"/>
            <p:cNvSpPr/>
            <p:nvPr/>
          </p:nvSpPr>
          <p:spPr>
            <a:xfrm>
              <a:off x="715043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3"/>
            <p:cNvSpPr/>
            <p:nvPr/>
          </p:nvSpPr>
          <p:spPr>
            <a:xfrm>
              <a:off x="6972150"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3"/>
            <p:cNvSpPr/>
            <p:nvPr/>
          </p:nvSpPr>
          <p:spPr>
            <a:xfrm>
              <a:off x="6972150"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
            <p:cNvSpPr/>
            <p:nvPr/>
          </p:nvSpPr>
          <p:spPr>
            <a:xfrm>
              <a:off x="6972150"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2" name="Google Shape;1072;p13"/>
          <p:cNvPicPr preferRelativeResize="0"/>
          <p:nvPr/>
        </p:nvPicPr>
        <p:blipFill>
          <a:blip r:embed="rId4">
            <a:alphaModFix/>
          </a:blip>
          <a:stretch>
            <a:fillRect/>
          </a:stretch>
        </p:blipFill>
        <p:spPr>
          <a:xfrm>
            <a:off x="7871775" y="280525"/>
            <a:ext cx="923250" cy="1217750"/>
          </a:xfrm>
          <a:prstGeom prst="rect">
            <a:avLst/>
          </a:prstGeom>
          <a:noFill/>
          <a:ln>
            <a:noFill/>
          </a:ln>
        </p:spPr>
      </p:pic>
      <p:sp>
        <p:nvSpPr>
          <p:cNvPr id="1073" name="Google Shape;1073;p13"/>
          <p:cNvSpPr/>
          <p:nvPr/>
        </p:nvSpPr>
        <p:spPr>
          <a:xfrm rot="999904">
            <a:off x="3358951" y="4439227"/>
            <a:ext cx="2408148" cy="2408148"/>
          </a:xfrm>
          <a:prstGeom prst="blockArc">
            <a:avLst>
              <a:gd fmla="val 10800000" name="adj1"/>
              <a:gd fmla="val 122097" name="adj2"/>
              <a:gd fmla="val 15519"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1074" name="Shape 1074"/>
        <p:cNvGrpSpPr/>
        <p:nvPr/>
      </p:nvGrpSpPr>
      <p:grpSpPr>
        <a:xfrm>
          <a:off x="0" y="0"/>
          <a:ext cx="0" cy="0"/>
          <a:chOff x="0" y="0"/>
          <a:chExt cx="0" cy="0"/>
        </a:xfrm>
      </p:grpSpPr>
      <p:sp>
        <p:nvSpPr>
          <p:cNvPr id="1075" name="Google Shape;1075;p14"/>
          <p:cNvSpPr txBox="1"/>
          <p:nvPr>
            <p:ph type="title"/>
          </p:nvPr>
        </p:nvSpPr>
        <p:spPr>
          <a:xfrm>
            <a:off x="1000772" y="2773363"/>
            <a:ext cx="35676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76" name="Google Shape;1076;p14"/>
          <p:cNvSpPr txBox="1"/>
          <p:nvPr>
            <p:ph hasCustomPrompt="1" idx="2" type="title"/>
          </p:nvPr>
        </p:nvSpPr>
        <p:spPr>
          <a:xfrm>
            <a:off x="2160366" y="1306338"/>
            <a:ext cx="1248300" cy="91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77" name="Google Shape;1077;p14"/>
          <p:cNvSpPr txBox="1"/>
          <p:nvPr>
            <p:ph idx="1" type="subTitle"/>
          </p:nvPr>
        </p:nvSpPr>
        <p:spPr>
          <a:xfrm>
            <a:off x="1410216" y="3586944"/>
            <a:ext cx="2748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8" name="Google Shape;1078;p14"/>
          <p:cNvSpPr/>
          <p:nvPr/>
        </p:nvSpPr>
        <p:spPr>
          <a:xfrm>
            <a:off x="4902603" y="-760147"/>
            <a:ext cx="1602300" cy="1602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flipH="1">
            <a:off x="-720049" y="-504550"/>
            <a:ext cx="1970400" cy="1970400"/>
          </a:xfrm>
          <a:prstGeom prst="blockArc">
            <a:avLst>
              <a:gd fmla="val 3139239" name="adj1"/>
              <a:gd fmla="val 14630311" name="adj2"/>
              <a:gd fmla="val 2349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944548" y="147875"/>
            <a:ext cx="1843800" cy="1843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14"/>
          <p:cNvGrpSpPr/>
          <p:nvPr/>
        </p:nvGrpSpPr>
        <p:grpSpPr>
          <a:xfrm flipH="1" rot="10800000">
            <a:off x="51449" y="2982274"/>
            <a:ext cx="526334" cy="2227568"/>
            <a:chOff x="9663874" y="1645892"/>
            <a:chExt cx="526334" cy="2227568"/>
          </a:xfrm>
        </p:grpSpPr>
        <p:sp>
          <p:nvSpPr>
            <p:cNvPr id="1082" name="Google Shape;1082;p14"/>
            <p:cNvSpPr/>
            <p:nvPr/>
          </p:nvSpPr>
          <p:spPr>
            <a:xfrm rot="5400000">
              <a:off x="10064208" y="3556408"/>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rot="5400000">
              <a:off x="9864041" y="374746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rot="5400000">
              <a:off x="9663874" y="374746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rot="5400000">
              <a:off x="9864041" y="336535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rot="5400000">
              <a:off x="9663874" y="336535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rot="5400000">
              <a:off x="9864041" y="2983253"/>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rot="5400000">
              <a:off x="9663874" y="2983253"/>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rot="5400000">
              <a:off x="9864041" y="317430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rot="5400000">
              <a:off x="9864041" y="279220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rot="5400000">
              <a:off x="9663874" y="279220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rot="5400000">
              <a:off x="10064208" y="2410098"/>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rot="5400000">
              <a:off x="10064208" y="260115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rot="5400000">
              <a:off x="9864041" y="260115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rot="5400000">
              <a:off x="10064208" y="221904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rot="5400000">
              <a:off x="9864041" y="221904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rot="5400000">
              <a:off x="10064208" y="1836943"/>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rot="5400000">
              <a:off x="9663874" y="1836943"/>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rot="5400000">
              <a:off x="10064208" y="202799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rot="5400000">
              <a:off x="9864041" y="202799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rot="5400000">
              <a:off x="9663874" y="202799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rot="5400000">
              <a:off x="10064208" y="164589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rot="5400000">
              <a:off x="9864041" y="164589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rot="5400000">
              <a:off x="9663874" y="164589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14"/>
          <p:cNvSpPr/>
          <p:nvPr/>
        </p:nvSpPr>
        <p:spPr>
          <a:xfrm>
            <a:off x="5854026" y="386019"/>
            <a:ext cx="5011500" cy="5011500"/>
          </a:xfrm>
          <a:prstGeom prst="blockArc">
            <a:avLst>
              <a:gd fmla="val 3870717" name="adj1"/>
              <a:gd fmla="val 17792570" name="adj2"/>
              <a:gd fmla="val 694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5889126" y="254025"/>
            <a:ext cx="4348500" cy="4350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1107" name="Shape 1107"/>
        <p:cNvGrpSpPr/>
        <p:nvPr/>
      </p:nvGrpSpPr>
      <p:grpSpPr>
        <a:xfrm>
          <a:off x="0" y="0"/>
          <a:ext cx="0" cy="0"/>
          <a:chOff x="0" y="0"/>
          <a:chExt cx="0" cy="0"/>
        </a:xfrm>
      </p:grpSpPr>
      <p:sp>
        <p:nvSpPr>
          <p:cNvPr id="1108" name="Google Shape;1108;p15"/>
          <p:cNvSpPr txBox="1"/>
          <p:nvPr>
            <p:ph type="title"/>
          </p:nvPr>
        </p:nvSpPr>
        <p:spPr>
          <a:xfrm>
            <a:off x="713425" y="2785350"/>
            <a:ext cx="5532300" cy="554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24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9" name="Google Shape;1109;p15"/>
          <p:cNvSpPr txBox="1"/>
          <p:nvPr>
            <p:ph idx="1" type="subTitle"/>
          </p:nvPr>
        </p:nvSpPr>
        <p:spPr>
          <a:xfrm>
            <a:off x="713400" y="1220875"/>
            <a:ext cx="5532300" cy="1569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3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10" name="Google Shape;1110;p15"/>
          <p:cNvGrpSpPr/>
          <p:nvPr/>
        </p:nvGrpSpPr>
        <p:grpSpPr>
          <a:xfrm>
            <a:off x="6790803" y="4327010"/>
            <a:ext cx="2227589" cy="726958"/>
            <a:chOff x="6972150" y="711750"/>
            <a:chExt cx="1039375" cy="339193"/>
          </a:xfrm>
        </p:grpSpPr>
        <p:sp>
          <p:nvSpPr>
            <p:cNvPr id="1111" name="Google Shape;1111;p15"/>
            <p:cNvSpPr/>
            <p:nvPr/>
          </p:nvSpPr>
          <p:spPr>
            <a:xfrm>
              <a:off x="7952725"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7774438"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7596152"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7507009"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7061293"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7150436"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6972150"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786358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795272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759615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759615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768529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7685295"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750700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7507009"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750700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732872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7328722"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732872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5"/>
            <p:cNvSpPr/>
            <p:nvPr/>
          </p:nvSpPr>
          <p:spPr>
            <a:xfrm>
              <a:off x="741786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5"/>
            <p:cNvSpPr/>
            <p:nvPr/>
          </p:nvSpPr>
          <p:spPr>
            <a:xfrm>
              <a:off x="741786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5"/>
            <p:cNvSpPr/>
            <p:nvPr/>
          </p:nvSpPr>
          <p:spPr>
            <a:xfrm>
              <a:off x="741786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5"/>
            <p:cNvSpPr/>
            <p:nvPr/>
          </p:nvSpPr>
          <p:spPr>
            <a:xfrm>
              <a:off x="723957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5"/>
            <p:cNvSpPr/>
            <p:nvPr/>
          </p:nvSpPr>
          <p:spPr>
            <a:xfrm>
              <a:off x="723957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5"/>
            <p:cNvSpPr/>
            <p:nvPr/>
          </p:nvSpPr>
          <p:spPr>
            <a:xfrm>
              <a:off x="7061293"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5"/>
            <p:cNvSpPr/>
            <p:nvPr/>
          </p:nvSpPr>
          <p:spPr>
            <a:xfrm>
              <a:off x="7061293"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5"/>
            <p:cNvSpPr/>
            <p:nvPr/>
          </p:nvSpPr>
          <p:spPr>
            <a:xfrm>
              <a:off x="715043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5"/>
            <p:cNvSpPr/>
            <p:nvPr/>
          </p:nvSpPr>
          <p:spPr>
            <a:xfrm>
              <a:off x="715043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5"/>
            <p:cNvSpPr/>
            <p:nvPr/>
          </p:nvSpPr>
          <p:spPr>
            <a:xfrm>
              <a:off x="715043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5"/>
            <p:cNvSpPr/>
            <p:nvPr/>
          </p:nvSpPr>
          <p:spPr>
            <a:xfrm>
              <a:off x="6972150"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5"/>
            <p:cNvSpPr/>
            <p:nvPr/>
          </p:nvSpPr>
          <p:spPr>
            <a:xfrm>
              <a:off x="6972150"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5"/>
            <p:cNvSpPr/>
            <p:nvPr/>
          </p:nvSpPr>
          <p:spPr>
            <a:xfrm>
              <a:off x="6972150"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15"/>
          <p:cNvGrpSpPr/>
          <p:nvPr/>
        </p:nvGrpSpPr>
        <p:grpSpPr>
          <a:xfrm flipH="1">
            <a:off x="7179080" y="606666"/>
            <a:ext cx="2227589" cy="1527191"/>
            <a:chOff x="5519300" y="372750"/>
            <a:chExt cx="1039375" cy="712575"/>
          </a:xfrm>
        </p:grpSpPr>
        <p:sp>
          <p:nvSpPr>
            <p:cNvPr id="1144" name="Google Shape;1144;p15"/>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5"/>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5"/>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5"/>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5"/>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5"/>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5"/>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15"/>
          <p:cNvSpPr/>
          <p:nvPr/>
        </p:nvSpPr>
        <p:spPr>
          <a:xfrm flipH="1">
            <a:off x="-844101" y="4093890"/>
            <a:ext cx="1916700" cy="1916700"/>
          </a:xfrm>
          <a:prstGeom prst="blockArc">
            <a:avLst>
              <a:gd fmla="val 7189467" name="adj1"/>
              <a:gd fmla="val 18520015" name="adj2"/>
              <a:gd fmla="val 23038"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212" name="Shape 1212"/>
        <p:cNvGrpSpPr/>
        <p:nvPr/>
      </p:nvGrpSpPr>
      <p:grpSpPr>
        <a:xfrm>
          <a:off x="0" y="0"/>
          <a:ext cx="0" cy="0"/>
          <a:chOff x="0" y="0"/>
          <a:chExt cx="0" cy="0"/>
        </a:xfrm>
      </p:grpSpPr>
      <p:sp>
        <p:nvSpPr>
          <p:cNvPr id="1213" name="Google Shape;1213;p16"/>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1214" name="Google Shape;1214;p16"/>
          <p:cNvGrpSpPr/>
          <p:nvPr/>
        </p:nvGrpSpPr>
        <p:grpSpPr>
          <a:xfrm flipH="1" rot="-5400000">
            <a:off x="7821325" y="679905"/>
            <a:ext cx="2227588" cy="726522"/>
            <a:chOff x="3799000" y="1820400"/>
            <a:chExt cx="1039375" cy="338989"/>
          </a:xfrm>
        </p:grpSpPr>
        <p:sp>
          <p:nvSpPr>
            <p:cNvPr id="1215" name="Google Shape;1215;p16"/>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6"/>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6"/>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6"/>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6"/>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6"/>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6"/>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6"/>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6"/>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6"/>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6"/>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16"/>
          <p:cNvGrpSpPr/>
          <p:nvPr/>
        </p:nvGrpSpPr>
        <p:grpSpPr>
          <a:xfrm flipH="1">
            <a:off x="-1654513" y="2869728"/>
            <a:ext cx="2227589" cy="1527191"/>
            <a:chOff x="5519300" y="372750"/>
            <a:chExt cx="1039375" cy="712575"/>
          </a:xfrm>
        </p:grpSpPr>
        <p:sp>
          <p:nvSpPr>
            <p:cNvPr id="1251" name="Google Shape;1251;p16"/>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6"/>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6"/>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6"/>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6"/>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6"/>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8" name="Google Shape;1318;p16"/>
          <p:cNvSpPr/>
          <p:nvPr/>
        </p:nvSpPr>
        <p:spPr>
          <a:xfrm flipH="1" rot="899876">
            <a:off x="-1364959" y="4184160"/>
            <a:ext cx="2180581" cy="2180581"/>
          </a:xfrm>
          <a:prstGeom prst="blockArc">
            <a:avLst>
              <a:gd fmla="val 10010889" name="adj1"/>
              <a:gd fmla="val 18123158" name="adj2"/>
              <a:gd fmla="val 2994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
          <p:cNvSpPr/>
          <p:nvPr/>
        </p:nvSpPr>
        <p:spPr>
          <a:xfrm flipH="1">
            <a:off x="-850779" y="4573892"/>
            <a:ext cx="1658700" cy="165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
          <p:cNvSpPr/>
          <p:nvPr/>
        </p:nvSpPr>
        <p:spPr>
          <a:xfrm>
            <a:off x="8681330" y="1443900"/>
            <a:ext cx="2670600" cy="2670600"/>
          </a:xfrm>
          <a:prstGeom prst="blockArc">
            <a:avLst>
              <a:gd fmla="val 5318277" name="adj1"/>
              <a:gd fmla="val 17376266" name="adj2"/>
              <a:gd fmla="val 8497"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
          <p:cNvSpPr/>
          <p:nvPr/>
        </p:nvSpPr>
        <p:spPr>
          <a:xfrm>
            <a:off x="8776832" y="1556676"/>
            <a:ext cx="1958400" cy="195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flipH="1" rot="3508339">
            <a:off x="-1727887" y="-2075610"/>
            <a:ext cx="2906424" cy="2906424"/>
          </a:xfrm>
          <a:prstGeom prst="blockArc">
            <a:avLst>
              <a:gd fmla="val 5318277" name="adj1"/>
              <a:gd fmla="val 17556576" name="adj2"/>
              <a:gd fmla="val 1575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323" name="Shape 1323"/>
        <p:cNvGrpSpPr/>
        <p:nvPr/>
      </p:nvGrpSpPr>
      <p:grpSpPr>
        <a:xfrm>
          <a:off x="0" y="0"/>
          <a:ext cx="0" cy="0"/>
          <a:chOff x="0" y="0"/>
          <a:chExt cx="0" cy="0"/>
        </a:xfrm>
      </p:grpSpPr>
      <p:sp>
        <p:nvSpPr>
          <p:cNvPr id="1324" name="Google Shape;1324;p17"/>
          <p:cNvSpPr txBox="1"/>
          <p:nvPr>
            <p:ph type="title"/>
          </p:nvPr>
        </p:nvSpPr>
        <p:spPr>
          <a:xfrm>
            <a:off x="4450946" y="1493550"/>
            <a:ext cx="3493200" cy="129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72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25" name="Google Shape;1325;p17"/>
          <p:cNvSpPr txBox="1"/>
          <p:nvPr>
            <p:ph idx="1" type="subTitle"/>
          </p:nvPr>
        </p:nvSpPr>
        <p:spPr>
          <a:xfrm>
            <a:off x="4450925" y="2634150"/>
            <a:ext cx="3493200" cy="101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6" name="Google Shape;1326;p17"/>
          <p:cNvSpPr/>
          <p:nvPr/>
        </p:nvSpPr>
        <p:spPr>
          <a:xfrm rot="-5400000">
            <a:off x="3094299" y="4025425"/>
            <a:ext cx="2102100" cy="2102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17"/>
          <p:cNvGrpSpPr/>
          <p:nvPr/>
        </p:nvGrpSpPr>
        <p:grpSpPr>
          <a:xfrm>
            <a:off x="7342730" y="-239484"/>
            <a:ext cx="2227589" cy="1527191"/>
            <a:chOff x="5519300" y="372750"/>
            <a:chExt cx="1039375" cy="712575"/>
          </a:xfrm>
        </p:grpSpPr>
        <p:sp>
          <p:nvSpPr>
            <p:cNvPr id="1328" name="Google Shape;1328;p17"/>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7"/>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7"/>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7"/>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5" name="Google Shape;1395;p17"/>
          <p:cNvSpPr/>
          <p:nvPr/>
        </p:nvSpPr>
        <p:spPr>
          <a:xfrm rot="-1856039">
            <a:off x="8454804" y="1900412"/>
            <a:ext cx="2574846" cy="2574846"/>
          </a:xfrm>
          <a:prstGeom prst="blockArc">
            <a:avLst>
              <a:gd fmla="val 5958233"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8472788" y="1832675"/>
            <a:ext cx="1812300" cy="181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rot="-6009249">
            <a:off x="4503832" y="-1121226"/>
            <a:ext cx="2030097" cy="2030097"/>
          </a:xfrm>
          <a:prstGeom prst="blockArc">
            <a:avLst>
              <a:gd fmla="val 5958233" name="adj1"/>
              <a:gd fmla="val 17663173" name="adj2"/>
              <a:gd fmla="val 24970"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rot="-8814536">
            <a:off x="-1455112" y="-720135"/>
            <a:ext cx="3302921" cy="3302921"/>
          </a:xfrm>
          <a:prstGeom prst="blockArc">
            <a:avLst>
              <a:gd fmla="val 5958233" name="adj1"/>
              <a:gd fmla="val 15340052" name="adj2"/>
              <a:gd fmla="val 8595"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399" name="Shape 1399"/>
        <p:cNvGrpSpPr/>
        <p:nvPr/>
      </p:nvGrpSpPr>
      <p:grpSpPr>
        <a:xfrm>
          <a:off x="0" y="0"/>
          <a:ext cx="0" cy="0"/>
          <a:chOff x="0" y="0"/>
          <a:chExt cx="0" cy="0"/>
        </a:xfrm>
      </p:grpSpPr>
      <p:sp>
        <p:nvSpPr>
          <p:cNvPr id="1400" name="Google Shape;1400;p18"/>
          <p:cNvSpPr txBox="1"/>
          <p:nvPr>
            <p:ph idx="1" type="subTitle"/>
          </p:nvPr>
        </p:nvSpPr>
        <p:spPr>
          <a:xfrm>
            <a:off x="5406338" y="3248988"/>
            <a:ext cx="23457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1" name="Google Shape;1401;p18"/>
          <p:cNvSpPr txBox="1"/>
          <p:nvPr>
            <p:ph type="title"/>
          </p:nvPr>
        </p:nvSpPr>
        <p:spPr>
          <a:xfrm>
            <a:off x="5406338" y="847788"/>
            <a:ext cx="2345700" cy="2401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402" name="Google Shape;1402;p18"/>
          <p:cNvGrpSpPr/>
          <p:nvPr/>
        </p:nvGrpSpPr>
        <p:grpSpPr>
          <a:xfrm rot="5400000">
            <a:off x="7715578" y="1640303"/>
            <a:ext cx="2227588" cy="726522"/>
            <a:chOff x="3857800" y="1143286"/>
            <a:chExt cx="1039375" cy="338989"/>
          </a:xfrm>
        </p:grpSpPr>
        <p:sp>
          <p:nvSpPr>
            <p:cNvPr id="1403" name="Google Shape;1403;p18"/>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18"/>
          <p:cNvSpPr/>
          <p:nvPr/>
        </p:nvSpPr>
        <p:spPr>
          <a:xfrm>
            <a:off x="7939983" y="-460465"/>
            <a:ext cx="2574600" cy="2574600"/>
          </a:xfrm>
          <a:prstGeom prst="blockArc">
            <a:avLst>
              <a:gd fmla="val 4995051" name="adj1"/>
              <a:gd fmla="val 15534555" name="adj2"/>
              <a:gd fmla="val 12473"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8118303" y="-528275"/>
            <a:ext cx="2175600" cy="2176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18"/>
          <p:cNvGrpSpPr/>
          <p:nvPr/>
        </p:nvGrpSpPr>
        <p:grpSpPr>
          <a:xfrm>
            <a:off x="3961221" y="4604105"/>
            <a:ext cx="2227588" cy="726522"/>
            <a:chOff x="5608450" y="1680311"/>
            <a:chExt cx="1039375" cy="338989"/>
          </a:xfrm>
        </p:grpSpPr>
        <p:sp>
          <p:nvSpPr>
            <p:cNvPr id="1436" name="Google Shape;1436;p18"/>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6410738"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8"/>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6321595"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6143309"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614330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8"/>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605416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5608450"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2" name="Google Shape;1472;p18"/>
          <p:cNvSpPr/>
          <p:nvPr>
            <p:ph idx="2" type="pic"/>
          </p:nvPr>
        </p:nvSpPr>
        <p:spPr>
          <a:xfrm>
            <a:off x="-597325" y="-973050"/>
            <a:ext cx="5239500" cy="5239500"/>
          </a:xfrm>
          <a:prstGeom prst="ellipse">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473" name="Shape 1473"/>
        <p:cNvGrpSpPr/>
        <p:nvPr/>
      </p:nvGrpSpPr>
      <p:grpSpPr>
        <a:xfrm>
          <a:off x="0" y="0"/>
          <a:ext cx="0" cy="0"/>
          <a:chOff x="0" y="0"/>
          <a:chExt cx="0" cy="0"/>
        </a:xfrm>
      </p:grpSpPr>
      <p:sp>
        <p:nvSpPr>
          <p:cNvPr id="1474" name="Google Shape;1474;p19"/>
          <p:cNvSpPr txBox="1"/>
          <p:nvPr>
            <p:ph idx="1" type="subTitle"/>
          </p:nvPr>
        </p:nvSpPr>
        <p:spPr>
          <a:xfrm>
            <a:off x="1261600" y="3442625"/>
            <a:ext cx="3045600" cy="84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5" name="Google Shape;1475;p19"/>
          <p:cNvSpPr txBox="1"/>
          <p:nvPr>
            <p:ph type="title"/>
          </p:nvPr>
        </p:nvSpPr>
        <p:spPr>
          <a:xfrm>
            <a:off x="1261600" y="2754425"/>
            <a:ext cx="3045600" cy="78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476" name="Google Shape;1476;p19"/>
          <p:cNvGrpSpPr/>
          <p:nvPr/>
        </p:nvGrpSpPr>
        <p:grpSpPr>
          <a:xfrm>
            <a:off x="5306305" y="3420416"/>
            <a:ext cx="2227589" cy="1527191"/>
            <a:chOff x="5519300" y="372750"/>
            <a:chExt cx="1039375" cy="712575"/>
          </a:xfrm>
        </p:grpSpPr>
        <p:sp>
          <p:nvSpPr>
            <p:cNvPr id="1477" name="Google Shape;1477;p19"/>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9"/>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9"/>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9"/>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9"/>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9"/>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9"/>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9"/>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9"/>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9"/>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9"/>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9"/>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9"/>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9"/>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9"/>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9"/>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4" name="Google Shape;1544;p19"/>
          <p:cNvSpPr/>
          <p:nvPr/>
        </p:nvSpPr>
        <p:spPr>
          <a:xfrm rot="5400000">
            <a:off x="4155725" y="4470421"/>
            <a:ext cx="1647000" cy="1647000"/>
          </a:xfrm>
          <a:prstGeom prst="blockArc">
            <a:avLst>
              <a:gd fmla="val 4879357" name="adj1"/>
              <a:gd fmla="val 17324067" name="adj2"/>
              <a:gd fmla="val 25794"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flipH="1" rot="10800000">
            <a:off x="4073085" y="4576593"/>
            <a:ext cx="1526700" cy="152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flipH="1">
            <a:off x="-1308567" y="-93890"/>
            <a:ext cx="2574600" cy="2574600"/>
          </a:xfrm>
          <a:prstGeom prst="blockArc">
            <a:avLst>
              <a:gd fmla="val 4879357"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flipH="1">
            <a:off x="-564297" y="-161700"/>
            <a:ext cx="1812300" cy="181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8" name="Google Shape;1548;p19"/>
          <p:cNvGrpSpPr/>
          <p:nvPr/>
        </p:nvGrpSpPr>
        <p:grpSpPr>
          <a:xfrm flipH="1">
            <a:off x="7316928" y="167285"/>
            <a:ext cx="2227589" cy="726958"/>
            <a:chOff x="6972150" y="711750"/>
            <a:chExt cx="1039375" cy="339193"/>
          </a:xfrm>
        </p:grpSpPr>
        <p:sp>
          <p:nvSpPr>
            <p:cNvPr id="1549" name="Google Shape;1549;p19"/>
            <p:cNvSpPr/>
            <p:nvPr/>
          </p:nvSpPr>
          <p:spPr>
            <a:xfrm>
              <a:off x="7952725"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7774438"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7596152"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7507009"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7061293"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7150436"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6972150"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786358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795272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759615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759615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768529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7685295"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750700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7507009"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750700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732872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7328722"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732872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741786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741786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741786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723957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723957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7061293"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7061293"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715043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715043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715043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6972150"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6972150"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6972150"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581" name="Shape 1581"/>
        <p:cNvGrpSpPr/>
        <p:nvPr/>
      </p:nvGrpSpPr>
      <p:grpSpPr>
        <a:xfrm>
          <a:off x="0" y="0"/>
          <a:ext cx="0" cy="0"/>
          <a:chOff x="0" y="0"/>
          <a:chExt cx="0" cy="0"/>
        </a:xfrm>
      </p:grpSpPr>
      <p:sp>
        <p:nvSpPr>
          <p:cNvPr id="1582" name="Google Shape;1582;p20"/>
          <p:cNvSpPr/>
          <p:nvPr/>
        </p:nvSpPr>
        <p:spPr>
          <a:xfrm rot="-5400000">
            <a:off x="2057213" y="-1133420"/>
            <a:ext cx="2574600" cy="2574600"/>
          </a:xfrm>
          <a:prstGeom prst="blockArc">
            <a:avLst>
              <a:gd fmla="val 3945880" name="adj1"/>
              <a:gd fmla="val 17571315" name="adj2"/>
              <a:gd fmla="val 91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txBox="1"/>
          <p:nvPr>
            <p:ph idx="1" type="subTitle"/>
          </p:nvPr>
        </p:nvSpPr>
        <p:spPr>
          <a:xfrm>
            <a:off x="4742550" y="2525550"/>
            <a:ext cx="3278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4" name="Google Shape;1584;p20"/>
          <p:cNvSpPr txBox="1"/>
          <p:nvPr>
            <p:ph type="title"/>
          </p:nvPr>
        </p:nvSpPr>
        <p:spPr>
          <a:xfrm>
            <a:off x="4742550" y="1786650"/>
            <a:ext cx="32784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85" name="Google Shape;1585;p20"/>
          <p:cNvSpPr/>
          <p:nvPr/>
        </p:nvSpPr>
        <p:spPr>
          <a:xfrm rot="-5400000">
            <a:off x="2294425" y="-560575"/>
            <a:ext cx="1900500" cy="1901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6" name="Google Shape;1586;p20"/>
          <p:cNvGrpSpPr/>
          <p:nvPr/>
        </p:nvGrpSpPr>
        <p:grpSpPr>
          <a:xfrm>
            <a:off x="269278" y="4129948"/>
            <a:ext cx="2227589" cy="726958"/>
            <a:chOff x="6972150" y="711750"/>
            <a:chExt cx="1039375" cy="339193"/>
          </a:xfrm>
        </p:grpSpPr>
        <p:sp>
          <p:nvSpPr>
            <p:cNvPr id="1587" name="Google Shape;1587;p20"/>
            <p:cNvSpPr/>
            <p:nvPr/>
          </p:nvSpPr>
          <p:spPr>
            <a:xfrm>
              <a:off x="7952725"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7774438"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7596152"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7507009"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7061293"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7150436"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6972150"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786358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795272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759615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759615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768529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7685295"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750700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7507009"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750700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732872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7328722"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732872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741786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741786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741786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723957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723957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7061293"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7061293"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715043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715043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715043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6972150"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6972150"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6972150"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20"/>
          <p:cNvGrpSpPr/>
          <p:nvPr/>
        </p:nvGrpSpPr>
        <p:grpSpPr>
          <a:xfrm rot="-5400000">
            <a:off x="-80933" y="615228"/>
            <a:ext cx="2227589" cy="1527191"/>
            <a:chOff x="5519300" y="372750"/>
            <a:chExt cx="1039375" cy="712575"/>
          </a:xfrm>
        </p:grpSpPr>
        <p:sp>
          <p:nvSpPr>
            <p:cNvPr id="1620" name="Google Shape;1620;p20"/>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0"/>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3"/>
          <p:cNvSpPr txBox="1"/>
          <p:nvPr>
            <p:ph type="title"/>
          </p:nvPr>
        </p:nvSpPr>
        <p:spPr>
          <a:xfrm>
            <a:off x="4228090" y="2680725"/>
            <a:ext cx="2762100" cy="923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3"/>
          <p:cNvSpPr txBox="1"/>
          <p:nvPr>
            <p:ph hasCustomPrompt="1" idx="2" type="title"/>
          </p:nvPr>
        </p:nvSpPr>
        <p:spPr>
          <a:xfrm>
            <a:off x="2356910" y="3011350"/>
            <a:ext cx="1437600" cy="91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1" name="Google Shape;131;p3"/>
          <p:cNvSpPr txBox="1"/>
          <p:nvPr>
            <p:ph idx="1" type="subTitle"/>
          </p:nvPr>
        </p:nvSpPr>
        <p:spPr>
          <a:xfrm>
            <a:off x="4228073" y="3530819"/>
            <a:ext cx="27621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3"/>
          <p:cNvSpPr/>
          <p:nvPr/>
        </p:nvSpPr>
        <p:spPr>
          <a:xfrm rot="7304698">
            <a:off x="-784688" y="3074934"/>
            <a:ext cx="2252826" cy="2252826"/>
          </a:xfrm>
          <a:prstGeom prst="blockArc">
            <a:avLst>
              <a:gd fmla="val 6747610" name="adj1"/>
              <a:gd fmla="val 21450309" name="adj2"/>
              <a:gd fmla="val 1733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rot="-8399579">
            <a:off x="6604599" y="-1415011"/>
            <a:ext cx="3375739" cy="3375739"/>
          </a:xfrm>
          <a:prstGeom prst="blockArc">
            <a:avLst>
              <a:gd fmla="val 10800000" name="adj1"/>
              <a:gd fmla="val 21450309" name="adj2"/>
              <a:gd fmla="val 1733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3"/>
          <p:cNvGrpSpPr/>
          <p:nvPr/>
        </p:nvGrpSpPr>
        <p:grpSpPr>
          <a:xfrm>
            <a:off x="7261903" y="658823"/>
            <a:ext cx="2227589" cy="726958"/>
            <a:chOff x="6972150" y="711750"/>
            <a:chExt cx="1039375" cy="339193"/>
          </a:xfrm>
        </p:grpSpPr>
        <p:sp>
          <p:nvSpPr>
            <p:cNvPr id="135" name="Google Shape;135;p3"/>
            <p:cNvSpPr/>
            <p:nvPr/>
          </p:nvSpPr>
          <p:spPr>
            <a:xfrm>
              <a:off x="7952725"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774438"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596152"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507009"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061293"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150436"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972150"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86358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95272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59615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9615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68529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685295"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50700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507009"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50700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32872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328722"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32872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41786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1786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41786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723957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723957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7061293"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7061293"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715043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715043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715043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6972150"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6972150"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6972150"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3"/>
          <p:cNvGrpSpPr/>
          <p:nvPr/>
        </p:nvGrpSpPr>
        <p:grpSpPr>
          <a:xfrm>
            <a:off x="-280170" y="-141409"/>
            <a:ext cx="2227589" cy="1527191"/>
            <a:chOff x="5519300" y="372750"/>
            <a:chExt cx="1039375" cy="712575"/>
          </a:xfrm>
        </p:grpSpPr>
        <p:sp>
          <p:nvSpPr>
            <p:cNvPr id="168" name="Google Shape;168;p3"/>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3"/>
          <p:cNvGrpSpPr/>
          <p:nvPr/>
        </p:nvGrpSpPr>
        <p:grpSpPr>
          <a:xfrm>
            <a:off x="-154771" y="4691203"/>
            <a:ext cx="2227588" cy="726522"/>
            <a:chOff x="3620725" y="372750"/>
            <a:chExt cx="1039375" cy="338989"/>
          </a:xfrm>
        </p:grpSpPr>
        <p:sp>
          <p:nvSpPr>
            <p:cNvPr id="236" name="Google Shape;236;p3"/>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1687" name="Shape 1687"/>
        <p:cNvGrpSpPr/>
        <p:nvPr/>
      </p:nvGrpSpPr>
      <p:grpSpPr>
        <a:xfrm>
          <a:off x="0" y="0"/>
          <a:ext cx="0" cy="0"/>
          <a:chOff x="0" y="0"/>
          <a:chExt cx="0" cy="0"/>
        </a:xfrm>
      </p:grpSpPr>
      <p:sp>
        <p:nvSpPr>
          <p:cNvPr id="1688" name="Google Shape;1688;p21"/>
          <p:cNvSpPr txBox="1"/>
          <p:nvPr>
            <p:ph idx="1" type="subTitle"/>
          </p:nvPr>
        </p:nvSpPr>
        <p:spPr>
          <a:xfrm>
            <a:off x="1379100" y="2694888"/>
            <a:ext cx="2337000" cy="104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9" name="Google Shape;1689;p21"/>
          <p:cNvSpPr txBox="1"/>
          <p:nvPr>
            <p:ph type="title"/>
          </p:nvPr>
        </p:nvSpPr>
        <p:spPr>
          <a:xfrm>
            <a:off x="1379100" y="1401888"/>
            <a:ext cx="2337000" cy="1293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grpSp>
        <p:nvGrpSpPr>
          <p:cNvPr id="1690" name="Google Shape;1690;p21"/>
          <p:cNvGrpSpPr/>
          <p:nvPr/>
        </p:nvGrpSpPr>
        <p:grpSpPr>
          <a:xfrm>
            <a:off x="3420104" y="-68109"/>
            <a:ext cx="2227588" cy="726522"/>
            <a:chOff x="3620725" y="372750"/>
            <a:chExt cx="1039375" cy="338989"/>
          </a:xfrm>
        </p:grpSpPr>
        <p:sp>
          <p:nvSpPr>
            <p:cNvPr id="1691" name="Google Shape;1691;p21"/>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1"/>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1"/>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1"/>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1"/>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1"/>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1"/>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1"/>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1"/>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1"/>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1"/>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1"/>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1"/>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1"/>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1"/>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1"/>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1"/>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1"/>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21"/>
          <p:cNvGrpSpPr/>
          <p:nvPr/>
        </p:nvGrpSpPr>
        <p:grpSpPr>
          <a:xfrm rot="5400000">
            <a:off x="-820629" y="932205"/>
            <a:ext cx="2227588" cy="726522"/>
            <a:chOff x="5608450" y="1680311"/>
            <a:chExt cx="1039375" cy="338989"/>
          </a:xfrm>
        </p:grpSpPr>
        <p:sp>
          <p:nvSpPr>
            <p:cNvPr id="1729" name="Google Shape;1729;p21"/>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1"/>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1"/>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6410738"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1"/>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1"/>
            <p:cNvSpPr/>
            <p:nvPr/>
          </p:nvSpPr>
          <p:spPr>
            <a:xfrm>
              <a:off x="6321595"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1"/>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1"/>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1"/>
            <p:cNvSpPr/>
            <p:nvPr/>
          </p:nvSpPr>
          <p:spPr>
            <a:xfrm>
              <a:off x="6143309"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1"/>
            <p:cNvSpPr/>
            <p:nvPr/>
          </p:nvSpPr>
          <p:spPr>
            <a:xfrm>
              <a:off x="614330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1"/>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1"/>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1"/>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1"/>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1"/>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1"/>
            <p:cNvSpPr/>
            <p:nvPr/>
          </p:nvSpPr>
          <p:spPr>
            <a:xfrm>
              <a:off x="605416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1"/>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1"/>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1"/>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1"/>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1"/>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1"/>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1"/>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1"/>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1"/>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1"/>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1"/>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1"/>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1"/>
            <p:cNvSpPr/>
            <p:nvPr/>
          </p:nvSpPr>
          <p:spPr>
            <a:xfrm>
              <a:off x="5608450"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5" name="Google Shape;1765;p21"/>
          <p:cNvSpPr/>
          <p:nvPr/>
        </p:nvSpPr>
        <p:spPr>
          <a:xfrm flipH="1">
            <a:off x="-1017276" y="1761349"/>
            <a:ext cx="1915200" cy="1915200"/>
          </a:xfrm>
          <a:prstGeom prst="blockArc">
            <a:avLst>
              <a:gd fmla="val 4170144" name="adj1"/>
              <a:gd fmla="val 17768977" name="adj2"/>
              <a:gd fmla="val 22043"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2756688" y="-791362"/>
            <a:ext cx="1526700" cy="152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7" name="Google Shape;1767;p21"/>
          <p:cNvGrpSpPr/>
          <p:nvPr/>
        </p:nvGrpSpPr>
        <p:grpSpPr>
          <a:xfrm>
            <a:off x="6980855" y="3676541"/>
            <a:ext cx="2227589" cy="1527191"/>
            <a:chOff x="5519300" y="372750"/>
            <a:chExt cx="1039375" cy="712575"/>
          </a:xfrm>
        </p:grpSpPr>
        <p:sp>
          <p:nvSpPr>
            <p:cNvPr id="1768" name="Google Shape;1768;p21"/>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1"/>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1"/>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1"/>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1"/>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1"/>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1"/>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1"/>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1"/>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1"/>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1"/>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1"/>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1"/>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1"/>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1"/>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1"/>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1"/>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1"/>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1"/>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1"/>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1"/>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1"/>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1"/>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1"/>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1"/>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1"/>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1"/>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1"/>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1"/>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1"/>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1"/>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1"/>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1"/>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1"/>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1"/>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1"/>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1"/>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1"/>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1"/>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1"/>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1"/>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1"/>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1"/>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1"/>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1"/>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1"/>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1"/>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1"/>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1"/>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1"/>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
    <p:spTree>
      <p:nvGrpSpPr>
        <p:cNvPr id="1833" name="Shape 1833"/>
        <p:cNvGrpSpPr/>
        <p:nvPr/>
      </p:nvGrpSpPr>
      <p:grpSpPr>
        <a:xfrm>
          <a:off x="0" y="0"/>
          <a:ext cx="0" cy="0"/>
          <a:chOff x="0" y="0"/>
          <a:chExt cx="0" cy="0"/>
        </a:xfrm>
      </p:grpSpPr>
      <p:sp>
        <p:nvSpPr>
          <p:cNvPr id="1834" name="Google Shape;1834;p22"/>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35" name="Google Shape;1835;p22"/>
          <p:cNvSpPr txBox="1"/>
          <p:nvPr>
            <p:ph idx="1" type="body"/>
          </p:nvPr>
        </p:nvSpPr>
        <p:spPr>
          <a:xfrm>
            <a:off x="713275" y="1152475"/>
            <a:ext cx="7717500" cy="104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grpSp>
        <p:nvGrpSpPr>
          <p:cNvPr id="1836" name="Google Shape;1836;p22"/>
          <p:cNvGrpSpPr/>
          <p:nvPr/>
        </p:nvGrpSpPr>
        <p:grpSpPr>
          <a:xfrm rot="5400000">
            <a:off x="-809808" y="679905"/>
            <a:ext cx="2227588" cy="726522"/>
            <a:chOff x="3799000" y="1820400"/>
            <a:chExt cx="1039375" cy="338989"/>
          </a:xfrm>
        </p:grpSpPr>
        <p:sp>
          <p:nvSpPr>
            <p:cNvPr id="1837" name="Google Shape;1837;p22"/>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2"/>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2"/>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2"/>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2"/>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2" name="Google Shape;1872;p22"/>
          <p:cNvGrpSpPr/>
          <p:nvPr/>
        </p:nvGrpSpPr>
        <p:grpSpPr>
          <a:xfrm>
            <a:off x="8402730" y="2587316"/>
            <a:ext cx="2227589" cy="1527191"/>
            <a:chOff x="5519300" y="372750"/>
            <a:chExt cx="1039375" cy="712575"/>
          </a:xfrm>
        </p:grpSpPr>
        <p:sp>
          <p:nvSpPr>
            <p:cNvPr id="1873" name="Google Shape;1873;p22"/>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2"/>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2"/>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2"/>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2"/>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2"/>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2"/>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2"/>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2"/>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2"/>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2"/>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2"/>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2"/>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2"/>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2"/>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2"/>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2"/>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2"/>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2"/>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2"/>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2"/>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2"/>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2"/>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2"/>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2"/>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2"/>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2"/>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2"/>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2"/>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2"/>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2"/>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2"/>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2"/>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2"/>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2"/>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2"/>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2"/>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2"/>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2"/>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2"/>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2"/>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2"/>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2"/>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2"/>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2"/>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2"/>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2"/>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2"/>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2"/>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2"/>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2"/>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2"/>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2"/>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2"/>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2"/>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2"/>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2"/>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2"/>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2"/>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2"/>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2"/>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2"/>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2"/>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2"/>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2"/>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2"/>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0" name="Google Shape;1940;p22"/>
          <p:cNvSpPr/>
          <p:nvPr/>
        </p:nvSpPr>
        <p:spPr>
          <a:xfrm rot="-899876">
            <a:off x="8160183" y="3901748"/>
            <a:ext cx="2180581" cy="2180581"/>
          </a:xfrm>
          <a:prstGeom prst="blockArc">
            <a:avLst>
              <a:gd fmla="val 10010889" name="adj1"/>
              <a:gd fmla="val 18123158" name="adj2"/>
              <a:gd fmla="val 2994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2"/>
          <p:cNvSpPr/>
          <p:nvPr/>
        </p:nvSpPr>
        <p:spPr>
          <a:xfrm>
            <a:off x="8167884" y="4291480"/>
            <a:ext cx="1658700" cy="165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2"/>
          <p:cNvSpPr/>
          <p:nvPr/>
        </p:nvSpPr>
        <p:spPr>
          <a:xfrm flipH="1">
            <a:off x="-2104850" y="2015612"/>
            <a:ext cx="2670600" cy="2670600"/>
          </a:xfrm>
          <a:prstGeom prst="blockArc">
            <a:avLst>
              <a:gd fmla="val 5318277" name="adj1"/>
              <a:gd fmla="val 17376266" name="adj2"/>
              <a:gd fmla="val 8497"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2"/>
          <p:cNvSpPr/>
          <p:nvPr/>
        </p:nvSpPr>
        <p:spPr>
          <a:xfrm flipH="1">
            <a:off x="-1488152" y="2128389"/>
            <a:ext cx="1958400" cy="195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4" name="Google Shape;1944;p22"/>
          <p:cNvPicPr preferRelativeResize="0"/>
          <p:nvPr/>
        </p:nvPicPr>
        <p:blipFill>
          <a:blip r:embed="rId2">
            <a:alphaModFix/>
          </a:blip>
          <a:stretch>
            <a:fillRect/>
          </a:stretch>
        </p:blipFill>
        <p:spPr>
          <a:xfrm>
            <a:off x="8449074" y="3095000"/>
            <a:ext cx="1096325" cy="786076"/>
          </a:xfrm>
          <a:prstGeom prst="rect">
            <a:avLst/>
          </a:prstGeom>
          <a:noFill/>
          <a:ln>
            <a:noFill/>
          </a:ln>
        </p:spPr>
      </p:pic>
      <p:sp>
        <p:nvSpPr>
          <p:cNvPr id="1945" name="Google Shape;1945;p22"/>
          <p:cNvSpPr/>
          <p:nvPr/>
        </p:nvSpPr>
        <p:spPr>
          <a:xfrm rot="-3508339">
            <a:off x="8149368" y="-1588885"/>
            <a:ext cx="2906424" cy="2906424"/>
          </a:xfrm>
          <a:prstGeom prst="blockArc">
            <a:avLst>
              <a:gd fmla="val 5318277" name="adj1"/>
              <a:gd fmla="val 17556576" name="adj2"/>
              <a:gd fmla="val 1575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946" name="Shape 1946"/>
        <p:cNvGrpSpPr/>
        <p:nvPr/>
      </p:nvGrpSpPr>
      <p:grpSpPr>
        <a:xfrm>
          <a:off x="0" y="0"/>
          <a:ext cx="0" cy="0"/>
          <a:chOff x="0" y="0"/>
          <a:chExt cx="0" cy="0"/>
        </a:xfrm>
      </p:grpSpPr>
      <p:sp>
        <p:nvSpPr>
          <p:cNvPr id="1947" name="Google Shape;1947;p23"/>
          <p:cNvSpPr txBox="1"/>
          <p:nvPr>
            <p:ph type="title"/>
          </p:nvPr>
        </p:nvSpPr>
        <p:spPr>
          <a:xfrm>
            <a:off x="3970800" y="445025"/>
            <a:ext cx="4483800" cy="740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48" name="Google Shape;1948;p23"/>
          <p:cNvSpPr txBox="1"/>
          <p:nvPr>
            <p:ph idx="2" type="title"/>
          </p:nvPr>
        </p:nvSpPr>
        <p:spPr>
          <a:xfrm>
            <a:off x="5277829" y="1379975"/>
            <a:ext cx="2858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9" name="Google Shape;1949;p23"/>
          <p:cNvSpPr txBox="1"/>
          <p:nvPr>
            <p:ph idx="1" type="subTitle"/>
          </p:nvPr>
        </p:nvSpPr>
        <p:spPr>
          <a:xfrm>
            <a:off x="5277829" y="1809524"/>
            <a:ext cx="2858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0" name="Google Shape;1950;p23"/>
          <p:cNvSpPr txBox="1"/>
          <p:nvPr>
            <p:ph idx="3" type="title"/>
          </p:nvPr>
        </p:nvSpPr>
        <p:spPr>
          <a:xfrm>
            <a:off x="5277825" y="3050476"/>
            <a:ext cx="28584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1" name="Google Shape;1951;p23"/>
          <p:cNvSpPr txBox="1"/>
          <p:nvPr>
            <p:ph idx="4" type="subTitle"/>
          </p:nvPr>
        </p:nvSpPr>
        <p:spPr>
          <a:xfrm>
            <a:off x="5277825" y="3480025"/>
            <a:ext cx="28584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2" name="Google Shape;1952;p23"/>
          <p:cNvSpPr/>
          <p:nvPr/>
        </p:nvSpPr>
        <p:spPr>
          <a:xfrm flipH="1">
            <a:off x="-1229493" y="2407871"/>
            <a:ext cx="2468100" cy="2468100"/>
          </a:xfrm>
          <a:prstGeom prst="blockArc">
            <a:avLst>
              <a:gd fmla="val 4832860" name="adj1"/>
              <a:gd fmla="val 19296739" name="adj2"/>
              <a:gd fmla="val 9237"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3"/>
          <p:cNvSpPr/>
          <p:nvPr/>
        </p:nvSpPr>
        <p:spPr>
          <a:xfrm>
            <a:off x="-753325" y="2573175"/>
            <a:ext cx="1725900" cy="172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23"/>
          <p:cNvGrpSpPr/>
          <p:nvPr/>
        </p:nvGrpSpPr>
        <p:grpSpPr>
          <a:xfrm rot="-5400000">
            <a:off x="7773103" y="3158403"/>
            <a:ext cx="2227588" cy="726522"/>
            <a:chOff x="3857800" y="1143286"/>
            <a:chExt cx="1039375" cy="338989"/>
          </a:xfrm>
        </p:grpSpPr>
        <p:sp>
          <p:nvSpPr>
            <p:cNvPr id="1955" name="Google Shape;1955;p23"/>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3"/>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3"/>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3"/>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3"/>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3"/>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3"/>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3"/>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3"/>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3"/>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3"/>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3"/>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3"/>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5" name="Google Shape;1985;p23"/>
          <p:cNvSpPr/>
          <p:nvPr/>
        </p:nvSpPr>
        <p:spPr>
          <a:xfrm>
            <a:off x="8622516" y="1485980"/>
            <a:ext cx="1378800" cy="1378800"/>
          </a:xfrm>
          <a:prstGeom prst="blockArc">
            <a:avLst>
              <a:gd fmla="val 4832860" name="adj1"/>
              <a:gd fmla="val 18782450" name="adj2"/>
              <a:gd fmla="val 20267"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3"/>
          <p:cNvSpPr/>
          <p:nvPr/>
        </p:nvSpPr>
        <p:spPr>
          <a:xfrm>
            <a:off x="2468575" y="-646225"/>
            <a:ext cx="1185600" cy="118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_1">
    <p:spTree>
      <p:nvGrpSpPr>
        <p:cNvPr id="1987" name="Shape 1987"/>
        <p:cNvGrpSpPr/>
        <p:nvPr/>
      </p:nvGrpSpPr>
      <p:grpSpPr>
        <a:xfrm>
          <a:off x="0" y="0"/>
          <a:ext cx="0" cy="0"/>
          <a:chOff x="0" y="0"/>
          <a:chExt cx="0" cy="0"/>
        </a:xfrm>
      </p:grpSpPr>
      <p:sp>
        <p:nvSpPr>
          <p:cNvPr id="1988" name="Google Shape;1988;p24"/>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89" name="Google Shape;1989;p24"/>
          <p:cNvSpPr txBox="1"/>
          <p:nvPr>
            <p:ph idx="2" type="title"/>
          </p:nvPr>
        </p:nvSpPr>
        <p:spPr>
          <a:xfrm>
            <a:off x="2079069" y="3009750"/>
            <a:ext cx="2083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0" name="Google Shape;1990;p24"/>
          <p:cNvSpPr txBox="1"/>
          <p:nvPr>
            <p:ph idx="1" type="subTitle"/>
          </p:nvPr>
        </p:nvSpPr>
        <p:spPr>
          <a:xfrm>
            <a:off x="2079069" y="3439300"/>
            <a:ext cx="2083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1" name="Google Shape;1991;p24"/>
          <p:cNvSpPr txBox="1"/>
          <p:nvPr>
            <p:ph idx="3" type="title"/>
          </p:nvPr>
        </p:nvSpPr>
        <p:spPr>
          <a:xfrm>
            <a:off x="4981131" y="3009750"/>
            <a:ext cx="2083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2" name="Google Shape;1992;p24"/>
          <p:cNvSpPr txBox="1"/>
          <p:nvPr>
            <p:ph idx="4" type="subTitle"/>
          </p:nvPr>
        </p:nvSpPr>
        <p:spPr>
          <a:xfrm>
            <a:off x="4981131" y="3439300"/>
            <a:ext cx="20838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3" name="Google Shape;1993;p24"/>
          <p:cNvSpPr/>
          <p:nvPr/>
        </p:nvSpPr>
        <p:spPr>
          <a:xfrm flipH="1">
            <a:off x="8270391" y="2279600"/>
            <a:ext cx="1812300" cy="181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4" name="Google Shape;1994;p24"/>
          <p:cNvGrpSpPr/>
          <p:nvPr/>
        </p:nvGrpSpPr>
        <p:grpSpPr>
          <a:xfrm rot="5400000">
            <a:off x="7651004" y="3368691"/>
            <a:ext cx="2227589" cy="1527191"/>
            <a:chOff x="5519300" y="372750"/>
            <a:chExt cx="1039375" cy="712575"/>
          </a:xfrm>
        </p:grpSpPr>
        <p:sp>
          <p:nvSpPr>
            <p:cNvPr id="1995" name="Google Shape;1995;p24"/>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4"/>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4"/>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4"/>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4"/>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4"/>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4"/>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4"/>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4"/>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4"/>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4"/>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4"/>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4"/>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4"/>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4"/>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4"/>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4"/>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4"/>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2" name="Google Shape;2062;p24"/>
          <p:cNvGrpSpPr/>
          <p:nvPr/>
        </p:nvGrpSpPr>
        <p:grpSpPr>
          <a:xfrm rot="-5400000">
            <a:off x="-818942" y="1077257"/>
            <a:ext cx="2227588" cy="726522"/>
            <a:chOff x="3799000" y="1820400"/>
            <a:chExt cx="1039375" cy="338989"/>
          </a:xfrm>
        </p:grpSpPr>
        <p:sp>
          <p:nvSpPr>
            <p:cNvPr id="2063" name="Google Shape;2063;p24"/>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4"/>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4"/>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4"/>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4"/>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4"/>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4"/>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3799000"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4"/>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4"/>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9" name="Google Shape;2099;p24"/>
          <p:cNvSpPr/>
          <p:nvPr/>
        </p:nvSpPr>
        <p:spPr>
          <a:xfrm flipH="1">
            <a:off x="-1058342" y="3902385"/>
            <a:ext cx="2574600" cy="2574600"/>
          </a:xfrm>
          <a:prstGeom prst="blockArc">
            <a:avLst>
              <a:gd fmla="val 5958233"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0" name="Google Shape;2100;p24"/>
          <p:cNvPicPr preferRelativeResize="0"/>
          <p:nvPr/>
        </p:nvPicPr>
        <p:blipFill>
          <a:blip r:embed="rId2">
            <a:alphaModFix/>
          </a:blip>
          <a:stretch>
            <a:fillRect/>
          </a:stretch>
        </p:blipFill>
        <p:spPr>
          <a:xfrm>
            <a:off x="100850" y="3694589"/>
            <a:ext cx="1306575" cy="1368000"/>
          </a:xfrm>
          <a:prstGeom prst="rect">
            <a:avLst/>
          </a:prstGeom>
          <a:noFill/>
          <a:ln>
            <a:noFill/>
          </a:ln>
        </p:spPr>
      </p:pic>
      <p:sp>
        <p:nvSpPr>
          <p:cNvPr id="2101" name="Google Shape;2101;p24"/>
          <p:cNvSpPr/>
          <p:nvPr/>
        </p:nvSpPr>
        <p:spPr>
          <a:xfrm flipH="1" rot="5400000">
            <a:off x="-383111" y="-1285175"/>
            <a:ext cx="2033700" cy="2033700"/>
          </a:xfrm>
          <a:prstGeom prst="blockArc">
            <a:avLst>
              <a:gd fmla="val 5958233" name="adj1"/>
              <a:gd fmla="val 16931427" name="adj2"/>
              <a:gd fmla="val 1990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flipH="1">
            <a:off x="-87012" y="-979068"/>
            <a:ext cx="1654500" cy="1655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3" name="Google Shape;2103;p24"/>
          <p:cNvPicPr preferRelativeResize="0"/>
          <p:nvPr/>
        </p:nvPicPr>
        <p:blipFill>
          <a:blip r:embed="rId3">
            <a:alphaModFix/>
          </a:blip>
          <a:stretch>
            <a:fillRect/>
          </a:stretch>
        </p:blipFill>
        <p:spPr>
          <a:xfrm>
            <a:off x="8514494" y="748521"/>
            <a:ext cx="1013918" cy="726975"/>
          </a:xfrm>
          <a:prstGeom prst="rect">
            <a:avLst/>
          </a:prstGeom>
          <a:noFill/>
          <a:ln>
            <a:noFill/>
          </a:ln>
        </p:spPr>
      </p:pic>
      <p:sp>
        <p:nvSpPr>
          <p:cNvPr id="2104" name="Google Shape;2104;p24"/>
          <p:cNvSpPr/>
          <p:nvPr/>
        </p:nvSpPr>
        <p:spPr>
          <a:xfrm flipH="1" rot="-5400000">
            <a:off x="6829239" y="4604100"/>
            <a:ext cx="2033700" cy="2033700"/>
          </a:xfrm>
          <a:prstGeom prst="blockArc">
            <a:avLst>
              <a:gd fmla="val 5958233" name="adj1"/>
              <a:gd fmla="val 16931427" name="adj2"/>
              <a:gd fmla="val 1990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flipH="1" rot="10800000">
            <a:off x="6912341" y="4676592"/>
            <a:ext cx="1654500" cy="1655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6" name="Google Shape;2106;p24"/>
          <p:cNvPicPr preferRelativeResize="0"/>
          <p:nvPr/>
        </p:nvPicPr>
        <p:blipFill>
          <a:blip r:embed="rId3">
            <a:alphaModFix/>
          </a:blip>
          <a:stretch>
            <a:fillRect/>
          </a:stretch>
        </p:blipFill>
        <p:spPr>
          <a:xfrm>
            <a:off x="1567494" y="4676596"/>
            <a:ext cx="1013918" cy="726975"/>
          </a:xfrm>
          <a:prstGeom prst="rect">
            <a:avLst/>
          </a:prstGeom>
          <a:noFill/>
          <a:ln>
            <a:noFill/>
          </a:ln>
        </p:spPr>
      </p:pic>
      <p:pic>
        <p:nvPicPr>
          <p:cNvPr id="2107" name="Google Shape;2107;p24"/>
          <p:cNvPicPr preferRelativeResize="0"/>
          <p:nvPr/>
        </p:nvPicPr>
        <p:blipFill>
          <a:blip r:embed="rId3">
            <a:alphaModFix/>
          </a:blip>
          <a:stretch>
            <a:fillRect/>
          </a:stretch>
        </p:blipFill>
        <p:spPr>
          <a:xfrm>
            <a:off x="-508956" y="2685121"/>
            <a:ext cx="1013918" cy="726975"/>
          </a:xfrm>
          <a:prstGeom prst="rect">
            <a:avLst/>
          </a:prstGeom>
          <a:noFill/>
          <a:ln>
            <a:noFill/>
          </a:ln>
        </p:spPr>
      </p:pic>
      <p:pic>
        <p:nvPicPr>
          <p:cNvPr id="2108" name="Google Shape;2108;p24"/>
          <p:cNvPicPr preferRelativeResize="0"/>
          <p:nvPr/>
        </p:nvPicPr>
        <p:blipFill>
          <a:blip r:embed="rId3">
            <a:alphaModFix/>
          </a:blip>
          <a:stretch>
            <a:fillRect/>
          </a:stretch>
        </p:blipFill>
        <p:spPr>
          <a:xfrm>
            <a:off x="7722166" y="-427950"/>
            <a:ext cx="1217532" cy="87297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_1_1_2">
    <p:spTree>
      <p:nvGrpSpPr>
        <p:cNvPr id="2109" name="Shape 2109"/>
        <p:cNvGrpSpPr/>
        <p:nvPr/>
      </p:nvGrpSpPr>
      <p:grpSpPr>
        <a:xfrm>
          <a:off x="0" y="0"/>
          <a:ext cx="0" cy="0"/>
          <a:chOff x="0" y="0"/>
          <a:chExt cx="0" cy="0"/>
        </a:xfrm>
      </p:grpSpPr>
      <p:sp>
        <p:nvSpPr>
          <p:cNvPr id="2110" name="Google Shape;2110;p25"/>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11" name="Google Shape;2111;p25"/>
          <p:cNvSpPr txBox="1"/>
          <p:nvPr>
            <p:ph idx="1" type="subTitle"/>
          </p:nvPr>
        </p:nvSpPr>
        <p:spPr>
          <a:xfrm>
            <a:off x="1237236" y="1649888"/>
            <a:ext cx="3136200" cy="23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2" name="Google Shape;2112;p25"/>
          <p:cNvSpPr txBox="1"/>
          <p:nvPr>
            <p:ph idx="2" type="subTitle"/>
          </p:nvPr>
        </p:nvSpPr>
        <p:spPr>
          <a:xfrm>
            <a:off x="4770564" y="1649888"/>
            <a:ext cx="3136200" cy="234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13" name="Google Shape;2113;p25"/>
          <p:cNvGrpSpPr/>
          <p:nvPr/>
        </p:nvGrpSpPr>
        <p:grpSpPr>
          <a:xfrm rot="5400000">
            <a:off x="-716077" y="3282010"/>
            <a:ext cx="2227568" cy="326604"/>
            <a:chOff x="5911703" y="-1770615"/>
            <a:chExt cx="2227568" cy="326604"/>
          </a:xfrm>
        </p:grpSpPr>
        <p:sp>
          <p:nvSpPr>
            <p:cNvPr id="2114" name="Google Shape;2114;p25"/>
            <p:cNvSpPr/>
            <p:nvPr/>
          </p:nvSpPr>
          <p:spPr>
            <a:xfrm>
              <a:off x="8013271" y="-177061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7631168" y="-177061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7249064" y="-177061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7058013" y="-177061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6102754" y="-177061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6293806" y="-177061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911703" y="-177061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7822219"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8013271"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7249064"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7440116"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7058013"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6675909"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6866961"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6484858"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6293806"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911703" y="-1570011"/>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1" name="Google Shape;2131;p25"/>
          <p:cNvSpPr/>
          <p:nvPr/>
        </p:nvSpPr>
        <p:spPr>
          <a:xfrm flipH="1" rot="8223760">
            <a:off x="8066614" y="3302903"/>
            <a:ext cx="1986206" cy="1986646"/>
          </a:xfrm>
          <a:prstGeom prst="blockArc">
            <a:avLst>
              <a:gd fmla="val 5100224" name="adj1"/>
              <a:gd fmla="val 16890590" name="adj2"/>
              <a:gd fmla="val 2586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flipH="1" rot="8223572">
            <a:off x="8098025" y="3495149"/>
            <a:ext cx="1534706" cy="153472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flipH="1" rot="656896">
            <a:off x="-1466385" y="950324"/>
            <a:ext cx="2255655" cy="2255712"/>
          </a:xfrm>
          <a:prstGeom prst="blockArc">
            <a:avLst>
              <a:gd fmla="val 5100224" name="adj1"/>
              <a:gd fmla="val 17105252" name="adj2"/>
              <a:gd fmla="val 22959"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flipH="1" rot="656663">
            <a:off x="-951810" y="1473801"/>
            <a:ext cx="1742900" cy="174295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5" name="Google Shape;2135;p25"/>
          <p:cNvGrpSpPr/>
          <p:nvPr/>
        </p:nvGrpSpPr>
        <p:grpSpPr>
          <a:xfrm flipH="1" rot="-5400000">
            <a:off x="7876900" y="1636706"/>
            <a:ext cx="2036537" cy="726522"/>
            <a:chOff x="5697593" y="1680311"/>
            <a:chExt cx="950232" cy="338989"/>
          </a:xfrm>
        </p:grpSpPr>
        <p:sp>
          <p:nvSpPr>
            <p:cNvPr id="2136" name="Google Shape;2136;p25"/>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5"/>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5"/>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5"/>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5"/>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5"/>
          <p:cNvGrpSpPr/>
          <p:nvPr/>
        </p:nvGrpSpPr>
        <p:grpSpPr>
          <a:xfrm flipH="1">
            <a:off x="-381821" y="-103359"/>
            <a:ext cx="2227588" cy="726522"/>
            <a:chOff x="3620725" y="372750"/>
            <a:chExt cx="1039375" cy="338989"/>
          </a:xfrm>
        </p:grpSpPr>
        <p:sp>
          <p:nvSpPr>
            <p:cNvPr id="2167" name="Google Shape;2167;p25"/>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04" name="Google Shape;2204;p25"/>
          <p:cNvPicPr preferRelativeResize="0"/>
          <p:nvPr/>
        </p:nvPicPr>
        <p:blipFill>
          <a:blip r:embed="rId2">
            <a:alphaModFix/>
          </a:blip>
          <a:stretch>
            <a:fillRect/>
          </a:stretch>
        </p:blipFill>
        <p:spPr>
          <a:xfrm>
            <a:off x="8634597" y="3947683"/>
            <a:ext cx="665700" cy="1111385"/>
          </a:xfrm>
          <a:prstGeom prst="rect">
            <a:avLst/>
          </a:prstGeom>
          <a:noFill/>
          <a:ln>
            <a:noFill/>
          </a:ln>
        </p:spPr>
      </p:pic>
      <p:sp>
        <p:nvSpPr>
          <p:cNvPr id="2205" name="Google Shape;2205;p25"/>
          <p:cNvSpPr/>
          <p:nvPr/>
        </p:nvSpPr>
        <p:spPr>
          <a:xfrm flipH="1" rot="-4743008">
            <a:off x="936100" y="4678764"/>
            <a:ext cx="2593314" cy="2593371"/>
          </a:xfrm>
          <a:prstGeom prst="blockArc">
            <a:avLst>
              <a:gd fmla="val 5100224" name="adj1"/>
              <a:gd fmla="val 16747037" name="adj2"/>
              <a:gd fmla="val 11247"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flipH="1" rot="-4743408">
            <a:off x="1537977" y="4676626"/>
            <a:ext cx="2003838" cy="200389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_1_1">
    <p:spTree>
      <p:nvGrpSpPr>
        <p:cNvPr id="2207" name="Shape 2207"/>
        <p:cNvGrpSpPr/>
        <p:nvPr/>
      </p:nvGrpSpPr>
      <p:grpSpPr>
        <a:xfrm>
          <a:off x="0" y="0"/>
          <a:ext cx="0" cy="0"/>
          <a:chOff x="0" y="0"/>
          <a:chExt cx="0" cy="0"/>
        </a:xfrm>
      </p:grpSpPr>
      <p:sp>
        <p:nvSpPr>
          <p:cNvPr id="2208" name="Google Shape;2208;p26"/>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09" name="Google Shape;2209;p26"/>
          <p:cNvSpPr txBox="1"/>
          <p:nvPr>
            <p:ph idx="2" type="title"/>
          </p:nvPr>
        </p:nvSpPr>
        <p:spPr>
          <a:xfrm>
            <a:off x="1099200" y="2941050"/>
            <a:ext cx="200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0" name="Google Shape;2210;p26"/>
          <p:cNvSpPr txBox="1"/>
          <p:nvPr>
            <p:ph idx="1" type="subTitle"/>
          </p:nvPr>
        </p:nvSpPr>
        <p:spPr>
          <a:xfrm>
            <a:off x="1099200" y="3370599"/>
            <a:ext cx="20067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1" name="Google Shape;2211;p26"/>
          <p:cNvSpPr txBox="1"/>
          <p:nvPr>
            <p:ph idx="3" type="title"/>
          </p:nvPr>
        </p:nvSpPr>
        <p:spPr>
          <a:xfrm>
            <a:off x="3528012" y="2941050"/>
            <a:ext cx="200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2" name="Google Shape;2212;p26"/>
          <p:cNvSpPr txBox="1"/>
          <p:nvPr>
            <p:ph idx="4" type="subTitle"/>
          </p:nvPr>
        </p:nvSpPr>
        <p:spPr>
          <a:xfrm>
            <a:off x="3528012" y="3370600"/>
            <a:ext cx="20067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3" name="Google Shape;2213;p26"/>
          <p:cNvSpPr txBox="1"/>
          <p:nvPr>
            <p:ph idx="5" type="title"/>
          </p:nvPr>
        </p:nvSpPr>
        <p:spPr>
          <a:xfrm>
            <a:off x="5956750" y="2941050"/>
            <a:ext cx="200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4" name="Google Shape;2214;p26"/>
          <p:cNvSpPr txBox="1"/>
          <p:nvPr>
            <p:ph idx="6" type="subTitle"/>
          </p:nvPr>
        </p:nvSpPr>
        <p:spPr>
          <a:xfrm>
            <a:off x="5956750" y="3370600"/>
            <a:ext cx="20067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15" name="Google Shape;2215;p26"/>
          <p:cNvGrpSpPr/>
          <p:nvPr/>
        </p:nvGrpSpPr>
        <p:grpSpPr>
          <a:xfrm>
            <a:off x="7130578" y="4680303"/>
            <a:ext cx="2227588" cy="726522"/>
            <a:chOff x="3857800" y="1143286"/>
            <a:chExt cx="1039375" cy="338989"/>
          </a:xfrm>
        </p:grpSpPr>
        <p:sp>
          <p:nvSpPr>
            <p:cNvPr id="2216" name="Google Shape;2216;p26"/>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6"/>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6"/>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6"/>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6"/>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6"/>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6"/>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26"/>
          <p:cNvGrpSpPr/>
          <p:nvPr/>
        </p:nvGrpSpPr>
        <p:grpSpPr>
          <a:xfrm>
            <a:off x="-254692" y="-76870"/>
            <a:ext cx="2227588" cy="726522"/>
            <a:chOff x="5608450" y="1680311"/>
            <a:chExt cx="1039375" cy="338989"/>
          </a:xfrm>
        </p:grpSpPr>
        <p:sp>
          <p:nvSpPr>
            <p:cNvPr id="2247" name="Google Shape;2247;p26"/>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6410738"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6321595"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6"/>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6"/>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6"/>
            <p:cNvSpPr/>
            <p:nvPr/>
          </p:nvSpPr>
          <p:spPr>
            <a:xfrm>
              <a:off x="6143309"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6"/>
            <p:cNvSpPr/>
            <p:nvPr/>
          </p:nvSpPr>
          <p:spPr>
            <a:xfrm>
              <a:off x="614330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6"/>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6"/>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6"/>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6"/>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6"/>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6"/>
            <p:cNvSpPr/>
            <p:nvPr/>
          </p:nvSpPr>
          <p:spPr>
            <a:xfrm>
              <a:off x="605416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5608450"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3" name="Google Shape;2283;p26"/>
          <p:cNvSpPr/>
          <p:nvPr/>
        </p:nvSpPr>
        <p:spPr>
          <a:xfrm rot="-1856039">
            <a:off x="8454804" y="2577737"/>
            <a:ext cx="2574846" cy="2574846"/>
          </a:xfrm>
          <a:prstGeom prst="blockArc">
            <a:avLst>
              <a:gd fmla="val 5958233" name="adj1"/>
              <a:gd fmla="val 17338531" name="adj2"/>
              <a:gd fmla="val 8483"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8472788" y="2510000"/>
            <a:ext cx="1812300" cy="181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6"/>
          <p:cNvSpPr/>
          <p:nvPr/>
        </p:nvSpPr>
        <p:spPr>
          <a:xfrm flipH="1" rot="1856039">
            <a:off x="-1791221" y="147812"/>
            <a:ext cx="2574846" cy="2574846"/>
          </a:xfrm>
          <a:prstGeom prst="blockArc">
            <a:avLst>
              <a:gd fmla="val 5958233" name="adj1"/>
              <a:gd fmla="val 17474158" name="adj2"/>
              <a:gd fmla="val 15925"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6"/>
          <p:cNvSpPr/>
          <p:nvPr/>
        </p:nvSpPr>
        <p:spPr>
          <a:xfrm flipH="1">
            <a:off x="-1205123" y="422875"/>
            <a:ext cx="2118000" cy="2118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6337536" y="4893650"/>
            <a:ext cx="1326600" cy="1327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8" name="Google Shape;2288;p26"/>
          <p:cNvGrpSpPr/>
          <p:nvPr/>
        </p:nvGrpSpPr>
        <p:grpSpPr>
          <a:xfrm>
            <a:off x="282666" y="4529415"/>
            <a:ext cx="485944" cy="339170"/>
            <a:chOff x="5265975" y="1869575"/>
            <a:chExt cx="269400" cy="128825"/>
          </a:xfrm>
        </p:grpSpPr>
        <p:cxnSp>
          <p:nvCxnSpPr>
            <p:cNvPr id="2289" name="Google Shape;2289;p26"/>
            <p:cNvCxnSpPr/>
            <p:nvPr/>
          </p:nvCxnSpPr>
          <p:spPr>
            <a:xfrm>
              <a:off x="5265975" y="1869575"/>
              <a:ext cx="269400" cy="0"/>
            </a:xfrm>
            <a:prstGeom prst="straightConnector1">
              <a:avLst/>
            </a:prstGeom>
            <a:noFill/>
            <a:ln cap="flat" cmpd="sng" w="9525">
              <a:solidFill>
                <a:schemeClr val="dk1"/>
              </a:solidFill>
              <a:prstDash val="solid"/>
              <a:round/>
              <a:headEnd len="med" w="med" type="none"/>
              <a:tailEnd len="med" w="med" type="none"/>
            </a:ln>
          </p:spPr>
        </p:cxnSp>
        <p:cxnSp>
          <p:nvCxnSpPr>
            <p:cNvPr id="2290" name="Google Shape;2290;p26"/>
            <p:cNvCxnSpPr/>
            <p:nvPr/>
          </p:nvCxnSpPr>
          <p:spPr>
            <a:xfrm>
              <a:off x="5265975" y="1901781"/>
              <a:ext cx="269400" cy="0"/>
            </a:xfrm>
            <a:prstGeom prst="straightConnector1">
              <a:avLst/>
            </a:prstGeom>
            <a:noFill/>
            <a:ln cap="flat" cmpd="sng" w="9525">
              <a:solidFill>
                <a:schemeClr val="dk1"/>
              </a:solidFill>
              <a:prstDash val="solid"/>
              <a:round/>
              <a:headEnd len="med" w="med" type="none"/>
              <a:tailEnd len="med" w="med" type="none"/>
            </a:ln>
          </p:spPr>
        </p:cxnSp>
        <p:cxnSp>
          <p:nvCxnSpPr>
            <p:cNvPr id="2291" name="Google Shape;2291;p26"/>
            <p:cNvCxnSpPr/>
            <p:nvPr/>
          </p:nvCxnSpPr>
          <p:spPr>
            <a:xfrm>
              <a:off x="5265975" y="1933988"/>
              <a:ext cx="269400" cy="0"/>
            </a:xfrm>
            <a:prstGeom prst="straightConnector1">
              <a:avLst/>
            </a:prstGeom>
            <a:noFill/>
            <a:ln cap="flat" cmpd="sng" w="9525">
              <a:solidFill>
                <a:schemeClr val="dk1"/>
              </a:solidFill>
              <a:prstDash val="solid"/>
              <a:round/>
              <a:headEnd len="med" w="med" type="none"/>
              <a:tailEnd len="med" w="med" type="none"/>
            </a:ln>
          </p:spPr>
        </p:cxnSp>
        <p:cxnSp>
          <p:nvCxnSpPr>
            <p:cNvPr id="2292" name="Google Shape;2292;p26"/>
            <p:cNvCxnSpPr/>
            <p:nvPr/>
          </p:nvCxnSpPr>
          <p:spPr>
            <a:xfrm>
              <a:off x="5265975" y="1966194"/>
              <a:ext cx="269400" cy="0"/>
            </a:xfrm>
            <a:prstGeom prst="straightConnector1">
              <a:avLst/>
            </a:prstGeom>
            <a:noFill/>
            <a:ln cap="flat" cmpd="sng" w="9525">
              <a:solidFill>
                <a:schemeClr val="dk1"/>
              </a:solidFill>
              <a:prstDash val="solid"/>
              <a:round/>
              <a:headEnd len="med" w="med" type="none"/>
              <a:tailEnd len="med" w="med" type="none"/>
            </a:ln>
          </p:spPr>
        </p:cxnSp>
        <p:cxnSp>
          <p:nvCxnSpPr>
            <p:cNvPr id="2293" name="Google Shape;2293;p26"/>
            <p:cNvCxnSpPr/>
            <p:nvPr/>
          </p:nvCxnSpPr>
          <p:spPr>
            <a:xfrm>
              <a:off x="5265975" y="1998400"/>
              <a:ext cx="269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1_1_1_1_1_1_1">
    <p:spTree>
      <p:nvGrpSpPr>
        <p:cNvPr id="2294" name="Shape 2294"/>
        <p:cNvGrpSpPr/>
        <p:nvPr/>
      </p:nvGrpSpPr>
      <p:grpSpPr>
        <a:xfrm>
          <a:off x="0" y="0"/>
          <a:ext cx="0" cy="0"/>
          <a:chOff x="0" y="0"/>
          <a:chExt cx="0" cy="0"/>
        </a:xfrm>
      </p:grpSpPr>
      <p:sp>
        <p:nvSpPr>
          <p:cNvPr id="2295" name="Google Shape;2295;p27"/>
          <p:cNvSpPr txBox="1"/>
          <p:nvPr>
            <p:ph type="title"/>
          </p:nvPr>
        </p:nvSpPr>
        <p:spPr>
          <a:xfrm>
            <a:off x="4567401" y="445025"/>
            <a:ext cx="3863400" cy="73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96" name="Google Shape;2296;p27"/>
          <p:cNvSpPr txBox="1"/>
          <p:nvPr>
            <p:ph idx="2" type="title"/>
          </p:nvPr>
        </p:nvSpPr>
        <p:spPr>
          <a:xfrm>
            <a:off x="5368999" y="1240325"/>
            <a:ext cx="2878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7" name="Google Shape;2297;p27"/>
          <p:cNvSpPr txBox="1"/>
          <p:nvPr>
            <p:ph idx="1" type="subTitle"/>
          </p:nvPr>
        </p:nvSpPr>
        <p:spPr>
          <a:xfrm>
            <a:off x="5369002" y="1669875"/>
            <a:ext cx="2878200" cy="39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8" name="Google Shape;2298;p27"/>
          <p:cNvSpPr txBox="1"/>
          <p:nvPr>
            <p:ph idx="3" type="title"/>
          </p:nvPr>
        </p:nvSpPr>
        <p:spPr>
          <a:xfrm>
            <a:off x="5369000" y="2905671"/>
            <a:ext cx="2878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9" name="Google Shape;2299;p27"/>
          <p:cNvSpPr txBox="1"/>
          <p:nvPr>
            <p:ph idx="4" type="subTitle"/>
          </p:nvPr>
        </p:nvSpPr>
        <p:spPr>
          <a:xfrm>
            <a:off x="5369002" y="3335220"/>
            <a:ext cx="2878200" cy="39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0" name="Google Shape;2300;p27"/>
          <p:cNvSpPr txBox="1"/>
          <p:nvPr>
            <p:ph idx="5" type="title"/>
          </p:nvPr>
        </p:nvSpPr>
        <p:spPr>
          <a:xfrm>
            <a:off x="5368999" y="2073008"/>
            <a:ext cx="2878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1" name="Google Shape;2301;p27"/>
          <p:cNvSpPr txBox="1"/>
          <p:nvPr>
            <p:ph idx="6" type="subTitle"/>
          </p:nvPr>
        </p:nvSpPr>
        <p:spPr>
          <a:xfrm>
            <a:off x="5369002" y="2502560"/>
            <a:ext cx="2878200" cy="39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2" name="Google Shape;2302;p27"/>
          <p:cNvSpPr txBox="1"/>
          <p:nvPr>
            <p:ph idx="7" type="title"/>
          </p:nvPr>
        </p:nvSpPr>
        <p:spPr>
          <a:xfrm>
            <a:off x="5369000" y="3735832"/>
            <a:ext cx="2878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3" name="Google Shape;2303;p27"/>
          <p:cNvSpPr txBox="1"/>
          <p:nvPr>
            <p:ph idx="8" type="subTitle"/>
          </p:nvPr>
        </p:nvSpPr>
        <p:spPr>
          <a:xfrm>
            <a:off x="5369000" y="4165381"/>
            <a:ext cx="2878200" cy="3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4" name="Google Shape;2304;p27"/>
          <p:cNvSpPr/>
          <p:nvPr/>
        </p:nvSpPr>
        <p:spPr>
          <a:xfrm flipH="1" rot="-5400000">
            <a:off x="1032349" y="3870837"/>
            <a:ext cx="2424900" cy="2424900"/>
          </a:xfrm>
          <a:prstGeom prst="blockArc">
            <a:avLst>
              <a:gd fmla="val 4146271" name="adj1"/>
              <a:gd fmla="val 18434685" name="adj2"/>
              <a:gd fmla="val 21378"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7"/>
          <p:cNvSpPr/>
          <p:nvPr/>
        </p:nvSpPr>
        <p:spPr>
          <a:xfrm flipH="1">
            <a:off x="-1230427" y="328923"/>
            <a:ext cx="3063300" cy="3063300"/>
          </a:xfrm>
          <a:prstGeom prst="blockArc">
            <a:avLst>
              <a:gd fmla="val 4146271" name="adj1"/>
              <a:gd fmla="val 17442719" name="adj2"/>
              <a:gd fmla="val 10272"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7"/>
          <p:cNvSpPr/>
          <p:nvPr/>
        </p:nvSpPr>
        <p:spPr>
          <a:xfrm flipH="1">
            <a:off x="-831976" y="539375"/>
            <a:ext cx="2488800" cy="24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7"/>
          <p:cNvSpPr/>
          <p:nvPr/>
        </p:nvSpPr>
        <p:spPr>
          <a:xfrm flipH="1" rot="626">
            <a:off x="2212555" y="-600269"/>
            <a:ext cx="1647000" cy="1647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8" name="Google Shape;2308;p27"/>
          <p:cNvGrpSpPr/>
          <p:nvPr/>
        </p:nvGrpSpPr>
        <p:grpSpPr>
          <a:xfrm>
            <a:off x="1502329" y="4322353"/>
            <a:ext cx="2227588" cy="726522"/>
            <a:chOff x="3620725" y="372750"/>
            <a:chExt cx="1039375" cy="338989"/>
          </a:xfrm>
        </p:grpSpPr>
        <p:sp>
          <p:nvSpPr>
            <p:cNvPr id="2309" name="Google Shape;2309;p27"/>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6" name="Google Shape;2346;p27"/>
          <p:cNvSpPr/>
          <p:nvPr/>
        </p:nvSpPr>
        <p:spPr>
          <a:xfrm flipH="1" rot="10800000">
            <a:off x="8580477" y="765237"/>
            <a:ext cx="1647000" cy="1647000"/>
          </a:xfrm>
          <a:prstGeom prst="blockArc">
            <a:avLst>
              <a:gd fmla="val 4146271" name="adj1"/>
              <a:gd fmla="val 18434685" name="adj2"/>
              <a:gd fmla="val 21378"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7"/>
          <p:cNvSpPr/>
          <p:nvPr/>
        </p:nvSpPr>
        <p:spPr>
          <a:xfrm flipH="1" rot="10800000">
            <a:off x="8639604" y="1125452"/>
            <a:ext cx="1338000" cy="1338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8" name="Google Shape;2348;p27"/>
          <p:cNvGrpSpPr/>
          <p:nvPr/>
        </p:nvGrpSpPr>
        <p:grpSpPr>
          <a:xfrm rot="5400000">
            <a:off x="-460947" y="3018540"/>
            <a:ext cx="2227588" cy="726522"/>
            <a:chOff x="3857800" y="1143286"/>
            <a:chExt cx="1039375" cy="338989"/>
          </a:xfrm>
        </p:grpSpPr>
        <p:sp>
          <p:nvSpPr>
            <p:cNvPr id="2349" name="Google Shape;2349;p27"/>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7"/>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7"/>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7"/>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7"/>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7"/>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7"/>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7"/>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7"/>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7"/>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7"/>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27"/>
          <p:cNvSpPr txBox="1"/>
          <p:nvPr>
            <p:ph hasCustomPrompt="1" idx="9" type="title"/>
          </p:nvPr>
        </p:nvSpPr>
        <p:spPr>
          <a:xfrm>
            <a:off x="4503190" y="1477975"/>
            <a:ext cx="6585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80" name="Google Shape;2380;p27"/>
          <p:cNvSpPr txBox="1"/>
          <p:nvPr>
            <p:ph hasCustomPrompt="1" idx="13" type="title"/>
          </p:nvPr>
        </p:nvSpPr>
        <p:spPr>
          <a:xfrm>
            <a:off x="4503190" y="2301691"/>
            <a:ext cx="6585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81" name="Google Shape;2381;p27"/>
          <p:cNvSpPr txBox="1"/>
          <p:nvPr>
            <p:ph hasCustomPrompt="1" idx="14" type="title"/>
          </p:nvPr>
        </p:nvSpPr>
        <p:spPr>
          <a:xfrm>
            <a:off x="4503190" y="3131278"/>
            <a:ext cx="6585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82" name="Google Shape;2382;p27"/>
          <p:cNvSpPr txBox="1"/>
          <p:nvPr>
            <p:ph hasCustomPrompt="1" idx="15" type="title"/>
          </p:nvPr>
        </p:nvSpPr>
        <p:spPr>
          <a:xfrm>
            <a:off x="4503190" y="3977185"/>
            <a:ext cx="658500" cy="39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83" name="Shape 2383"/>
        <p:cNvGrpSpPr/>
        <p:nvPr/>
      </p:nvGrpSpPr>
      <p:grpSpPr>
        <a:xfrm>
          <a:off x="0" y="0"/>
          <a:ext cx="0" cy="0"/>
          <a:chOff x="0" y="0"/>
          <a:chExt cx="0" cy="0"/>
        </a:xfrm>
      </p:grpSpPr>
      <p:sp>
        <p:nvSpPr>
          <p:cNvPr id="2384" name="Google Shape;2384;p28"/>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85" name="Google Shape;2385;p28"/>
          <p:cNvSpPr txBox="1"/>
          <p:nvPr>
            <p:ph idx="2" type="title"/>
          </p:nvPr>
        </p:nvSpPr>
        <p:spPr>
          <a:xfrm>
            <a:off x="1015475" y="3267050"/>
            <a:ext cx="1801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6" name="Google Shape;2386;p28"/>
          <p:cNvSpPr txBox="1"/>
          <p:nvPr>
            <p:ph idx="1" type="subTitle"/>
          </p:nvPr>
        </p:nvSpPr>
        <p:spPr>
          <a:xfrm>
            <a:off x="1015475" y="3696599"/>
            <a:ext cx="1801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7" name="Google Shape;2387;p28"/>
          <p:cNvSpPr txBox="1"/>
          <p:nvPr>
            <p:ph idx="3" type="title"/>
          </p:nvPr>
        </p:nvSpPr>
        <p:spPr>
          <a:xfrm>
            <a:off x="3671479" y="3267050"/>
            <a:ext cx="1801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8" name="Google Shape;2388;p28"/>
          <p:cNvSpPr txBox="1"/>
          <p:nvPr>
            <p:ph idx="4" type="subTitle"/>
          </p:nvPr>
        </p:nvSpPr>
        <p:spPr>
          <a:xfrm>
            <a:off x="3671479" y="3696600"/>
            <a:ext cx="1801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9" name="Google Shape;2389;p28"/>
          <p:cNvSpPr txBox="1"/>
          <p:nvPr>
            <p:ph idx="5" type="title"/>
          </p:nvPr>
        </p:nvSpPr>
        <p:spPr>
          <a:xfrm>
            <a:off x="6327467" y="3267050"/>
            <a:ext cx="1801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90" name="Google Shape;2390;p28"/>
          <p:cNvSpPr txBox="1"/>
          <p:nvPr>
            <p:ph idx="6" type="subTitle"/>
          </p:nvPr>
        </p:nvSpPr>
        <p:spPr>
          <a:xfrm>
            <a:off x="6327467" y="3696600"/>
            <a:ext cx="1801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1" name="Google Shape;2391;p28"/>
          <p:cNvSpPr txBox="1"/>
          <p:nvPr>
            <p:ph idx="7" type="title"/>
          </p:nvPr>
        </p:nvSpPr>
        <p:spPr>
          <a:xfrm>
            <a:off x="1015475" y="1689375"/>
            <a:ext cx="1801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92" name="Google Shape;2392;p28"/>
          <p:cNvSpPr txBox="1"/>
          <p:nvPr>
            <p:ph idx="8" type="subTitle"/>
          </p:nvPr>
        </p:nvSpPr>
        <p:spPr>
          <a:xfrm>
            <a:off x="1015475" y="2118925"/>
            <a:ext cx="1801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3" name="Google Shape;2393;p28"/>
          <p:cNvSpPr txBox="1"/>
          <p:nvPr>
            <p:ph idx="9" type="title"/>
          </p:nvPr>
        </p:nvSpPr>
        <p:spPr>
          <a:xfrm>
            <a:off x="3671479" y="1689375"/>
            <a:ext cx="1801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94" name="Google Shape;2394;p28"/>
          <p:cNvSpPr txBox="1"/>
          <p:nvPr>
            <p:ph idx="13" type="subTitle"/>
          </p:nvPr>
        </p:nvSpPr>
        <p:spPr>
          <a:xfrm>
            <a:off x="3671479" y="2118925"/>
            <a:ext cx="1801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5" name="Google Shape;2395;p28"/>
          <p:cNvSpPr txBox="1"/>
          <p:nvPr>
            <p:ph idx="14" type="title"/>
          </p:nvPr>
        </p:nvSpPr>
        <p:spPr>
          <a:xfrm>
            <a:off x="6327467" y="1689375"/>
            <a:ext cx="1801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96" name="Google Shape;2396;p28"/>
          <p:cNvSpPr txBox="1"/>
          <p:nvPr>
            <p:ph idx="15" type="subTitle"/>
          </p:nvPr>
        </p:nvSpPr>
        <p:spPr>
          <a:xfrm>
            <a:off x="6327467" y="2118925"/>
            <a:ext cx="1801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7" name="Google Shape;2397;p28"/>
          <p:cNvSpPr/>
          <p:nvPr/>
        </p:nvSpPr>
        <p:spPr>
          <a:xfrm flipH="1" rot="-4499800">
            <a:off x="8145920" y="4621513"/>
            <a:ext cx="1939931" cy="1939931"/>
          </a:xfrm>
          <a:prstGeom prst="blockArc">
            <a:avLst>
              <a:gd fmla="val 5958233" name="adj1"/>
              <a:gd fmla="val 17385308" name="adj2"/>
              <a:gd fmla="val 20382"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8" name="Google Shape;2398;p28"/>
          <p:cNvGrpSpPr/>
          <p:nvPr/>
        </p:nvGrpSpPr>
        <p:grpSpPr>
          <a:xfrm>
            <a:off x="6046058" y="4642569"/>
            <a:ext cx="2227568" cy="326167"/>
            <a:chOff x="2570033" y="6824869"/>
            <a:chExt cx="2227568" cy="326167"/>
          </a:xfrm>
        </p:grpSpPr>
        <p:sp>
          <p:nvSpPr>
            <p:cNvPr id="2399" name="Google Shape;2399;p28"/>
            <p:cNvSpPr/>
            <p:nvPr/>
          </p:nvSpPr>
          <p:spPr>
            <a:xfrm>
              <a:off x="4480549"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8"/>
            <p:cNvSpPr/>
            <p:nvPr/>
          </p:nvSpPr>
          <p:spPr>
            <a:xfrm>
              <a:off x="4671601"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8"/>
            <p:cNvSpPr/>
            <p:nvPr/>
          </p:nvSpPr>
          <p:spPr>
            <a:xfrm>
              <a:off x="3907394"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8"/>
            <p:cNvSpPr/>
            <p:nvPr/>
          </p:nvSpPr>
          <p:spPr>
            <a:xfrm>
              <a:off x="4098446"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8"/>
            <p:cNvSpPr/>
            <p:nvPr/>
          </p:nvSpPr>
          <p:spPr>
            <a:xfrm>
              <a:off x="3716343"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8"/>
            <p:cNvSpPr/>
            <p:nvPr/>
          </p:nvSpPr>
          <p:spPr>
            <a:xfrm>
              <a:off x="3716343" y="702503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8"/>
            <p:cNvSpPr/>
            <p:nvPr/>
          </p:nvSpPr>
          <p:spPr>
            <a:xfrm>
              <a:off x="3334239"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8"/>
            <p:cNvSpPr/>
            <p:nvPr/>
          </p:nvSpPr>
          <p:spPr>
            <a:xfrm>
              <a:off x="3334239" y="702503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8"/>
            <p:cNvSpPr/>
            <p:nvPr/>
          </p:nvSpPr>
          <p:spPr>
            <a:xfrm>
              <a:off x="3525291"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8"/>
            <p:cNvSpPr/>
            <p:nvPr/>
          </p:nvSpPr>
          <p:spPr>
            <a:xfrm>
              <a:off x="3525291" y="702503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8"/>
            <p:cNvSpPr/>
            <p:nvPr/>
          </p:nvSpPr>
          <p:spPr>
            <a:xfrm>
              <a:off x="3143188"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8"/>
            <p:cNvSpPr/>
            <p:nvPr/>
          </p:nvSpPr>
          <p:spPr>
            <a:xfrm>
              <a:off x="2761084" y="702503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8"/>
            <p:cNvSpPr/>
            <p:nvPr/>
          </p:nvSpPr>
          <p:spPr>
            <a:xfrm>
              <a:off x="2952136"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8"/>
            <p:cNvSpPr/>
            <p:nvPr/>
          </p:nvSpPr>
          <p:spPr>
            <a:xfrm>
              <a:off x="2952136" y="702503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8"/>
            <p:cNvSpPr/>
            <p:nvPr/>
          </p:nvSpPr>
          <p:spPr>
            <a:xfrm>
              <a:off x="2570033" y="68248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8"/>
            <p:cNvSpPr/>
            <p:nvPr/>
          </p:nvSpPr>
          <p:spPr>
            <a:xfrm>
              <a:off x="2570033" y="702503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5" name="Google Shape;2415;p28"/>
          <p:cNvGrpSpPr/>
          <p:nvPr/>
        </p:nvGrpSpPr>
        <p:grpSpPr>
          <a:xfrm flipH="1" rot="5400000">
            <a:off x="-759306" y="2004490"/>
            <a:ext cx="2227588" cy="726522"/>
            <a:chOff x="3857800" y="1143286"/>
            <a:chExt cx="1039375" cy="338989"/>
          </a:xfrm>
        </p:grpSpPr>
        <p:sp>
          <p:nvSpPr>
            <p:cNvPr id="2416" name="Google Shape;2416;p28"/>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8"/>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8"/>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8"/>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8"/>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8"/>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8"/>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8"/>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8"/>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8"/>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8"/>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8"/>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8"/>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8"/>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8"/>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8"/>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8"/>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8"/>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8"/>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8"/>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8"/>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8"/>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8"/>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8"/>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8"/>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8"/>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8"/>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8"/>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8"/>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5" name="Google Shape;2445;p28"/>
          <p:cNvSpPr/>
          <p:nvPr/>
        </p:nvSpPr>
        <p:spPr>
          <a:xfrm flipH="1" rot="900224">
            <a:off x="-2339988" y="124094"/>
            <a:ext cx="3016433" cy="3016433"/>
          </a:xfrm>
          <a:prstGeom prst="blockArc">
            <a:avLst>
              <a:gd fmla="val 5958233" name="adj1"/>
              <a:gd fmla="val 17310751" name="adj2"/>
              <a:gd fmla="val 8559"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8"/>
          <p:cNvSpPr/>
          <p:nvPr/>
        </p:nvSpPr>
        <p:spPr>
          <a:xfrm>
            <a:off x="-320815" y="-554925"/>
            <a:ext cx="1224600" cy="1225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8"/>
          <p:cNvSpPr/>
          <p:nvPr/>
        </p:nvSpPr>
        <p:spPr>
          <a:xfrm flipH="1">
            <a:off x="8212786" y="4580724"/>
            <a:ext cx="1608900" cy="1609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8"/>
          <p:cNvSpPr/>
          <p:nvPr/>
        </p:nvSpPr>
        <p:spPr>
          <a:xfrm>
            <a:off x="8634823" y="1282193"/>
            <a:ext cx="1409100" cy="1409100"/>
          </a:xfrm>
          <a:prstGeom prst="blockArc">
            <a:avLst>
              <a:gd fmla="val 2709197" name="adj1"/>
              <a:gd fmla="val 16176137" name="adj2"/>
              <a:gd fmla="val 26100"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8"/>
          <p:cNvSpPr/>
          <p:nvPr/>
        </p:nvSpPr>
        <p:spPr>
          <a:xfrm flipH="1">
            <a:off x="8400260" y="365000"/>
            <a:ext cx="2140200" cy="2141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0" name="Google Shape;2450;p28"/>
          <p:cNvGrpSpPr/>
          <p:nvPr/>
        </p:nvGrpSpPr>
        <p:grpSpPr>
          <a:xfrm rot="-5400000">
            <a:off x="7731943" y="2532269"/>
            <a:ext cx="2227588" cy="726522"/>
            <a:chOff x="3799000" y="1820400"/>
            <a:chExt cx="1039375" cy="338989"/>
          </a:xfrm>
        </p:grpSpPr>
        <p:sp>
          <p:nvSpPr>
            <p:cNvPr id="2451" name="Google Shape;2451;p28"/>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3799000"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485" name="Shape 2485"/>
        <p:cNvGrpSpPr/>
        <p:nvPr/>
      </p:nvGrpSpPr>
      <p:grpSpPr>
        <a:xfrm>
          <a:off x="0" y="0"/>
          <a:ext cx="0" cy="0"/>
          <a:chOff x="0" y="0"/>
          <a:chExt cx="0" cy="0"/>
        </a:xfrm>
      </p:grpSpPr>
      <p:sp>
        <p:nvSpPr>
          <p:cNvPr id="2486" name="Google Shape;2486;p29"/>
          <p:cNvSpPr txBox="1"/>
          <p:nvPr>
            <p:ph hasCustomPrompt="1" type="title"/>
          </p:nvPr>
        </p:nvSpPr>
        <p:spPr>
          <a:xfrm>
            <a:off x="1122713" y="1460457"/>
            <a:ext cx="2124300" cy="87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87" name="Google Shape;2487;p29"/>
          <p:cNvSpPr txBox="1"/>
          <p:nvPr>
            <p:ph idx="1" type="subTitle"/>
          </p:nvPr>
        </p:nvSpPr>
        <p:spPr>
          <a:xfrm>
            <a:off x="1122713" y="2898176"/>
            <a:ext cx="2124300" cy="76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88" name="Google Shape;2488;p29"/>
          <p:cNvSpPr txBox="1"/>
          <p:nvPr>
            <p:ph hasCustomPrompt="1" idx="2" type="title"/>
          </p:nvPr>
        </p:nvSpPr>
        <p:spPr>
          <a:xfrm>
            <a:off x="3509850" y="1460457"/>
            <a:ext cx="2124300" cy="87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89" name="Google Shape;2489;p29"/>
          <p:cNvSpPr txBox="1"/>
          <p:nvPr>
            <p:ph idx="3" type="subTitle"/>
          </p:nvPr>
        </p:nvSpPr>
        <p:spPr>
          <a:xfrm>
            <a:off x="3509850" y="2899076"/>
            <a:ext cx="2124300" cy="76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90" name="Google Shape;2490;p29"/>
          <p:cNvSpPr txBox="1"/>
          <p:nvPr>
            <p:ph hasCustomPrompt="1" idx="4" type="title"/>
          </p:nvPr>
        </p:nvSpPr>
        <p:spPr>
          <a:xfrm>
            <a:off x="5896982" y="1460457"/>
            <a:ext cx="2124300" cy="87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91" name="Google Shape;2491;p29"/>
          <p:cNvSpPr txBox="1"/>
          <p:nvPr>
            <p:ph idx="5" type="subTitle"/>
          </p:nvPr>
        </p:nvSpPr>
        <p:spPr>
          <a:xfrm>
            <a:off x="5896982" y="2899076"/>
            <a:ext cx="2124300" cy="76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2492" name="Google Shape;2492;p29"/>
          <p:cNvGrpSpPr/>
          <p:nvPr/>
        </p:nvGrpSpPr>
        <p:grpSpPr>
          <a:xfrm rot="5400000">
            <a:off x="-868396" y="1289916"/>
            <a:ext cx="2227588" cy="726522"/>
            <a:chOff x="3620725" y="372750"/>
            <a:chExt cx="1039375" cy="338989"/>
          </a:xfrm>
        </p:grpSpPr>
        <p:sp>
          <p:nvSpPr>
            <p:cNvPr id="2493" name="Google Shape;2493;p29"/>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9"/>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9"/>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9"/>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9"/>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9"/>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9"/>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9"/>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9"/>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9"/>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9"/>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9"/>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9"/>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9"/>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9"/>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9"/>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9"/>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9"/>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9"/>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9"/>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9"/>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9"/>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9"/>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9"/>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9"/>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9"/>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9"/>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9"/>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9"/>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9"/>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9"/>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9"/>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9"/>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9"/>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9"/>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9"/>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9"/>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0" name="Google Shape;2530;p29"/>
          <p:cNvSpPr/>
          <p:nvPr/>
        </p:nvSpPr>
        <p:spPr>
          <a:xfrm flipH="1">
            <a:off x="-794850" y="141401"/>
            <a:ext cx="1455000" cy="1455300"/>
          </a:xfrm>
          <a:prstGeom prst="blockArc">
            <a:avLst>
              <a:gd fmla="val 4766272" name="adj1"/>
              <a:gd fmla="val 17672272" name="adj2"/>
              <a:gd fmla="val 1659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1" name="Google Shape;2531;p29"/>
          <p:cNvGrpSpPr/>
          <p:nvPr/>
        </p:nvGrpSpPr>
        <p:grpSpPr>
          <a:xfrm>
            <a:off x="-76197" y="4699178"/>
            <a:ext cx="2227588" cy="726522"/>
            <a:chOff x="3857800" y="1143286"/>
            <a:chExt cx="1039375" cy="338989"/>
          </a:xfrm>
        </p:grpSpPr>
        <p:sp>
          <p:nvSpPr>
            <p:cNvPr id="2532" name="Google Shape;2532;p29"/>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9"/>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9"/>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9"/>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9"/>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9"/>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9"/>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9"/>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9"/>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9"/>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9"/>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9"/>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9"/>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9"/>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9"/>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9"/>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9"/>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9"/>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62" name="Google Shape;2562;p29"/>
          <p:cNvPicPr preferRelativeResize="0"/>
          <p:nvPr/>
        </p:nvPicPr>
        <p:blipFill>
          <a:blip r:embed="rId2">
            <a:alphaModFix/>
          </a:blip>
          <a:stretch>
            <a:fillRect/>
          </a:stretch>
        </p:blipFill>
        <p:spPr>
          <a:xfrm>
            <a:off x="-76199" y="3715944"/>
            <a:ext cx="977775" cy="1547834"/>
          </a:xfrm>
          <a:prstGeom prst="rect">
            <a:avLst/>
          </a:prstGeom>
          <a:noFill/>
          <a:ln>
            <a:noFill/>
          </a:ln>
        </p:spPr>
      </p:pic>
      <p:grpSp>
        <p:nvGrpSpPr>
          <p:cNvPr id="2563" name="Google Shape;2563;p29"/>
          <p:cNvGrpSpPr/>
          <p:nvPr/>
        </p:nvGrpSpPr>
        <p:grpSpPr>
          <a:xfrm rot="5400000">
            <a:off x="8023230" y="2609103"/>
            <a:ext cx="2227589" cy="1527191"/>
            <a:chOff x="5519300" y="372750"/>
            <a:chExt cx="1039375" cy="712575"/>
          </a:xfrm>
        </p:grpSpPr>
        <p:sp>
          <p:nvSpPr>
            <p:cNvPr id="2564" name="Google Shape;2564;p29"/>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9"/>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9"/>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9"/>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9"/>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9"/>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9"/>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9"/>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9"/>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9"/>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9"/>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1" name="Google Shape;2631;p29"/>
          <p:cNvGrpSpPr/>
          <p:nvPr/>
        </p:nvGrpSpPr>
        <p:grpSpPr>
          <a:xfrm>
            <a:off x="7007878" y="-187147"/>
            <a:ext cx="2227588" cy="726522"/>
            <a:chOff x="3857800" y="1143286"/>
            <a:chExt cx="1039375" cy="338989"/>
          </a:xfrm>
        </p:grpSpPr>
        <p:sp>
          <p:nvSpPr>
            <p:cNvPr id="2632" name="Google Shape;2632;p29"/>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9"/>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9"/>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9"/>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9"/>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9"/>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9"/>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9"/>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2" name="Google Shape;2662;p29"/>
          <p:cNvSpPr/>
          <p:nvPr/>
        </p:nvSpPr>
        <p:spPr>
          <a:xfrm>
            <a:off x="8454758" y="2534060"/>
            <a:ext cx="2574600" cy="2574600"/>
          </a:xfrm>
          <a:prstGeom prst="blockArc">
            <a:avLst>
              <a:gd fmla="val 5958233"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9"/>
          <p:cNvSpPr/>
          <p:nvPr/>
        </p:nvSpPr>
        <p:spPr>
          <a:xfrm>
            <a:off x="8472788" y="2466250"/>
            <a:ext cx="1812300" cy="181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4" name="Google Shape;2664;p29"/>
          <p:cNvPicPr preferRelativeResize="0"/>
          <p:nvPr/>
        </p:nvPicPr>
        <p:blipFill>
          <a:blip r:embed="rId3">
            <a:alphaModFix/>
          </a:blip>
          <a:stretch>
            <a:fillRect/>
          </a:stretch>
        </p:blipFill>
        <p:spPr>
          <a:xfrm>
            <a:off x="7780475" y="-222314"/>
            <a:ext cx="1455000" cy="1523372"/>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spTree>
      <p:nvGrpSpPr>
        <p:cNvPr id="2665" name="Shape 2665"/>
        <p:cNvGrpSpPr/>
        <p:nvPr/>
      </p:nvGrpSpPr>
      <p:grpSpPr>
        <a:xfrm>
          <a:off x="0" y="0"/>
          <a:ext cx="0" cy="0"/>
          <a:chOff x="0" y="0"/>
          <a:chExt cx="0" cy="0"/>
        </a:xfrm>
      </p:grpSpPr>
      <p:sp>
        <p:nvSpPr>
          <p:cNvPr id="2666" name="Google Shape;2666;p30"/>
          <p:cNvSpPr txBox="1"/>
          <p:nvPr>
            <p:ph hasCustomPrompt="1" type="title"/>
          </p:nvPr>
        </p:nvSpPr>
        <p:spPr>
          <a:xfrm>
            <a:off x="2242055" y="1506450"/>
            <a:ext cx="20937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67" name="Google Shape;2667;p30"/>
          <p:cNvSpPr txBox="1"/>
          <p:nvPr>
            <p:ph hasCustomPrompt="1" idx="2" type="title"/>
          </p:nvPr>
        </p:nvSpPr>
        <p:spPr>
          <a:xfrm>
            <a:off x="4808234" y="1506450"/>
            <a:ext cx="20937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68" name="Google Shape;2668;p30"/>
          <p:cNvSpPr txBox="1"/>
          <p:nvPr>
            <p:ph idx="3"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69" name="Google Shape;2669;p30"/>
          <p:cNvSpPr txBox="1"/>
          <p:nvPr>
            <p:ph idx="4" type="title"/>
          </p:nvPr>
        </p:nvSpPr>
        <p:spPr>
          <a:xfrm>
            <a:off x="2242055" y="2988200"/>
            <a:ext cx="2093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0" name="Google Shape;2670;p30"/>
          <p:cNvSpPr txBox="1"/>
          <p:nvPr>
            <p:ph idx="1" type="subTitle"/>
          </p:nvPr>
        </p:nvSpPr>
        <p:spPr>
          <a:xfrm>
            <a:off x="2242055" y="3417749"/>
            <a:ext cx="20937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1" name="Google Shape;2671;p30"/>
          <p:cNvSpPr txBox="1"/>
          <p:nvPr>
            <p:ph idx="5" type="title"/>
          </p:nvPr>
        </p:nvSpPr>
        <p:spPr>
          <a:xfrm>
            <a:off x="4808234" y="2988200"/>
            <a:ext cx="2093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2" name="Google Shape;2672;p30"/>
          <p:cNvSpPr txBox="1"/>
          <p:nvPr>
            <p:ph idx="6" type="subTitle"/>
          </p:nvPr>
        </p:nvSpPr>
        <p:spPr>
          <a:xfrm>
            <a:off x="4808234" y="3417750"/>
            <a:ext cx="2093700" cy="8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3" name="Google Shape;2673;p30"/>
          <p:cNvSpPr/>
          <p:nvPr/>
        </p:nvSpPr>
        <p:spPr>
          <a:xfrm flipH="1">
            <a:off x="-243745" y="588970"/>
            <a:ext cx="1331400" cy="1331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a:off x="8581024" y="3820150"/>
            <a:ext cx="1366800" cy="1366800"/>
          </a:xfrm>
          <a:prstGeom prst="blockArc">
            <a:avLst>
              <a:gd fmla="val 4474518" name="adj1"/>
              <a:gd fmla="val 17047510" name="adj2"/>
              <a:gd fmla="val 27298"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3" name="Shape 273"/>
        <p:cNvGrpSpPr/>
        <p:nvPr/>
      </p:nvGrpSpPr>
      <p:grpSpPr>
        <a:xfrm>
          <a:off x="0" y="0"/>
          <a:ext cx="0" cy="0"/>
          <a:chOff x="0" y="0"/>
          <a:chExt cx="0" cy="0"/>
        </a:xfrm>
      </p:grpSpPr>
      <p:sp>
        <p:nvSpPr>
          <p:cNvPr id="274" name="Google Shape;274;p4"/>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5" name="Google Shape;275;p4"/>
          <p:cNvSpPr txBox="1"/>
          <p:nvPr>
            <p:ph idx="1" type="body"/>
          </p:nvPr>
        </p:nvSpPr>
        <p:spPr>
          <a:xfrm>
            <a:off x="71327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grpSp>
        <p:nvGrpSpPr>
          <p:cNvPr id="276" name="Google Shape;276;p4"/>
          <p:cNvGrpSpPr/>
          <p:nvPr/>
        </p:nvGrpSpPr>
        <p:grpSpPr>
          <a:xfrm flipH="1" rot="-5400000">
            <a:off x="7821325" y="679905"/>
            <a:ext cx="2227588" cy="726522"/>
            <a:chOff x="3799000" y="1820400"/>
            <a:chExt cx="1039375" cy="338989"/>
          </a:xfrm>
        </p:grpSpPr>
        <p:sp>
          <p:nvSpPr>
            <p:cNvPr id="277" name="Google Shape;277;p4"/>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4"/>
          <p:cNvGrpSpPr/>
          <p:nvPr/>
        </p:nvGrpSpPr>
        <p:grpSpPr>
          <a:xfrm flipH="1">
            <a:off x="-1654513" y="2869728"/>
            <a:ext cx="2227589" cy="1527191"/>
            <a:chOff x="5519300" y="372750"/>
            <a:chExt cx="1039375" cy="712575"/>
          </a:xfrm>
        </p:grpSpPr>
        <p:sp>
          <p:nvSpPr>
            <p:cNvPr id="313" name="Google Shape;313;p4"/>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4"/>
          <p:cNvSpPr/>
          <p:nvPr/>
        </p:nvSpPr>
        <p:spPr>
          <a:xfrm flipH="1" rot="899876">
            <a:off x="-1364959" y="4184160"/>
            <a:ext cx="2180581" cy="2180581"/>
          </a:xfrm>
          <a:prstGeom prst="blockArc">
            <a:avLst>
              <a:gd fmla="val 10010889" name="adj1"/>
              <a:gd fmla="val 18123158" name="adj2"/>
              <a:gd fmla="val 2994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
          <p:cNvSpPr/>
          <p:nvPr/>
        </p:nvSpPr>
        <p:spPr>
          <a:xfrm flipH="1">
            <a:off x="-850779" y="4573892"/>
            <a:ext cx="1658700" cy="165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p:nvPr/>
        </p:nvSpPr>
        <p:spPr>
          <a:xfrm>
            <a:off x="8681330" y="1443900"/>
            <a:ext cx="2670600" cy="2670600"/>
          </a:xfrm>
          <a:prstGeom prst="blockArc">
            <a:avLst>
              <a:gd fmla="val 5318277" name="adj1"/>
              <a:gd fmla="val 17376266" name="adj2"/>
              <a:gd fmla="val 8497"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8776832" y="1556676"/>
            <a:ext cx="1958400" cy="195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flipH="1" rot="3508339">
            <a:off x="-1727887" y="-2075610"/>
            <a:ext cx="2906424" cy="2906424"/>
          </a:xfrm>
          <a:prstGeom prst="blockArc">
            <a:avLst>
              <a:gd fmla="val 5318277" name="adj1"/>
              <a:gd fmla="val 17556576" name="adj2"/>
              <a:gd fmla="val 1575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
    <p:spTree>
      <p:nvGrpSpPr>
        <p:cNvPr id="2675" name="Shape 2675"/>
        <p:cNvGrpSpPr/>
        <p:nvPr/>
      </p:nvGrpSpPr>
      <p:grpSpPr>
        <a:xfrm>
          <a:off x="0" y="0"/>
          <a:ext cx="0" cy="0"/>
          <a:chOff x="0" y="0"/>
          <a:chExt cx="0" cy="0"/>
        </a:xfrm>
      </p:grpSpPr>
      <p:sp>
        <p:nvSpPr>
          <p:cNvPr id="2676" name="Google Shape;2676;p31"/>
          <p:cNvSpPr txBox="1"/>
          <p:nvPr>
            <p:ph hasCustomPrompt="1" type="title"/>
          </p:nvPr>
        </p:nvSpPr>
        <p:spPr>
          <a:xfrm>
            <a:off x="1610554" y="1906200"/>
            <a:ext cx="1261200" cy="56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77" name="Google Shape;2677;p31"/>
          <p:cNvSpPr txBox="1"/>
          <p:nvPr>
            <p:ph hasCustomPrompt="1" idx="2" type="title"/>
          </p:nvPr>
        </p:nvSpPr>
        <p:spPr>
          <a:xfrm>
            <a:off x="3941400" y="1906200"/>
            <a:ext cx="1261200" cy="56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78" name="Google Shape;2678;p31"/>
          <p:cNvSpPr txBox="1"/>
          <p:nvPr>
            <p:ph idx="3" type="title"/>
          </p:nvPr>
        </p:nvSpPr>
        <p:spPr>
          <a:xfrm>
            <a:off x="713275" y="445025"/>
            <a:ext cx="77175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79" name="Google Shape;2679;p31"/>
          <p:cNvSpPr txBox="1"/>
          <p:nvPr>
            <p:ph idx="4" type="title"/>
          </p:nvPr>
        </p:nvSpPr>
        <p:spPr>
          <a:xfrm>
            <a:off x="1337487" y="3182925"/>
            <a:ext cx="1807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0" name="Google Shape;2680;p31"/>
          <p:cNvSpPr txBox="1"/>
          <p:nvPr>
            <p:ph idx="1" type="subTitle"/>
          </p:nvPr>
        </p:nvSpPr>
        <p:spPr>
          <a:xfrm>
            <a:off x="1337487" y="3612475"/>
            <a:ext cx="1807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1" name="Google Shape;2681;p31"/>
          <p:cNvSpPr txBox="1"/>
          <p:nvPr>
            <p:ph idx="5" type="title"/>
          </p:nvPr>
        </p:nvSpPr>
        <p:spPr>
          <a:xfrm>
            <a:off x="3668399" y="3182925"/>
            <a:ext cx="1807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2" name="Google Shape;2682;p31"/>
          <p:cNvSpPr txBox="1"/>
          <p:nvPr>
            <p:ph idx="6" type="subTitle"/>
          </p:nvPr>
        </p:nvSpPr>
        <p:spPr>
          <a:xfrm>
            <a:off x="3668399" y="3612475"/>
            <a:ext cx="1807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3" name="Google Shape;2683;p31"/>
          <p:cNvSpPr txBox="1"/>
          <p:nvPr>
            <p:ph hasCustomPrompt="1" idx="7" type="title"/>
          </p:nvPr>
        </p:nvSpPr>
        <p:spPr>
          <a:xfrm>
            <a:off x="6319176" y="1906200"/>
            <a:ext cx="1167600" cy="56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84" name="Google Shape;2684;p31"/>
          <p:cNvSpPr txBox="1"/>
          <p:nvPr>
            <p:ph idx="8" type="title"/>
          </p:nvPr>
        </p:nvSpPr>
        <p:spPr>
          <a:xfrm>
            <a:off x="5999315" y="3182925"/>
            <a:ext cx="18072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5" name="Google Shape;2685;p31"/>
          <p:cNvSpPr txBox="1"/>
          <p:nvPr>
            <p:ph idx="9" type="subTitle"/>
          </p:nvPr>
        </p:nvSpPr>
        <p:spPr>
          <a:xfrm>
            <a:off x="5999315" y="3612475"/>
            <a:ext cx="1807200" cy="61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86" name="Google Shape;2686;p31"/>
          <p:cNvGrpSpPr/>
          <p:nvPr/>
        </p:nvGrpSpPr>
        <p:grpSpPr>
          <a:xfrm rot="5400000">
            <a:off x="-616035" y="1407528"/>
            <a:ext cx="2227588" cy="726522"/>
            <a:chOff x="3857800" y="1143286"/>
            <a:chExt cx="1039375" cy="338989"/>
          </a:xfrm>
        </p:grpSpPr>
        <p:sp>
          <p:nvSpPr>
            <p:cNvPr id="2687" name="Google Shape;2687;p31"/>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1"/>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1"/>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1"/>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1"/>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1"/>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1"/>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1"/>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1"/>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1"/>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1"/>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1"/>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1"/>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1"/>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1"/>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1"/>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1"/>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1"/>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1"/>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1"/>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1"/>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1"/>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1"/>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1"/>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1"/>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1"/>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1"/>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1"/>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1"/>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1"/>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7" name="Google Shape;2717;p31"/>
          <p:cNvGrpSpPr/>
          <p:nvPr/>
        </p:nvGrpSpPr>
        <p:grpSpPr>
          <a:xfrm>
            <a:off x="8066680" y="3468728"/>
            <a:ext cx="2227589" cy="1527191"/>
            <a:chOff x="5519300" y="372750"/>
            <a:chExt cx="1039375" cy="712575"/>
          </a:xfrm>
        </p:grpSpPr>
        <p:sp>
          <p:nvSpPr>
            <p:cNvPr id="2718" name="Google Shape;2718;p31"/>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1"/>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1"/>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1"/>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1"/>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1"/>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1"/>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1"/>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1"/>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1"/>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1"/>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1"/>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1"/>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1"/>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1"/>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1"/>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1"/>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1"/>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1"/>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1"/>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1"/>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1"/>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1"/>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1"/>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1"/>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1"/>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1"/>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1"/>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1"/>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1"/>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1"/>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1"/>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1"/>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1"/>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1"/>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1"/>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1"/>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1"/>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1"/>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1"/>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1"/>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1"/>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1"/>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1"/>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1"/>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1"/>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1"/>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1"/>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1"/>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1"/>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1"/>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1"/>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1"/>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1"/>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1"/>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1"/>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1"/>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1"/>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1"/>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1"/>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1"/>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5" name="Google Shape;2785;p31"/>
          <p:cNvSpPr/>
          <p:nvPr/>
        </p:nvSpPr>
        <p:spPr>
          <a:xfrm rot="-5400000">
            <a:off x="-581151" y="-712325"/>
            <a:ext cx="1657800" cy="1657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1"/>
          <p:cNvSpPr/>
          <p:nvPr/>
        </p:nvSpPr>
        <p:spPr>
          <a:xfrm rot="-2158994">
            <a:off x="8445880" y="2488287"/>
            <a:ext cx="3063067" cy="3063067"/>
          </a:xfrm>
          <a:prstGeom prst="blockArc">
            <a:avLst>
              <a:gd fmla="val 5958233"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787" name="Shape 2787"/>
        <p:cNvGrpSpPr/>
        <p:nvPr/>
      </p:nvGrpSpPr>
      <p:grpSpPr>
        <a:xfrm>
          <a:off x="0" y="0"/>
          <a:ext cx="0" cy="0"/>
          <a:chOff x="0" y="0"/>
          <a:chExt cx="0" cy="0"/>
        </a:xfrm>
      </p:grpSpPr>
      <p:sp>
        <p:nvSpPr>
          <p:cNvPr id="2788" name="Google Shape;2788;p32"/>
          <p:cNvSpPr txBox="1"/>
          <p:nvPr>
            <p:ph type="title"/>
          </p:nvPr>
        </p:nvSpPr>
        <p:spPr>
          <a:xfrm>
            <a:off x="4830825" y="217275"/>
            <a:ext cx="3600000" cy="1301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7200"/>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
        <p:nvSpPr>
          <p:cNvPr id="2789" name="Google Shape;2789;p32"/>
          <p:cNvSpPr txBox="1"/>
          <p:nvPr>
            <p:ph idx="2" type="title"/>
          </p:nvPr>
        </p:nvSpPr>
        <p:spPr>
          <a:xfrm>
            <a:off x="4830825" y="1282050"/>
            <a:ext cx="2041200" cy="1569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790" name="Google Shape;2790;p32"/>
          <p:cNvSpPr/>
          <p:nvPr/>
        </p:nvSpPr>
        <p:spPr>
          <a:xfrm rot="5400000">
            <a:off x="763475" y="3171600"/>
            <a:ext cx="3658500" cy="3658500"/>
          </a:xfrm>
          <a:prstGeom prst="blockArc">
            <a:avLst>
              <a:gd fmla="val 4302561"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1" name="Google Shape;2791;p32"/>
          <p:cNvGrpSpPr/>
          <p:nvPr/>
        </p:nvGrpSpPr>
        <p:grpSpPr>
          <a:xfrm flipH="1">
            <a:off x="-964754" y="4328167"/>
            <a:ext cx="2227588" cy="726522"/>
            <a:chOff x="5608450" y="1680311"/>
            <a:chExt cx="1039375" cy="338989"/>
          </a:xfrm>
        </p:grpSpPr>
        <p:sp>
          <p:nvSpPr>
            <p:cNvPr id="2792" name="Google Shape;2792;p32"/>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2"/>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2"/>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2"/>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2"/>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2"/>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2"/>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2"/>
            <p:cNvSpPr/>
            <p:nvPr/>
          </p:nvSpPr>
          <p:spPr>
            <a:xfrm>
              <a:off x="6410738"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2"/>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2"/>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2"/>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2"/>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2"/>
            <p:cNvSpPr/>
            <p:nvPr/>
          </p:nvSpPr>
          <p:spPr>
            <a:xfrm>
              <a:off x="6321595"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2"/>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2"/>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2"/>
            <p:cNvSpPr/>
            <p:nvPr/>
          </p:nvSpPr>
          <p:spPr>
            <a:xfrm>
              <a:off x="6143309"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2"/>
            <p:cNvSpPr/>
            <p:nvPr/>
          </p:nvSpPr>
          <p:spPr>
            <a:xfrm>
              <a:off x="614330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2"/>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2"/>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2"/>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2"/>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2"/>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2"/>
            <p:cNvSpPr/>
            <p:nvPr/>
          </p:nvSpPr>
          <p:spPr>
            <a:xfrm>
              <a:off x="605416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2"/>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2"/>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2"/>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2"/>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2"/>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2"/>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2"/>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2"/>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2"/>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2"/>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2"/>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2"/>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2"/>
            <p:cNvSpPr/>
            <p:nvPr/>
          </p:nvSpPr>
          <p:spPr>
            <a:xfrm>
              <a:off x="5608450"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8" name="Google Shape;2828;p32"/>
          <p:cNvGrpSpPr/>
          <p:nvPr/>
        </p:nvGrpSpPr>
        <p:grpSpPr>
          <a:xfrm rot="5400000">
            <a:off x="7826581" y="2680428"/>
            <a:ext cx="2227588" cy="726522"/>
            <a:chOff x="3857800" y="1143286"/>
            <a:chExt cx="1039375" cy="338989"/>
          </a:xfrm>
        </p:grpSpPr>
        <p:sp>
          <p:nvSpPr>
            <p:cNvPr id="2829" name="Google Shape;2829;p32"/>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2"/>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2"/>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2"/>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2"/>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2"/>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2"/>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2"/>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2"/>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2"/>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2"/>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2"/>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2"/>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2"/>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2"/>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2"/>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2"/>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2"/>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2"/>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2"/>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2"/>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2"/>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2"/>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2"/>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2"/>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2"/>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2"/>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2"/>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2"/>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2"/>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9" name="Google Shape;2859;p32"/>
          <p:cNvSpPr/>
          <p:nvPr/>
        </p:nvSpPr>
        <p:spPr>
          <a:xfrm>
            <a:off x="8227526" y="1449726"/>
            <a:ext cx="2458500" cy="2458500"/>
          </a:xfrm>
          <a:prstGeom prst="blockArc">
            <a:avLst>
              <a:gd fmla="val 4302561"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860" name="Shape 2860"/>
        <p:cNvGrpSpPr/>
        <p:nvPr/>
      </p:nvGrpSpPr>
      <p:grpSpPr>
        <a:xfrm>
          <a:off x="0" y="0"/>
          <a:ext cx="0" cy="0"/>
          <a:chOff x="0" y="0"/>
          <a:chExt cx="0" cy="0"/>
        </a:xfrm>
      </p:grpSpPr>
      <p:grpSp>
        <p:nvGrpSpPr>
          <p:cNvPr id="2861" name="Google Shape;2861;p33"/>
          <p:cNvGrpSpPr/>
          <p:nvPr/>
        </p:nvGrpSpPr>
        <p:grpSpPr>
          <a:xfrm rot="5400000">
            <a:off x="-616035" y="1407528"/>
            <a:ext cx="2227588" cy="726522"/>
            <a:chOff x="3857800" y="1143286"/>
            <a:chExt cx="1039375" cy="338989"/>
          </a:xfrm>
        </p:grpSpPr>
        <p:sp>
          <p:nvSpPr>
            <p:cNvPr id="2862" name="Google Shape;2862;p33"/>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3"/>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3"/>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3"/>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3"/>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3"/>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3"/>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3"/>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3"/>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3"/>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3"/>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3"/>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3"/>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3"/>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3"/>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3"/>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3"/>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3"/>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3"/>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3"/>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3"/>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3"/>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3"/>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3"/>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3"/>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3"/>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3"/>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3"/>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3"/>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3"/>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2" name="Google Shape;2892;p33"/>
          <p:cNvGrpSpPr/>
          <p:nvPr/>
        </p:nvGrpSpPr>
        <p:grpSpPr>
          <a:xfrm>
            <a:off x="8066680" y="3468728"/>
            <a:ext cx="2227589" cy="1527191"/>
            <a:chOff x="5519300" y="372750"/>
            <a:chExt cx="1039375" cy="712575"/>
          </a:xfrm>
        </p:grpSpPr>
        <p:sp>
          <p:nvSpPr>
            <p:cNvPr id="2893" name="Google Shape;2893;p33"/>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3"/>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3"/>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3"/>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3"/>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3"/>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3"/>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3"/>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3"/>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3"/>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3"/>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3"/>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3"/>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3"/>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3"/>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3"/>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3"/>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3"/>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3"/>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3"/>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3"/>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3"/>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3"/>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3"/>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3"/>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3"/>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3"/>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3"/>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3"/>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3"/>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3"/>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3"/>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3"/>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3"/>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3"/>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3"/>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3"/>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3"/>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3"/>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3"/>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3"/>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3"/>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3"/>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3"/>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3"/>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3"/>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3"/>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3"/>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3"/>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3"/>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3"/>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3"/>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3"/>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3"/>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3"/>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3"/>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3"/>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3"/>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3"/>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3"/>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3"/>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3"/>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3"/>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3"/>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3"/>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3"/>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3"/>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0" name="Google Shape;2960;p33"/>
          <p:cNvSpPr/>
          <p:nvPr/>
        </p:nvSpPr>
        <p:spPr>
          <a:xfrm rot="-5400000">
            <a:off x="-581151" y="-712325"/>
            <a:ext cx="1657800" cy="1657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3"/>
          <p:cNvSpPr/>
          <p:nvPr/>
        </p:nvSpPr>
        <p:spPr>
          <a:xfrm rot="-2158994">
            <a:off x="8445880" y="2488287"/>
            <a:ext cx="3063067" cy="3063067"/>
          </a:xfrm>
          <a:prstGeom prst="blockArc">
            <a:avLst>
              <a:gd fmla="val 5958233"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962" name="Shape 2962"/>
        <p:cNvGrpSpPr/>
        <p:nvPr/>
      </p:nvGrpSpPr>
      <p:grpSpPr>
        <a:xfrm>
          <a:off x="0" y="0"/>
          <a:ext cx="0" cy="0"/>
          <a:chOff x="0" y="0"/>
          <a:chExt cx="0" cy="0"/>
        </a:xfrm>
      </p:grpSpPr>
      <p:sp>
        <p:nvSpPr>
          <p:cNvPr id="2963" name="Google Shape;2963;p34"/>
          <p:cNvSpPr/>
          <p:nvPr/>
        </p:nvSpPr>
        <p:spPr>
          <a:xfrm flipH="1">
            <a:off x="8270391" y="2279600"/>
            <a:ext cx="1812300" cy="181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4" name="Google Shape;2964;p34"/>
          <p:cNvGrpSpPr/>
          <p:nvPr/>
        </p:nvGrpSpPr>
        <p:grpSpPr>
          <a:xfrm rot="5400000">
            <a:off x="7651004" y="3368691"/>
            <a:ext cx="2227589" cy="1527191"/>
            <a:chOff x="5519300" y="372750"/>
            <a:chExt cx="1039375" cy="712575"/>
          </a:xfrm>
        </p:grpSpPr>
        <p:sp>
          <p:nvSpPr>
            <p:cNvPr id="2965" name="Google Shape;2965;p34"/>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4"/>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4"/>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4"/>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4"/>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4"/>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4"/>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4"/>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4"/>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4"/>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4"/>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4"/>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4"/>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4"/>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4"/>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4"/>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4"/>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4"/>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4"/>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4"/>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4"/>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4"/>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4"/>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4"/>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4"/>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4"/>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4"/>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4"/>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4"/>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4"/>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4"/>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4"/>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4"/>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4"/>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4"/>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4"/>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4"/>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4"/>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4"/>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4"/>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4"/>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4"/>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4"/>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4"/>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4"/>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4"/>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4"/>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4"/>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4"/>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4"/>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4"/>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4"/>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4"/>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4"/>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4"/>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4"/>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4"/>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4"/>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4"/>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4"/>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4"/>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4"/>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4"/>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4"/>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4"/>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4"/>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4"/>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2" name="Google Shape;3032;p34"/>
          <p:cNvGrpSpPr/>
          <p:nvPr/>
        </p:nvGrpSpPr>
        <p:grpSpPr>
          <a:xfrm rot="-5400000">
            <a:off x="-818942" y="1077257"/>
            <a:ext cx="2227588" cy="726522"/>
            <a:chOff x="3799000" y="1820400"/>
            <a:chExt cx="1039375" cy="338989"/>
          </a:xfrm>
        </p:grpSpPr>
        <p:sp>
          <p:nvSpPr>
            <p:cNvPr id="3033" name="Google Shape;3033;p34"/>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4"/>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4"/>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4"/>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4"/>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4"/>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4"/>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4"/>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4"/>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4"/>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4"/>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4"/>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4"/>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4"/>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4"/>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4"/>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4"/>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4"/>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4"/>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4"/>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4"/>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4"/>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4"/>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4"/>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4"/>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4"/>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4"/>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4"/>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4"/>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4"/>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4"/>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4"/>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4"/>
            <p:cNvSpPr/>
            <p:nvPr/>
          </p:nvSpPr>
          <p:spPr>
            <a:xfrm>
              <a:off x="3799000"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4"/>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4"/>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4"/>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9" name="Google Shape;3069;p34"/>
          <p:cNvSpPr/>
          <p:nvPr/>
        </p:nvSpPr>
        <p:spPr>
          <a:xfrm flipH="1">
            <a:off x="-1058342" y="3902385"/>
            <a:ext cx="2574600" cy="2574600"/>
          </a:xfrm>
          <a:prstGeom prst="blockArc">
            <a:avLst>
              <a:gd fmla="val 5958233" name="adj1"/>
              <a:gd fmla="val 17463104" name="adj2"/>
              <a:gd fmla="val 1506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0" name="Google Shape;3070;p34"/>
          <p:cNvPicPr preferRelativeResize="0"/>
          <p:nvPr/>
        </p:nvPicPr>
        <p:blipFill>
          <a:blip r:embed="rId2">
            <a:alphaModFix/>
          </a:blip>
          <a:stretch>
            <a:fillRect/>
          </a:stretch>
        </p:blipFill>
        <p:spPr>
          <a:xfrm>
            <a:off x="100850" y="3694589"/>
            <a:ext cx="1306575" cy="1368000"/>
          </a:xfrm>
          <a:prstGeom prst="rect">
            <a:avLst/>
          </a:prstGeom>
          <a:noFill/>
          <a:ln>
            <a:noFill/>
          </a:ln>
        </p:spPr>
      </p:pic>
      <p:sp>
        <p:nvSpPr>
          <p:cNvPr id="3071" name="Google Shape;3071;p34"/>
          <p:cNvSpPr/>
          <p:nvPr/>
        </p:nvSpPr>
        <p:spPr>
          <a:xfrm flipH="1" rot="5400000">
            <a:off x="-383111" y="-1285175"/>
            <a:ext cx="2033700" cy="2033700"/>
          </a:xfrm>
          <a:prstGeom prst="blockArc">
            <a:avLst>
              <a:gd fmla="val 5958233" name="adj1"/>
              <a:gd fmla="val 16931427" name="adj2"/>
              <a:gd fmla="val 1990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4"/>
          <p:cNvSpPr/>
          <p:nvPr/>
        </p:nvSpPr>
        <p:spPr>
          <a:xfrm flipH="1">
            <a:off x="-87012" y="-979068"/>
            <a:ext cx="1654500" cy="1655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3" name="Google Shape;3073;p34"/>
          <p:cNvPicPr preferRelativeResize="0"/>
          <p:nvPr/>
        </p:nvPicPr>
        <p:blipFill>
          <a:blip r:embed="rId3">
            <a:alphaModFix/>
          </a:blip>
          <a:stretch>
            <a:fillRect/>
          </a:stretch>
        </p:blipFill>
        <p:spPr>
          <a:xfrm>
            <a:off x="8514494" y="748521"/>
            <a:ext cx="1013918" cy="726975"/>
          </a:xfrm>
          <a:prstGeom prst="rect">
            <a:avLst/>
          </a:prstGeom>
          <a:noFill/>
          <a:ln>
            <a:noFill/>
          </a:ln>
        </p:spPr>
      </p:pic>
      <p:sp>
        <p:nvSpPr>
          <p:cNvPr id="3074" name="Google Shape;3074;p34"/>
          <p:cNvSpPr/>
          <p:nvPr/>
        </p:nvSpPr>
        <p:spPr>
          <a:xfrm flipH="1" rot="-5400000">
            <a:off x="6829239" y="4604100"/>
            <a:ext cx="2033700" cy="2033700"/>
          </a:xfrm>
          <a:prstGeom prst="blockArc">
            <a:avLst>
              <a:gd fmla="val 5958233" name="adj1"/>
              <a:gd fmla="val 16931427" name="adj2"/>
              <a:gd fmla="val 1990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4"/>
          <p:cNvSpPr/>
          <p:nvPr/>
        </p:nvSpPr>
        <p:spPr>
          <a:xfrm flipH="1" rot="10800000">
            <a:off x="6912341" y="4676592"/>
            <a:ext cx="1654500" cy="1655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6" name="Google Shape;3076;p34"/>
          <p:cNvPicPr preferRelativeResize="0"/>
          <p:nvPr/>
        </p:nvPicPr>
        <p:blipFill>
          <a:blip r:embed="rId3">
            <a:alphaModFix/>
          </a:blip>
          <a:stretch>
            <a:fillRect/>
          </a:stretch>
        </p:blipFill>
        <p:spPr>
          <a:xfrm>
            <a:off x="1567494" y="4676596"/>
            <a:ext cx="1013918" cy="726975"/>
          </a:xfrm>
          <a:prstGeom prst="rect">
            <a:avLst/>
          </a:prstGeom>
          <a:noFill/>
          <a:ln>
            <a:noFill/>
          </a:ln>
        </p:spPr>
      </p:pic>
      <p:pic>
        <p:nvPicPr>
          <p:cNvPr id="3077" name="Google Shape;3077;p34"/>
          <p:cNvPicPr preferRelativeResize="0"/>
          <p:nvPr/>
        </p:nvPicPr>
        <p:blipFill>
          <a:blip r:embed="rId3">
            <a:alphaModFix/>
          </a:blip>
          <a:stretch>
            <a:fillRect/>
          </a:stretch>
        </p:blipFill>
        <p:spPr>
          <a:xfrm>
            <a:off x="-508956" y="2685121"/>
            <a:ext cx="1013918" cy="726975"/>
          </a:xfrm>
          <a:prstGeom prst="rect">
            <a:avLst/>
          </a:prstGeom>
          <a:noFill/>
          <a:ln>
            <a:noFill/>
          </a:ln>
        </p:spPr>
      </p:pic>
      <p:pic>
        <p:nvPicPr>
          <p:cNvPr id="3078" name="Google Shape;3078;p34"/>
          <p:cNvPicPr preferRelativeResize="0"/>
          <p:nvPr/>
        </p:nvPicPr>
        <p:blipFill>
          <a:blip r:embed="rId3">
            <a:alphaModFix/>
          </a:blip>
          <a:stretch>
            <a:fillRect/>
          </a:stretch>
        </p:blipFill>
        <p:spPr>
          <a:xfrm>
            <a:off x="7722166" y="-427950"/>
            <a:ext cx="1217532" cy="8729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5" name="Shape 385"/>
        <p:cNvGrpSpPr/>
        <p:nvPr/>
      </p:nvGrpSpPr>
      <p:grpSpPr>
        <a:xfrm>
          <a:off x="0" y="0"/>
          <a:ext cx="0" cy="0"/>
          <a:chOff x="0" y="0"/>
          <a:chExt cx="0" cy="0"/>
        </a:xfrm>
      </p:grpSpPr>
      <p:sp>
        <p:nvSpPr>
          <p:cNvPr id="386" name="Google Shape;386;p5"/>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7" name="Google Shape;387;p5"/>
          <p:cNvSpPr txBox="1"/>
          <p:nvPr>
            <p:ph idx="2" type="title"/>
          </p:nvPr>
        </p:nvSpPr>
        <p:spPr>
          <a:xfrm>
            <a:off x="1762697" y="2785700"/>
            <a:ext cx="2304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5"/>
          <p:cNvSpPr txBox="1"/>
          <p:nvPr>
            <p:ph idx="1" type="subTitle"/>
          </p:nvPr>
        </p:nvSpPr>
        <p:spPr>
          <a:xfrm>
            <a:off x="1764947" y="3215250"/>
            <a:ext cx="2299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5"/>
          <p:cNvSpPr txBox="1"/>
          <p:nvPr>
            <p:ph idx="3" type="title"/>
          </p:nvPr>
        </p:nvSpPr>
        <p:spPr>
          <a:xfrm>
            <a:off x="5077003" y="2785700"/>
            <a:ext cx="2304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0" name="Google Shape;390;p5"/>
          <p:cNvSpPr txBox="1"/>
          <p:nvPr>
            <p:ph idx="4" type="subTitle"/>
          </p:nvPr>
        </p:nvSpPr>
        <p:spPr>
          <a:xfrm>
            <a:off x="5079253" y="3215250"/>
            <a:ext cx="22998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91" name="Google Shape;391;p5"/>
          <p:cNvGrpSpPr/>
          <p:nvPr/>
        </p:nvGrpSpPr>
        <p:grpSpPr>
          <a:xfrm rot="5400000">
            <a:off x="-809808" y="679905"/>
            <a:ext cx="2227588" cy="726522"/>
            <a:chOff x="3799000" y="1820400"/>
            <a:chExt cx="1039375" cy="338989"/>
          </a:xfrm>
        </p:grpSpPr>
        <p:sp>
          <p:nvSpPr>
            <p:cNvPr id="392" name="Google Shape;392;p5"/>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5"/>
          <p:cNvGrpSpPr/>
          <p:nvPr/>
        </p:nvGrpSpPr>
        <p:grpSpPr>
          <a:xfrm>
            <a:off x="8402730" y="2587316"/>
            <a:ext cx="2227589" cy="1527191"/>
            <a:chOff x="5519300" y="372750"/>
            <a:chExt cx="1039375" cy="712575"/>
          </a:xfrm>
        </p:grpSpPr>
        <p:sp>
          <p:nvSpPr>
            <p:cNvPr id="428" name="Google Shape;428;p5"/>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5"/>
          <p:cNvSpPr/>
          <p:nvPr/>
        </p:nvSpPr>
        <p:spPr>
          <a:xfrm rot="-899876">
            <a:off x="8160183" y="3901748"/>
            <a:ext cx="2180581" cy="2180581"/>
          </a:xfrm>
          <a:prstGeom prst="blockArc">
            <a:avLst>
              <a:gd fmla="val 10010889" name="adj1"/>
              <a:gd fmla="val 18123158" name="adj2"/>
              <a:gd fmla="val 29946"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
          <p:cNvSpPr/>
          <p:nvPr/>
        </p:nvSpPr>
        <p:spPr>
          <a:xfrm>
            <a:off x="8167884" y="4291480"/>
            <a:ext cx="1658700" cy="165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
          <p:cNvSpPr/>
          <p:nvPr/>
        </p:nvSpPr>
        <p:spPr>
          <a:xfrm flipH="1">
            <a:off x="-1514400" y="959725"/>
            <a:ext cx="2670600" cy="2670600"/>
          </a:xfrm>
          <a:prstGeom prst="blockArc">
            <a:avLst>
              <a:gd fmla="val 5318277" name="adj1"/>
              <a:gd fmla="val 17376266" name="adj2"/>
              <a:gd fmla="val 8497"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
          <p:cNvSpPr/>
          <p:nvPr/>
        </p:nvSpPr>
        <p:spPr>
          <a:xfrm flipH="1">
            <a:off x="-897702" y="1072501"/>
            <a:ext cx="1958400" cy="195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9" name="Google Shape;499;p5"/>
          <p:cNvPicPr preferRelativeResize="0"/>
          <p:nvPr/>
        </p:nvPicPr>
        <p:blipFill>
          <a:blip r:embed="rId2">
            <a:alphaModFix/>
          </a:blip>
          <a:stretch>
            <a:fillRect/>
          </a:stretch>
        </p:blipFill>
        <p:spPr>
          <a:xfrm>
            <a:off x="8449074" y="3095000"/>
            <a:ext cx="1096325" cy="786076"/>
          </a:xfrm>
          <a:prstGeom prst="rect">
            <a:avLst/>
          </a:prstGeom>
          <a:noFill/>
          <a:ln>
            <a:noFill/>
          </a:ln>
        </p:spPr>
      </p:pic>
      <p:sp>
        <p:nvSpPr>
          <p:cNvPr id="500" name="Google Shape;500;p5"/>
          <p:cNvSpPr/>
          <p:nvPr/>
        </p:nvSpPr>
        <p:spPr>
          <a:xfrm rot="-3508339">
            <a:off x="7349568" y="-1357485"/>
            <a:ext cx="2906424" cy="2906424"/>
          </a:xfrm>
          <a:prstGeom prst="blockArc">
            <a:avLst>
              <a:gd fmla="val 5318277" name="adj1"/>
              <a:gd fmla="val 17556576" name="adj2"/>
              <a:gd fmla="val 1575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1" name="Shape 501"/>
        <p:cNvGrpSpPr/>
        <p:nvPr/>
      </p:nvGrpSpPr>
      <p:grpSpPr>
        <a:xfrm>
          <a:off x="0" y="0"/>
          <a:ext cx="0" cy="0"/>
          <a:chOff x="0" y="0"/>
          <a:chExt cx="0" cy="0"/>
        </a:xfrm>
      </p:grpSpPr>
      <p:sp>
        <p:nvSpPr>
          <p:cNvPr id="502" name="Google Shape;502;p6"/>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503" name="Google Shape;503;p6"/>
          <p:cNvGrpSpPr/>
          <p:nvPr/>
        </p:nvGrpSpPr>
        <p:grpSpPr>
          <a:xfrm>
            <a:off x="8719456" y="513232"/>
            <a:ext cx="326167" cy="2227568"/>
            <a:chOff x="8577956" y="1596694"/>
            <a:chExt cx="326167" cy="2227568"/>
          </a:xfrm>
        </p:grpSpPr>
        <p:sp>
          <p:nvSpPr>
            <p:cNvPr id="504" name="Google Shape;504;p6"/>
            <p:cNvSpPr/>
            <p:nvPr/>
          </p:nvSpPr>
          <p:spPr>
            <a:xfrm rot="5400000">
              <a:off x="8778124" y="3698263"/>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rot="5400000">
              <a:off x="8577956" y="3698263"/>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rot="5400000">
              <a:off x="8778124" y="331615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rot="5400000">
              <a:off x="8577956" y="331615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rot="5400000">
              <a:off x="8778124" y="293405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rot="5400000">
              <a:off x="8577956" y="293405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rot="5400000">
              <a:off x="8778124" y="3125108"/>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
            <p:cNvSpPr/>
            <p:nvPr/>
          </p:nvSpPr>
          <p:spPr>
            <a:xfrm rot="5400000">
              <a:off x="8778124" y="274300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
            <p:cNvSpPr/>
            <p:nvPr/>
          </p:nvSpPr>
          <p:spPr>
            <a:xfrm rot="5400000">
              <a:off x="8577956" y="274300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rot="5400000">
              <a:off x="8778124" y="2551953"/>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rot="5400000">
              <a:off x="8778124" y="216984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rot="5400000">
              <a:off x="8577956" y="178774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rot="5400000">
              <a:off x="8778124" y="1978798"/>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rot="5400000">
              <a:off x="8577956" y="1978798"/>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rot="5400000">
              <a:off x="8778124" y="159669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
            <p:cNvSpPr/>
            <p:nvPr/>
          </p:nvSpPr>
          <p:spPr>
            <a:xfrm rot="5400000">
              <a:off x="8577956" y="159669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6"/>
          <p:cNvGrpSpPr/>
          <p:nvPr/>
        </p:nvGrpSpPr>
        <p:grpSpPr>
          <a:xfrm rot="-5400000">
            <a:off x="-996100" y="4015385"/>
            <a:ext cx="2227588" cy="726522"/>
            <a:chOff x="3620725" y="372750"/>
            <a:chExt cx="1039375" cy="338989"/>
          </a:xfrm>
        </p:grpSpPr>
        <p:sp>
          <p:nvSpPr>
            <p:cNvPr id="521" name="Google Shape;521;p6"/>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6"/>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6"/>
          <p:cNvSpPr/>
          <p:nvPr/>
        </p:nvSpPr>
        <p:spPr>
          <a:xfrm flipH="1" rot="1856158">
            <a:off x="-1167632" y="617942"/>
            <a:ext cx="1697013" cy="1697013"/>
          </a:xfrm>
          <a:prstGeom prst="blockArc">
            <a:avLst>
              <a:gd fmla="val 5958233" name="adj1"/>
              <a:gd fmla="val 17549793" name="adj2"/>
              <a:gd fmla="val 21039"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
          <p:cNvSpPr/>
          <p:nvPr/>
        </p:nvSpPr>
        <p:spPr>
          <a:xfrm>
            <a:off x="-456125" y="958975"/>
            <a:ext cx="960900" cy="96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p:nvPr/>
        </p:nvSpPr>
        <p:spPr>
          <a:xfrm flipH="1" rot="-5400000">
            <a:off x="5404994" y="4756332"/>
            <a:ext cx="1172100" cy="1172100"/>
          </a:xfrm>
          <a:prstGeom prst="blockArc">
            <a:avLst>
              <a:gd fmla="val 4205957" name="adj1"/>
              <a:gd fmla="val 17987083" name="adj2"/>
              <a:gd fmla="val 30235"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
          <p:cNvSpPr/>
          <p:nvPr/>
        </p:nvSpPr>
        <p:spPr>
          <a:xfrm>
            <a:off x="5451975" y="4826875"/>
            <a:ext cx="837300" cy="83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2" name="Shape 562"/>
        <p:cNvGrpSpPr/>
        <p:nvPr/>
      </p:nvGrpSpPr>
      <p:grpSpPr>
        <a:xfrm>
          <a:off x="0" y="0"/>
          <a:ext cx="0" cy="0"/>
          <a:chOff x="0" y="0"/>
          <a:chExt cx="0" cy="0"/>
        </a:xfrm>
      </p:grpSpPr>
      <p:sp>
        <p:nvSpPr>
          <p:cNvPr id="563" name="Google Shape;563;p7"/>
          <p:cNvSpPr txBox="1"/>
          <p:nvPr>
            <p:ph type="title"/>
          </p:nvPr>
        </p:nvSpPr>
        <p:spPr>
          <a:xfrm>
            <a:off x="1121150" y="1116775"/>
            <a:ext cx="38079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64" name="Google Shape;564;p7"/>
          <p:cNvSpPr txBox="1"/>
          <p:nvPr>
            <p:ph idx="1" type="body"/>
          </p:nvPr>
        </p:nvSpPr>
        <p:spPr>
          <a:xfrm>
            <a:off x="1121150" y="1923119"/>
            <a:ext cx="3807900" cy="2103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Open Sans Medium"/>
              <a:buChar char="●"/>
              <a:defRPr/>
            </a:lvl1pPr>
            <a:lvl2pPr indent="-317500" lvl="1" marL="914400" rtl="0">
              <a:spcBef>
                <a:spcPts val="0"/>
              </a:spcBef>
              <a:spcAft>
                <a:spcPts val="0"/>
              </a:spcAft>
              <a:buSzPts val="1400"/>
              <a:buFont typeface="Open Sans Medium"/>
              <a:buChar char="○"/>
              <a:defRPr/>
            </a:lvl2pPr>
            <a:lvl3pPr indent="-317500" lvl="2" marL="1371600" rtl="0">
              <a:spcBef>
                <a:spcPts val="0"/>
              </a:spcBef>
              <a:spcAft>
                <a:spcPts val="0"/>
              </a:spcAft>
              <a:buSzPts val="1400"/>
              <a:buFont typeface="Open Sans Medium"/>
              <a:buChar char="■"/>
              <a:defRPr/>
            </a:lvl3pPr>
            <a:lvl4pPr indent="-317500" lvl="3" marL="1828800" rtl="0">
              <a:spcBef>
                <a:spcPts val="0"/>
              </a:spcBef>
              <a:spcAft>
                <a:spcPts val="0"/>
              </a:spcAft>
              <a:buSzPts val="1400"/>
              <a:buFont typeface="Open Sans Medium"/>
              <a:buChar char="●"/>
              <a:defRPr/>
            </a:lvl4pPr>
            <a:lvl5pPr indent="-317500" lvl="4" marL="2286000" rtl="0">
              <a:spcBef>
                <a:spcPts val="0"/>
              </a:spcBef>
              <a:spcAft>
                <a:spcPts val="0"/>
              </a:spcAft>
              <a:buSzPts val="1400"/>
              <a:buFont typeface="Open Sans Medium"/>
              <a:buChar char="○"/>
              <a:defRPr/>
            </a:lvl5pPr>
            <a:lvl6pPr indent="-317500" lvl="5" marL="2743200" rtl="0">
              <a:spcBef>
                <a:spcPts val="0"/>
              </a:spcBef>
              <a:spcAft>
                <a:spcPts val="0"/>
              </a:spcAft>
              <a:buSzPts val="1400"/>
              <a:buFont typeface="Open Sans Medium"/>
              <a:buChar char="■"/>
              <a:defRPr/>
            </a:lvl6pPr>
            <a:lvl7pPr indent="-317500" lvl="6" marL="3200400" rtl="0">
              <a:spcBef>
                <a:spcPts val="0"/>
              </a:spcBef>
              <a:spcAft>
                <a:spcPts val="0"/>
              </a:spcAft>
              <a:buSzPts val="1400"/>
              <a:buFont typeface="Open Sans Medium"/>
              <a:buChar char="●"/>
              <a:defRPr/>
            </a:lvl7pPr>
            <a:lvl8pPr indent="-317500" lvl="7" marL="3657600" rtl="0">
              <a:spcBef>
                <a:spcPts val="0"/>
              </a:spcBef>
              <a:spcAft>
                <a:spcPts val="0"/>
              </a:spcAft>
              <a:buSzPts val="1400"/>
              <a:buFont typeface="Open Sans Medium"/>
              <a:buChar char="○"/>
              <a:defRPr/>
            </a:lvl8pPr>
            <a:lvl9pPr indent="-317500" lvl="8" marL="4114800" rtl="0">
              <a:spcBef>
                <a:spcPts val="0"/>
              </a:spcBef>
              <a:spcAft>
                <a:spcPts val="0"/>
              </a:spcAft>
              <a:buSzPts val="1400"/>
              <a:buFont typeface="Open Sans Medium"/>
              <a:buChar char="■"/>
              <a:defRPr/>
            </a:lvl9pPr>
          </a:lstStyle>
          <a:p/>
        </p:txBody>
      </p:sp>
      <p:sp>
        <p:nvSpPr>
          <p:cNvPr id="565" name="Google Shape;565;p7"/>
          <p:cNvSpPr/>
          <p:nvPr/>
        </p:nvSpPr>
        <p:spPr>
          <a:xfrm rot="-8909883">
            <a:off x="7380555" y="-922593"/>
            <a:ext cx="2453841" cy="2453841"/>
          </a:xfrm>
          <a:prstGeom prst="blockArc">
            <a:avLst>
              <a:gd fmla="val 10800000" name="adj1"/>
              <a:gd fmla="val 567723" name="adj2"/>
              <a:gd fmla="val 11413"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p:nvPr/>
        </p:nvSpPr>
        <p:spPr>
          <a:xfrm>
            <a:off x="7130050" y="-541850"/>
            <a:ext cx="1759500" cy="1759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7"/>
          <p:cNvGrpSpPr/>
          <p:nvPr/>
        </p:nvGrpSpPr>
        <p:grpSpPr>
          <a:xfrm flipH="1">
            <a:off x="6696355" y="334491"/>
            <a:ext cx="2227589" cy="1527191"/>
            <a:chOff x="5519300" y="372750"/>
            <a:chExt cx="1039375" cy="712575"/>
          </a:xfrm>
        </p:grpSpPr>
        <p:sp>
          <p:nvSpPr>
            <p:cNvPr id="568" name="Google Shape;568;p7"/>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7"/>
          <p:cNvGrpSpPr/>
          <p:nvPr/>
        </p:nvGrpSpPr>
        <p:grpSpPr>
          <a:xfrm>
            <a:off x="107678" y="-187590"/>
            <a:ext cx="2227589" cy="726958"/>
            <a:chOff x="6972150" y="711750"/>
            <a:chExt cx="1039375" cy="339193"/>
          </a:xfrm>
        </p:grpSpPr>
        <p:sp>
          <p:nvSpPr>
            <p:cNvPr id="636" name="Google Shape;636;p7"/>
            <p:cNvSpPr/>
            <p:nvPr/>
          </p:nvSpPr>
          <p:spPr>
            <a:xfrm>
              <a:off x="7952725"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7774438"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7596152"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7507009"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7061293"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7150436"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6972150"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786358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795272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
            <p:cNvSpPr/>
            <p:nvPr/>
          </p:nvSpPr>
          <p:spPr>
            <a:xfrm>
              <a:off x="759615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7"/>
            <p:cNvSpPr/>
            <p:nvPr/>
          </p:nvSpPr>
          <p:spPr>
            <a:xfrm>
              <a:off x="759615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
            <p:cNvSpPr/>
            <p:nvPr/>
          </p:nvSpPr>
          <p:spPr>
            <a:xfrm>
              <a:off x="768529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7"/>
            <p:cNvSpPr/>
            <p:nvPr/>
          </p:nvSpPr>
          <p:spPr>
            <a:xfrm>
              <a:off x="7685295"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
            <p:cNvSpPr/>
            <p:nvPr/>
          </p:nvSpPr>
          <p:spPr>
            <a:xfrm>
              <a:off x="750700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
            <p:cNvSpPr/>
            <p:nvPr/>
          </p:nvSpPr>
          <p:spPr>
            <a:xfrm>
              <a:off x="7507009"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
            <p:cNvSpPr/>
            <p:nvPr/>
          </p:nvSpPr>
          <p:spPr>
            <a:xfrm>
              <a:off x="750700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
            <p:cNvSpPr/>
            <p:nvPr/>
          </p:nvSpPr>
          <p:spPr>
            <a:xfrm>
              <a:off x="732872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
            <p:cNvSpPr/>
            <p:nvPr/>
          </p:nvSpPr>
          <p:spPr>
            <a:xfrm>
              <a:off x="7328722"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
            <p:cNvSpPr/>
            <p:nvPr/>
          </p:nvSpPr>
          <p:spPr>
            <a:xfrm>
              <a:off x="732872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
            <p:cNvSpPr/>
            <p:nvPr/>
          </p:nvSpPr>
          <p:spPr>
            <a:xfrm>
              <a:off x="741786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
            <p:cNvSpPr/>
            <p:nvPr/>
          </p:nvSpPr>
          <p:spPr>
            <a:xfrm>
              <a:off x="741786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
            <p:cNvSpPr/>
            <p:nvPr/>
          </p:nvSpPr>
          <p:spPr>
            <a:xfrm>
              <a:off x="741786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7"/>
            <p:cNvSpPr/>
            <p:nvPr/>
          </p:nvSpPr>
          <p:spPr>
            <a:xfrm>
              <a:off x="723957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
            <p:cNvSpPr/>
            <p:nvPr/>
          </p:nvSpPr>
          <p:spPr>
            <a:xfrm>
              <a:off x="723957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
            <p:cNvSpPr/>
            <p:nvPr/>
          </p:nvSpPr>
          <p:spPr>
            <a:xfrm>
              <a:off x="7061293"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7"/>
            <p:cNvSpPr/>
            <p:nvPr/>
          </p:nvSpPr>
          <p:spPr>
            <a:xfrm>
              <a:off x="7061293"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
            <p:cNvSpPr/>
            <p:nvPr/>
          </p:nvSpPr>
          <p:spPr>
            <a:xfrm>
              <a:off x="715043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
            <p:cNvSpPr/>
            <p:nvPr/>
          </p:nvSpPr>
          <p:spPr>
            <a:xfrm>
              <a:off x="715043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
            <p:cNvSpPr/>
            <p:nvPr/>
          </p:nvSpPr>
          <p:spPr>
            <a:xfrm>
              <a:off x="715043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
            <p:cNvSpPr/>
            <p:nvPr/>
          </p:nvSpPr>
          <p:spPr>
            <a:xfrm>
              <a:off x="6972150"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
            <p:cNvSpPr/>
            <p:nvPr/>
          </p:nvSpPr>
          <p:spPr>
            <a:xfrm>
              <a:off x="6972150"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
            <p:cNvSpPr/>
            <p:nvPr/>
          </p:nvSpPr>
          <p:spPr>
            <a:xfrm>
              <a:off x="6972150"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7"/>
          <p:cNvSpPr/>
          <p:nvPr/>
        </p:nvSpPr>
        <p:spPr>
          <a:xfrm>
            <a:off x="-624140" y="-419150"/>
            <a:ext cx="1527000" cy="152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7"/>
          <p:cNvSpPr/>
          <p:nvPr/>
        </p:nvSpPr>
        <p:spPr>
          <a:xfrm rot="372611">
            <a:off x="5475589" y="4165080"/>
            <a:ext cx="2204738" cy="2204738"/>
          </a:xfrm>
          <a:prstGeom prst="blockArc">
            <a:avLst>
              <a:gd fmla="val 9398892" name="adj1"/>
              <a:gd fmla="val 534609" name="adj2"/>
              <a:gd fmla="val 19679"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7"/>
          <p:cNvGrpSpPr/>
          <p:nvPr/>
        </p:nvGrpSpPr>
        <p:grpSpPr>
          <a:xfrm>
            <a:off x="5832004" y="3999491"/>
            <a:ext cx="2227588" cy="726522"/>
            <a:chOff x="3620725" y="372750"/>
            <a:chExt cx="1039375" cy="338989"/>
          </a:xfrm>
        </p:grpSpPr>
        <p:sp>
          <p:nvSpPr>
            <p:cNvPr id="671" name="Google Shape;671;p7"/>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7"/>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7"/>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7"/>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7"/>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7"/>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7"/>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7"/>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8" name="Shape 708"/>
        <p:cNvGrpSpPr/>
        <p:nvPr/>
      </p:nvGrpSpPr>
      <p:grpSpPr>
        <a:xfrm>
          <a:off x="0" y="0"/>
          <a:ext cx="0" cy="0"/>
          <a:chOff x="0" y="0"/>
          <a:chExt cx="0" cy="0"/>
        </a:xfrm>
      </p:grpSpPr>
      <p:sp>
        <p:nvSpPr>
          <p:cNvPr id="709" name="Google Shape;709;p8"/>
          <p:cNvSpPr txBox="1"/>
          <p:nvPr>
            <p:ph type="title"/>
          </p:nvPr>
        </p:nvSpPr>
        <p:spPr>
          <a:xfrm>
            <a:off x="4301775" y="1027300"/>
            <a:ext cx="4146600" cy="3088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10" name="Google Shape;710;p8"/>
          <p:cNvSpPr/>
          <p:nvPr/>
        </p:nvSpPr>
        <p:spPr>
          <a:xfrm>
            <a:off x="-665963" y="607925"/>
            <a:ext cx="2227500" cy="2228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
          <p:cNvSpPr/>
          <p:nvPr/>
        </p:nvSpPr>
        <p:spPr>
          <a:xfrm flipH="1">
            <a:off x="-3273950" y="1027301"/>
            <a:ext cx="5927400" cy="5927400"/>
          </a:xfrm>
          <a:prstGeom prst="blockArc">
            <a:avLst>
              <a:gd fmla="val 8972311" name="adj1"/>
              <a:gd fmla="val 16732630" name="adj2"/>
              <a:gd fmla="val 9120"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8"/>
          <p:cNvGrpSpPr/>
          <p:nvPr/>
        </p:nvGrpSpPr>
        <p:grpSpPr>
          <a:xfrm>
            <a:off x="2653453" y="-62135"/>
            <a:ext cx="2227588" cy="726522"/>
            <a:chOff x="3857800" y="1143286"/>
            <a:chExt cx="1039375" cy="338989"/>
          </a:xfrm>
        </p:grpSpPr>
        <p:sp>
          <p:nvSpPr>
            <p:cNvPr id="713" name="Google Shape;713;p8"/>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8"/>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8"/>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8"/>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8"/>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8"/>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8"/>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8"/>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8"/>
          <p:cNvSpPr/>
          <p:nvPr/>
        </p:nvSpPr>
        <p:spPr>
          <a:xfrm>
            <a:off x="7566354" y="3268750"/>
            <a:ext cx="2574900" cy="2574900"/>
          </a:xfrm>
          <a:prstGeom prst="blockArc">
            <a:avLst>
              <a:gd fmla="val 5958233" name="adj1"/>
              <a:gd fmla="val 18369856" name="adj2"/>
              <a:gd fmla="val 19544"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8"/>
          <p:cNvSpPr/>
          <p:nvPr/>
        </p:nvSpPr>
        <p:spPr>
          <a:xfrm>
            <a:off x="7514213" y="3268750"/>
            <a:ext cx="1812300" cy="1812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8"/>
          <p:cNvGrpSpPr/>
          <p:nvPr/>
        </p:nvGrpSpPr>
        <p:grpSpPr>
          <a:xfrm rot="5400000">
            <a:off x="-559680" y="3557919"/>
            <a:ext cx="2227588" cy="726522"/>
            <a:chOff x="3799000" y="1820400"/>
            <a:chExt cx="1039375" cy="338989"/>
          </a:xfrm>
        </p:grpSpPr>
        <p:sp>
          <p:nvSpPr>
            <p:cNvPr id="746" name="Google Shape;746;p8"/>
            <p:cNvSpPr/>
            <p:nvPr/>
          </p:nvSpPr>
          <p:spPr>
            <a:xfrm>
              <a:off x="469043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
            <p:cNvSpPr/>
            <p:nvPr/>
          </p:nvSpPr>
          <p:spPr>
            <a:xfrm>
              <a:off x="469043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a:off x="477957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a:off x="4601288"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a:off x="442300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a:off x="442300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a:off x="442300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a:off x="4512145"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a:off x="4512145"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a:off x="4512145"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a:off x="433385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a:off x="4333859"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a:off x="433385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a:off x="433385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a:off x="4155572"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a:off x="4155572"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a:off x="4155572"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a:off x="4155572"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a:off x="424471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a:off x="424471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a:off x="424471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a:off x="424471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a:off x="4066429"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a:off x="4066429"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a:off x="4066429"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a:off x="3888143"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a:off x="3888143"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3888143"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3977286"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3977286"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3977286"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3977286"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3799000" y="18204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3799000" y="191379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3799000" y="200719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3799000" y="210058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2" name="Shape 782"/>
        <p:cNvGrpSpPr/>
        <p:nvPr/>
      </p:nvGrpSpPr>
      <p:grpSpPr>
        <a:xfrm>
          <a:off x="0" y="0"/>
          <a:ext cx="0" cy="0"/>
          <a:chOff x="0" y="0"/>
          <a:chExt cx="0" cy="0"/>
        </a:xfrm>
      </p:grpSpPr>
      <p:sp>
        <p:nvSpPr>
          <p:cNvPr id="783" name="Google Shape;783;p9"/>
          <p:cNvSpPr txBox="1"/>
          <p:nvPr>
            <p:ph type="title"/>
          </p:nvPr>
        </p:nvSpPr>
        <p:spPr>
          <a:xfrm>
            <a:off x="2029075" y="2490350"/>
            <a:ext cx="5085900" cy="831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84" name="Google Shape;784;p9"/>
          <p:cNvSpPr txBox="1"/>
          <p:nvPr>
            <p:ph idx="1" type="subTitle"/>
          </p:nvPr>
        </p:nvSpPr>
        <p:spPr>
          <a:xfrm>
            <a:off x="2029075" y="3269253"/>
            <a:ext cx="5085900" cy="12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85" name="Google Shape;785;p9"/>
          <p:cNvSpPr/>
          <p:nvPr/>
        </p:nvSpPr>
        <p:spPr>
          <a:xfrm rot="-4819752">
            <a:off x="8205757" y="1265550"/>
            <a:ext cx="1585836" cy="1585836"/>
          </a:xfrm>
          <a:prstGeom prst="blockArc">
            <a:avLst>
              <a:gd fmla="val 5958233" name="adj1"/>
              <a:gd fmla="val 2559931" name="adj2"/>
              <a:gd fmla="val 22508"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rot="-7433688">
            <a:off x="-962871" y="-1484464"/>
            <a:ext cx="3935124" cy="3935124"/>
          </a:xfrm>
          <a:prstGeom prst="blockArc">
            <a:avLst>
              <a:gd fmla="val 5958233" name="adj1"/>
              <a:gd fmla="val 20136020" name="adj2"/>
              <a:gd fmla="val 16801" name="adj3"/>
            </a:avLst>
          </a:prstGeom>
          <a:gradFill>
            <a:gsLst>
              <a:gs pos="0">
                <a:srgbClr val="006685"/>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rot="-6824316">
            <a:off x="5408227" y="4758274"/>
            <a:ext cx="1270604" cy="127115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8" name="Shape 788"/>
        <p:cNvGrpSpPr/>
        <p:nvPr/>
      </p:nvGrpSpPr>
      <p:grpSpPr>
        <a:xfrm>
          <a:off x="0" y="0"/>
          <a:ext cx="0" cy="0"/>
          <a:chOff x="0" y="0"/>
          <a:chExt cx="0" cy="0"/>
        </a:xfrm>
      </p:grpSpPr>
      <p:sp>
        <p:nvSpPr>
          <p:cNvPr id="789" name="Google Shape;789;p10"/>
          <p:cNvSpPr txBox="1"/>
          <p:nvPr>
            <p:ph type="title"/>
          </p:nvPr>
        </p:nvSpPr>
        <p:spPr>
          <a:xfrm>
            <a:off x="713400" y="3110425"/>
            <a:ext cx="2941500" cy="133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75" y="445025"/>
            <a:ext cx="7717500" cy="740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1pPr>
            <a:lvl2pPr lvl="1">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2pPr>
            <a:lvl3pPr lvl="2">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3pPr>
            <a:lvl4pPr lvl="3">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4pPr>
            <a:lvl5pPr lvl="4">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5pPr>
            <a:lvl6pPr lvl="5">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6pPr>
            <a:lvl7pPr lvl="6">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7pPr>
            <a:lvl8pPr lvl="7">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8pPr>
            <a:lvl9pPr lvl="8">
              <a:spcBef>
                <a:spcPts val="0"/>
              </a:spcBef>
              <a:spcAft>
                <a:spcPts val="0"/>
              </a:spcAft>
              <a:buClr>
                <a:schemeClr val="dk1"/>
              </a:buClr>
              <a:buSzPts val="3600"/>
              <a:buFont typeface="Alumni Sans Pinstripe"/>
              <a:buNone/>
              <a:defRPr b="1" sz="3600">
                <a:solidFill>
                  <a:schemeClr val="dk1"/>
                </a:solidFill>
                <a:latin typeface="Alumni Sans Pinstripe"/>
                <a:ea typeface="Alumni Sans Pinstripe"/>
                <a:cs typeface="Alumni Sans Pinstripe"/>
                <a:sym typeface="Alumni Sans Pinstripe"/>
              </a:defRPr>
            </a:lvl9pPr>
          </a:lstStyle>
          <a:p/>
        </p:txBody>
      </p:sp>
      <p:sp>
        <p:nvSpPr>
          <p:cNvPr id="7" name="Google Shape;7;p1"/>
          <p:cNvSpPr txBox="1"/>
          <p:nvPr>
            <p:ph idx="1" type="body"/>
          </p:nvPr>
        </p:nvSpPr>
        <p:spPr>
          <a:xfrm>
            <a:off x="71327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1pPr>
            <a:lvl2pPr indent="-317500" lvl="1" marL="9144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2pPr>
            <a:lvl3pPr indent="-317500" lvl="2" marL="13716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3pPr>
            <a:lvl4pPr indent="-317500" lvl="3" marL="18288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4pPr>
            <a:lvl5pPr indent="-317500" lvl="4" marL="22860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5pPr>
            <a:lvl6pPr indent="-317500" lvl="5" marL="27432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6pPr>
            <a:lvl7pPr indent="-317500" lvl="6" marL="32004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7pPr>
            <a:lvl8pPr indent="-317500" lvl="7" marL="36576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8pPr>
            <a:lvl9pPr indent="-317500" lvl="8" marL="41148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hyperlink" Target="http://bit.ly/2TtBDfr" TargetMode="External"/><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hyperlink" Target="http://bit.ly/2Tynxth" TargetMode="External"/><Relationship Id="rId8" Type="http://schemas.openxmlformats.org/officeDocument/2006/relationships/hyperlink" Target="http://bit.ly/2TyoMs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2" name="Shape 3082"/>
        <p:cNvGrpSpPr/>
        <p:nvPr/>
      </p:nvGrpSpPr>
      <p:grpSpPr>
        <a:xfrm>
          <a:off x="0" y="0"/>
          <a:ext cx="0" cy="0"/>
          <a:chOff x="0" y="0"/>
          <a:chExt cx="0" cy="0"/>
        </a:xfrm>
      </p:grpSpPr>
      <p:sp>
        <p:nvSpPr>
          <p:cNvPr id="3083" name="Google Shape;3083;p35"/>
          <p:cNvSpPr txBox="1"/>
          <p:nvPr>
            <p:ph type="ctrTitle"/>
          </p:nvPr>
        </p:nvSpPr>
        <p:spPr>
          <a:xfrm>
            <a:off x="3228477" y="923500"/>
            <a:ext cx="5088000" cy="182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Penetration Testing Hackathon 2024</a:t>
            </a:r>
            <a:endParaRPr/>
          </a:p>
        </p:txBody>
      </p:sp>
      <p:sp>
        <p:nvSpPr>
          <p:cNvPr id="3084" name="Google Shape;3084;p35"/>
          <p:cNvSpPr txBox="1"/>
          <p:nvPr>
            <p:ph idx="1" type="subTitle"/>
          </p:nvPr>
        </p:nvSpPr>
        <p:spPr>
          <a:xfrm>
            <a:off x="5475025" y="3661900"/>
            <a:ext cx="2841300" cy="73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Prepared by: Isabelle Jaber, Rohan Shah, and Felix Mukunzi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5" name="Shape 3515"/>
        <p:cNvGrpSpPr/>
        <p:nvPr/>
      </p:nvGrpSpPr>
      <p:grpSpPr>
        <a:xfrm>
          <a:off x="0" y="0"/>
          <a:ext cx="0" cy="0"/>
          <a:chOff x="0" y="0"/>
          <a:chExt cx="0" cy="0"/>
        </a:xfrm>
      </p:grpSpPr>
      <p:sp>
        <p:nvSpPr>
          <p:cNvPr id="3516" name="Google Shape;3516;p44"/>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(Continued)</a:t>
            </a:r>
            <a:endParaRPr/>
          </a:p>
        </p:txBody>
      </p:sp>
      <p:cxnSp>
        <p:nvCxnSpPr>
          <p:cNvPr id="3517" name="Google Shape;3517;p44"/>
          <p:cNvCxnSpPr>
            <a:stCxn id="3518" idx="6"/>
            <a:endCxn id="3519" idx="2"/>
          </p:cNvCxnSpPr>
          <p:nvPr/>
        </p:nvCxnSpPr>
        <p:spPr>
          <a:xfrm flipH="1" rot="10800000">
            <a:off x="5233950" y="2319300"/>
            <a:ext cx="1461600" cy="6900"/>
          </a:xfrm>
          <a:prstGeom prst="straightConnector1">
            <a:avLst/>
          </a:prstGeom>
          <a:noFill/>
          <a:ln cap="flat" cmpd="sng" w="9525">
            <a:solidFill>
              <a:schemeClr val="dk1"/>
            </a:solidFill>
            <a:prstDash val="solid"/>
            <a:round/>
            <a:headEnd len="med" w="med" type="none"/>
            <a:tailEnd len="med" w="med" type="none"/>
          </a:ln>
        </p:spPr>
      </p:cxnSp>
      <p:cxnSp>
        <p:nvCxnSpPr>
          <p:cNvPr id="3520" name="Google Shape;3520;p44"/>
          <p:cNvCxnSpPr>
            <a:endCxn id="3521" idx="2"/>
          </p:cNvCxnSpPr>
          <p:nvPr/>
        </p:nvCxnSpPr>
        <p:spPr>
          <a:xfrm>
            <a:off x="-1650" y="2319300"/>
            <a:ext cx="935400" cy="0"/>
          </a:xfrm>
          <a:prstGeom prst="straightConnector1">
            <a:avLst/>
          </a:prstGeom>
          <a:noFill/>
          <a:ln cap="flat" cmpd="sng" w="9525">
            <a:solidFill>
              <a:schemeClr val="dk1"/>
            </a:solidFill>
            <a:prstDash val="solid"/>
            <a:round/>
            <a:headEnd len="med" w="med" type="none"/>
            <a:tailEnd len="med" w="med" type="none"/>
          </a:ln>
        </p:spPr>
      </p:cxnSp>
      <p:cxnSp>
        <p:nvCxnSpPr>
          <p:cNvPr id="3522" name="Google Shape;3522;p44"/>
          <p:cNvCxnSpPr>
            <a:stCxn id="3521" idx="6"/>
            <a:endCxn id="3518" idx="2"/>
          </p:cNvCxnSpPr>
          <p:nvPr/>
        </p:nvCxnSpPr>
        <p:spPr>
          <a:xfrm>
            <a:off x="2257650" y="2319300"/>
            <a:ext cx="1652400" cy="6900"/>
          </a:xfrm>
          <a:prstGeom prst="straightConnector1">
            <a:avLst/>
          </a:prstGeom>
          <a:noFill/>
          <a:ln cap="flat" cmpd="sng" w="9525">
            <a:solidFill>
              <a:schemeClr val="dk1"/>
            </a:solidFill>
            <a:prstDash val="solid"/>
            <a:round/>
            <a:headEnd len="med" w="med" type="none"/>
            <a:tailEnd len="med" w="med" type="none"/>
          </a:ln>
        </p:spPr>
      </p:cxnSp>
      <p:cxnSp>
        <p:nvCxnSpPr>
          <p:cNvPr id="3523" name="Google Shape;3523;p44"/>
          <p:cNvCxnSpPr>
            <a:stCxn id="3519" idx="6"/>
          </p:cNvCxnSpPr>
          <p:nvPr/>
        </p:nvCxnSpPr>
        <p:spPr>
          <a:xfrm>
            <a:off x="8019450" y="2319300"/>
            <a:ext cx="2959500" cy="6900"/>
          </a:xfrm>
          <a:prstGeom prst="straightConnector1">
            <a:avLst/>
          </a:prstGeom>
          <a:noFill/>
          <a:ln cap="flat" cmpd="sng" w="9525">
            <a:solidFill>
              <a:schemeClr val="dk1"/>
            </a:solidFill>
            <a:prstDash val="solid"/>
            <a:round/>
            <a:headEnd len="med" w="med" type="none"/>
            <a:tailEnd len="med" w="med" type="none"/>
          </a:ln>
        </p:spPr>
      </p:cxnSp>
      <p:sp>
        <p:nvSpPr>
          <p:cNvPr id="3521" name="Google Shape;3521;p44"/>
          <p:cNvSpPr/>
          <p:nvPr/>
        </p:nvSpPr>
        <p:spPr>
          <a:xfrm>
            <a:off x="9337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Web</a:t>
            </a:r>
            <a:endParaRPr sz="3000">
              <a:solidFill>
                <a:schemeClr val="dk1"/>
              </a:solidFill>
              <a:latin typeface="Alumni Sans Pinstripe"/>
              <a:ea typeface="Alumni Sans Pinstripe"/>
              <a:cs typeface="Alumni Sans Pinstripe"/>
              <a:sym typeface="Alumni Sans Pinstripe"/>
            </a:endParaRPr>
          </a:p>
        </p:txBody>
      </p:sp>
      <p:sp>
        <p:nvSpPr>
          <p:cNvPr id="3518" name="Google Shape;3518;p44"/>
          <p:cNvSpPr/>
          <p:nvPr/>
        </p:nvSpPr>
        <p:spPr>
          <a:xfrm>
            <a:off x="3910050" y="16642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Nikto</a:t>
            </a:r>
            <a:endParaRPr sz="3000">
              <a:solidFill>
                <a:schemeClr val="dk1"/>
              </a:solidFill>
              <a:latin typeface="Alumni Sans Pinstripe"/>
              <a:ea typeface="Alumni Sans Pinstripe"/>
              <a:cs typeface="Alumni Sans Pinstripe"/>
              <a:sym typeface="Alumni Sans Pinstripe"/>
            </a:endParaRPr>
          </a:p>
        </p:txBody>
      </p:sp>
      <p:sp>
        <p:nvSpPr>
          <p:cNvPr id="3519" name="Google Shape;3519;p44"/>
          <p:cNvSpPr/>
          <p:nvPr/>
        </p:nvSpPr>
        <p:spPr>
          <a:xfrm>
            <a:off x="66955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Web</a:t>
            </a:r>
            <a:endParaRPr sz="3000">
              <a:solidFill>
                <a:schemeClr val="dk1"/>
              </a:solidFill>
              <a:latin typeface="Alumni Sans Pinstripe"/>
              <a:ea typeface="Alumni Sans Pinstripe"/>
              <a:cs typeface="Alumni Sans Pinstripe"/>
              <a:sym typeface="Alumni Sans Pinstripe"/>
            </a:endParaRPr>
          </a:p>
        </p:txBody>
      </p:sp>
      <p:sp>
        <p:nvSpPr>
          <p:cNvPr id="3524" name="Google Shape;3524;p44"/>
          <p:cNvSpPr txBox="1"/>
          <p:nvPr/>
        </p:nvSpPr>
        <p:spPr>
          <a:xfrm>
            <a:off x="716850" y="3193875"/>
            <a:ext cx="19836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200">
                <a:solidFill>
                  <a:schemeClr val="dk1"/>
                </a:solidFill>
                <a:latin typeface="Courier New"/>
                <a:ea typeface="Courier New"/>
                <a:cs typeface="Courier New"/>
                <a:sym typeface="Courier New"/>
              </a:rPr>
              <a:t>http://[TiP]/robots.txt</a:t>
            </a:r>
            <a:endParaRPr b="1" sz="2400">
              <a:solidFill>
                <a:schemeClr val="dk1"/>
              </a:solidFill>
              <a:latin typeface="Courier New"/>
              <a:ea typeface="Courier New"/>
              <a:cs typeface="Courier New"/>
              <a:sym typeface="Courier New"/>
            </a:endParaRPr>
          </a:p>
        </p:txBody>
      </p:sp>
      <p:sp>
        <p:nvSpPr>
          <p:cNvPr id="3525" name="Google Shape;3525;p44"/>
          <p:cNvSpPr txBox="1"/>
          <p:nvPr/>
        </p:nvSpPr>
        <p:spPr>
          <a:xfrm>
            <a:off x="716850" y="3650150"/>
            <a:ext cx="19302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0"/>
              </a:spcAft>
              <a:buNone/>
            </a:pPr>
            <a:r>
              <a:rPr lang="en" sz="1300">
                <a:solidFill>
                  <a:schemeClr val="dk1"/>
                </a:solidFill>
                <a:latin typeface="Advent Pro"/>
                <a:ea typeface="Advent Pro"/>
                <a:cs typeface="Advent Pro"/>
                <a:sym typeface="Advent Pro"/>
              </a:rPr>
              <a:t>Revealed the associated password as </a:t>
            </a:r>
            <a:r>
              <a:rPr lang="en" sz="1300">
                <a:solidFill>
                  <a:schemeClr val="dk1"/>
                </a:solidFill>
                <a:latin typeface="Courier New"/>
                <a:ea typeface="Courier New"/>
                <a:cs typeface="Courier New"/>
                <a:sym typeface="Courier New"/>
              </a:rPr>
              <a:t>Wubbalubbadubdub</a:t>
            </a:r>
            <a:endParaRPr sz="1300">
              <a:solidFill>
                <a:schemeClr val="dk1"/>
              </a:solidFill>
              <a:latin typeface="Courier New"/>
              <a:ea typeface="Courier New"/>
              <a:cs typeface="Courier New"/>
              <a:sym typeface="Courier New"/>
            </a:endParaRPr>
          </a:p>
          <a:p>
            <a:pPr indent="0" lvl="0" marL="0" rtl="0" algn="ctr">
              <a:spcBef>
                <a:spcPts val="900"/>
              </a:spcBef>
              <a:spcAft>
                <a:spcPts val="0"/>
              </a:spcAft>
              <a:buNone/>
            </a:pPr>
            <a:r>
              <a:t/>
            </a:r>
            <a:endParaRPr>
              <a:solidFill>
                <a:schemeClr val="dk1"/>
              </a:solidFill>
              <a:latin typeface="Advent Pro"/>
              <a:ea typeface="Advent Pro"/>
              <a:cs typeface="Advent Pro"/>
              <a:sym typeface="Advent Pro"/>
            </a:endParaRPr>
          </a:p>
        </p:txBody>
      </p:sp>
      <p:sp>
        <p:nvSpPr>
          <p:cNvPr id="3526" name="Google Shape;3526;p44"/>
          <p:cNvSpPr txBox="1"/>
          <p:nvPr/>
        </p:nvSpPr>
        <p:spPr>
          <a:xfrm>
            <a:off x="3418638" y="3193875"/>
            <a:ext cx="22884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300">
                <a:solidFill>
                  <a:schemeClr val="dk1"/>
                </a:solidFill>
                <a:latin typeface="Courier New"/>
                <a:ea typeface="Courier New"/>
                <a:cs typeface="Courier New"/>
                <a:sym typeface="Courier New"/>
              </a:rPr>
              <a:t>nikto -h [TiP]</a:t>
            </a:r>
            <a:endParaRPr b="1" sz="2500">
              <a:solidFill>
                <a:schemeClr val="dk1"/>
              </a:solidFill>
              <a:latin typeface="Courier New"/>
              <a:ea typeface="Courier New"/>
              <a:cs typeface="Courier New"/>
              <a:sym typeface="Courier New"/>
            </a:endParaRPr>
          </a:p>
        </p:txBody>
      </p:sp>
      <p:sp>
        <p:nvSpPr>
          <p:cNvPr id="3527" name="Google Shape;3527;p44"/>
          <p:cNvSpPr txBox="1"/>
          <p:nvPr/>
        </p:nvSpPr>
        <p:spPr>
          <a:xfrm>
            <a:off x="3684000" y="3650150"/>
            <a:ext cx="17577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sz="1300">
                <a:solidFill>
                  <a:schemeClr val="dk1"/>
                </a:solidFill>
                <a:latin typeface="Advent Pro"/>
                <a:ea typeface="Advent Pro"/>
                <a:cs typeface="Advent Pro"/>
                <a:sym typeface="Advent Pro"/>
              </a:rPr>
              <a:t>Revealed a </a:t>
            </a:r>
            <a:r>
              <a:rPr lang="en" sz="1300">
                <a:solidFill>
                  <a:schemeClr val="dk1"/>
                </a:solidFill>
                <a:latin typeface="Courier New"/>
                <a:ea typeface="Courier New"/>
                <a:cs typeface="Courier New"/>
                <a:sym typeface="Courier New"/>
              </a:rPr>
              <a:t>/login.php</a:t>
            </a:r>
            <a:r>
              <a:rPr lang="en" sz="1300">
                <a:solidFill>
                  <a:schemeClr val="dk1"/>
                </a:solidFill>
                <a:latin typeface="Advent Pro"/>
                <a:ea typeface="Advent Pro"/>
                <a:cs typeface="Advent Pro"/>
                <a:sym typeface="Advent Pro"/>
              </a:rPr>
              <a:t> page</a:t>
            </a:r>
            <a:endParaRPr sz="1300">
              <a:solidFill>
                <a:schemeClr val="dk1"/>
              </a:solidFill>
              <a:latin typeface="Advent Pro"/>
              <a:ea typeface="Advent Pro"/>
              <a:cs typeface="Advent Pro"/>
              <a:sym typeface="Advent Pro"/>
            </a:endParaRPr>
          </a:p>
        </p:txBody>
      </p:sp>
      <p:sp>
        <p:nvSpPr>
          <p:cNvPr id="3528" name="Google Shape;3528;p44"/>
          <p:cNvSpPr txBox="1"/>
          <p:nvPr/>
        </p:nvSpPr>
        <p:spPr>
          <a:xfrm>
            <a:off x="6213300" y="3193875"/>
            <a:ext cx="22884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Log into </a:t>
            </a:r>
            <a:r>
              <a:rPr b="1" lang="en" sz="1100">
                <a:solidFill>
                  <a:schemeClr val="dk1"/>
                </a:solidFill>
                <a:latin typeface="Courier New"/>
                <a:ea typeface="Courier New"/>
                <a:cs typeface="Courier New"/>
                <a:sym typeface="Courier New"/>
              </a:rPr>
              <a:t>http://[TiP]/login.php</a:t>
            </a:r>
            <a:endParaRPr b="1" sz="1100">
              <a:solidFill>
                <a:schemeClr val="dk1"/>
              </a:solidFill>
              <a:latin typeface="Courier New"/>
              <a:ea typeface="Courier New"/>
              <a:cs typeface="Courier New"/>
              <a:sym typeface="Courier New"/>
            </a:endParaRPr>
          </a:p>
        </p:txBody>
      </p:sp>
      <p:sp>
        <p:nvSpPr>
          <p:cNvPr id="3529" name="Google Shape;3529;p44"/>
          <p:cNvSpPr txBox="1"/>
          <p:nvPr/>
        </p:nvSpPr>
        <p:spPr>
          <a:xfrm>
            <a:off x="6162750" y="3747975"/>
            <a:ext cx="23895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sz="1200">
                <a:solidFill>
                  <a:schemeClr val="dk1"/>
                </a:solidFill>
                <a:latin typeface="Advent Pro"/>
                <a:ea typeface="Advent Pro"/>
                <a:cs typeface="Advent Pro"/>
                <a:sym typeface="Advent Pro"/>
              </a:rPr>
              <a:t>Gave access to a command panel within the webpage where Linux commands could be run</a:t>
            </a:r>
            <a:endParaRPr>
              <a:solidFill>
                <a:schemeClr val="dk1"/>
              </a:solidFill>
              <a:latin typeface="Advent Pro"/>
              <a:ea typeface="Advent Pro"/>
              <a:cs typeface="Advent Pro"/>
              <a:sym typeface="Advent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3" name="Shape 3533"/>
        <p:cNvGrpSpPr/>
        <p:nvPr/>
      </p:nvGrpSpPr>
      <p:grpSpPr>
        <a:xfrm>
          <a:off x="0" y="0"/>
          <a:ext cx="0" cy="0"/>
          <a:chOff x="0" y="0"/>
          <a:chExt cx="0" cy="0"/>
        </a:xfrm>
      </p:grpSpPr>
      <p:sp>
        <p:nvSpPr>
          <p:cNvPr id="3534" name="Google Shape;3534;p45"/>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(Continued)</a:t>
            </a:r>
            <a:endParaRPr/>
          </a:p>
        </p:txBody>
      </p:sp>
      <p:cxnSp>
        <p:nvCxnSpPr>
          <p:cNvPr id="3535" name="Google Shape;3535;p45"/>
          <p:cNvCxnSpPr>
            <a:stCxn id="3536" idx="6"/>
          </p:cNvCxnSpPr>
          <p:nvPr/>
        </p:nvCxnSpPr>
        <p:spPr>
          <a:xfrm>
            <a:off x="7807350" y="2326200"/>
            <a:ext cx="3940200" cy="0"/>
          </a:xfrm>
          <a:prstGeom prst="straightConnector1">
            <a:avLst/>
          </a:prstGeom>
          <a:noFill/>
          <a:ln cap="flat" cmpd="sng" w="9525">
            <a:solidFill>
              <a:schemeClr val="dk1"/>
            </a:solidFill>
            <a:prstDash val="solid"/>
            <a:round/>
            <a:headEnd len="med" w="med" type="none"/>
            <a:tailEnd len="med" w="med" type="none"/>
          </a:ln>
        </p:spPr>
      </p:cxnSp>
      <p:cxnSp>
        <p:nvCxnSpPr>
          <p:cNvPr id="3537" name="Google Shape;3537;p45"/>
          <p:cNvCxnSpPr>
            <a:endCxn id="3538" idx="2"/>
          </p:cNvCxnSpPr>
          <p:nvPr/>
        </p:nvCxnSpPr>
        <p:spPr>
          <a:xfrm>
            <a:off x="-362850" y="2316000"/>
            <a:ext cx="1699500" cy="3300"/>
          </a:xfrm>
          <a:prstGeom prst="straightConnector1">
            <a:avLst/>
          </a:prstGeom>
          <a:noFill/>
          <a:ln cap="flat" cmpd="sng" w="9525">
            <a:solidFill>
              <a:schemeClr val="dk1"/>
            </a:solidFill>
            <a:prstDash val="solid"/>
            <a:round/>
            <a:headEnd len="med" w="med" type="none"/>
            <a:tailEnd len="med" w="med" type="none"/>
          </a:ln>
        </p:spPr>
      </p:cxnSp>
      <p:cxnSp>
        <p:nvCxnSpPr>
          <p:cNvPr id="3539" name="Google Shape;3539;p45"/>
          <p:cNvCxnSpPr>
            <a:stCxn id="3538" idx="6"/>
            <a:endCxn id="3536" idx="2"/>
          </p:cNvCxnSpPr>
          <p:nvPr/>
        </p:nvCxnSpPr>
        <p:spPr>
          <a:xfrm>
            <a:off x="2660550" y="2319300"/>
            <a:ext cx="3822900" cy="6900"/>
          </a:xfrm>
          <a:prstGeom prst="straightConnector1">
            <a:avLst/>
          </a:prstGeom>
          <a:noFill/>
          <a:ln cap="flat" cmpd="sng" w="9525">
            <a:solidFill>
              <a:schemeClr val="dk1"/>
            </a:solidFill>
            <a:prstDash val="solid"/>
            <a:round/>
            <a:headEnd len="med" w="med" type="none"/>
            <a:tailEnd len="med" w="med" type="none"/>
          </a:ln>
        </p:spPr>
      </p:cxnSp>
      <p:sp>
        <p:nvSpPr>
          <p:cNvPr id="3538" name="Google Shape;3538;p45"/>
          <p:cNvSpPr/>
          <p:nvPr/>
        </p:nvSpPr>
        <p:spPr>
          <a:xfrm>
            <a:off x="13366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36" name="Google Shape;3536;p45"/>
          <p:cNvSpPr/>
          <p:nvPr/>
        </p:nvSpPr>
        <p:spPr>
          <a:xfrm>
            <a:off x="6483450" y="16642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40" name="Google Shape;3540;p45"/>
          <p:cNvSpPr txBox="1"/>
          <p:nvPr/>
        </p:nvSpPr>
        <p:spPr>
          <a:xfrm>
            <a:off x="1119750" y="2988150"/>
            <a:ext cx="17577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2000">
                <a:solidFill>
                  <a:schemeClr val="dk1"/>
                </a:solidFill>
                <a:latin typeface="Courier New"/>
                <a:ea typeface="Courier New"/>
                <a:cs typeface="Courier New"/>
                <a:sym typeface="Courier New"/>
              </a:rPr>
              <a:t>ls -la</a:t>
            </a:r>
            <a:endParaRPr b="1" sz="3200">
              <a:solidFill>
                <a:schemeClr val="dk1"/>
              </a:solidFill>
              <a:latin typeface="Courier New"/>
              <a:ea typeface="Courier New"/>
              <a:cs typeface="Courier New"/>
              <a:sym typeface="Courier New"/>
            </a:endParaRPr>
          </a:p>
        </p:txBody>
      </p:sp>
      <p:sp>
        <p:nvSpPr>
          <p:cNvPr id="3541" name="Google Shape;3541;p45"/>
          <p:cNvSpPr txBox="1"/>
          <p:nvPr/>
        </p:nvSpPr>
        <p:spPr>
          <a:xfrm>
            <a:off x="569850" y="3452875"/>
            <a:ext cx="2857500" cy="158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0"/>
              </a:spcAft>
              <a:buNone/>
            </a:pPr>
            <a:r>
              <a:rPr lang="en">
                <a:solidFill>
                  <a:schemeClr val="dk1"/>
                </a:solidFill>
                <a:latin typeface="Advent Pro"/>
                <a:ea typeface="Advent Pro"/>
                <a:cs typeface="Advent Pro"/>
                <a:sym typeface="Advent Pro"/>
              </a:rPr>
              <a:t>Revealed hidden files and directories and permission within that php page</a:t>
            </a:r>
            <a:endParaRPr>
              <a:solidFill>
                <a:schemeClr val="dk1"/>
              </a:solidFill>
              <a:latin typeface="Courier New"/>
              <a:ea typeface="Courier New"/>
              <a:cs typeface="Courier New"/>
              <a:sym typeface="Courier New"/>
            </a:endParaRPr>
          </a:p>
          <a:p>
            <a:pPr indent="0" lvl="0" marL="0" rtl="0" algn="ctr">
              <a:lnSpc>
                <a:spcPct val="100000"/>
              </a:lnSpc>
              <a:spcBef>
                <a:spcPts val="900"/>
              </a:spcBef>
              <a:spcAft>
                <a:spcPts val="900"/>
              </a:spcAft>
              <a:buNone/>
            </a:pPr>
            <a:r>
              <a:rPr lang="en" sz="1300">
                <a:solidFill>
                  <a:schemeClr val="dk1"/>
                </a:solidFill>
                <a:latin typeface="Advent Pro"/>
                <a:ea typeface="Advent Pro"/>
                <a:cs typeface="Advent Pro"/>
                <a:sym typeface="Advent Pro"/>
              </a:rPr>
              <a:t>Revealed</a:t>
            </a:r>
            <a:r>
              <a:rPr lang="en" sz="1300">
                <a:solidFill>
                  <a:schemeClr val="dk1"/>
                </a:solidFill>
                <a:latin typeface="Courier New"/>
                <a:ea typeface="Courier New"/>
                <a:cs typeface="Courier New"/>
                <a:sym typeface="Courier New"/>
              </a:rPr>
              <a:t> Sup3rS3cretPickl3Ingred.txt </a:t>
            </a:r>
            <a:r>
              <a:rPr lang="en" sz="1300">
                <a:solidFill>
                  <a:schemeClr val="dk1"/>
                </a:solidFill>
                <a:latin typeface="Advent Pro"/>
                <a:ea typeface="Advent Pro"/>
                <a:cs typeface="Advent Pro"/>
                <a:sym typeface="Advent Pro"/>
              </a:rPr>
              <a:t>file</a:t>
            </a:r>
            <a:endParaRPr sz="1300">
              <a:solidFill>
                <a:schemeClr val="dk1"/>
              </a:solidFill>
              <a:latin typeface="Advent Pro"/>
              <a:ea typeface="Advent Pro"/>
              <a:cs typeface="Advent Pro"/>
              <a:sym typeface="Advent Pro"/>
            </a:endParaRPr>
          </a:p>
        </p:txBody>
      </p:sp>
      <p:sp>
        <p:nvSpPr>
          <p:cNvPr id="3542" name="Google Shape;3542;p45"/>
          <p:cNvSpPr txBox="1"/>
          <p:nvPr/>
        </p:nvSpPr>
        <p:spPr>
          <a:xfrm>
            <a:off x="6483450" y="3123697"/>
            <a:ext cx="1413600" cy="554100"/>
          </a:xfrm>
          <a:prstGeom prst="rect">
            <a:avLst/>
          </a:prstGeom>
          <a:noFill/>
          <a:ln>
            <a:noFill/>
          </a:ln>
        </p:spPr>
        <p:txBody>
          <a:bodyPr anchorCtr="0" anchor="b" bIns="91425" lIns="91425" spcFirstLastPara="1" rIns="91425" wrap="square" tIns="91425">
            <a:noAutofit/>
          </a:bodyPr>
          <a:lstStyle/>
          <a:p>
            <a:pPr indent="0" lvl="0" marL="0" rtl="0" algn="ctr">
              <a:spcBef>
                <a:spcPts val="900"/>
              </a:spcBef>
              <a:spcAft>
                <a:spcPts val="900"/>
              </a:spcAft>
              <a:buNone/>
            </a:pPr>
            <a:r>
              <a:rPr b="1" lang="en" sz="1300">
                <a:solidFill>
                  <a:schemeClr val="dk1"/>
                </a:solidFill>
                <a:latin typeface="Courier New"/>
                <a:ea typeface="Courier New"/>
                <a:cs typeface="Courier New"/>
                <a:sym typeface="Courier New"/>
              </a:rPr>
              <a:t>find /name * 3 *</a:t>
            </a:r>
            <a:endParaRPr sz="2000">
              <a:solidFill>
                <a:schemeClr val="dk1"/>
              </a:solidFill>
              <a:latin typeface="Courier New"/>
              <a:ea typeface="Courier New"/>
              <a:cs typeface="Courier New"/>
              <a:sym typeface="Courier New"/>
            </a:endParaRPr>
          </a:p>
        </p:txBody>
      </p:sp>
      <p:sp>
        <p:nvSpPr>
          <p:cNvPr id="3543" name="Google Shape;3543;p45"/>
          <p:cNvSpPr txBox="1"/>
          <p:nvPr/>
        </p:nvSpPr>
        <p:spPr>
          <a:xfrm>
            <a:off x="6002400" y="3542250"/>
            <a:ext cx="2286000" cy="884100"/>
          </a:xfrm>
          <a:prstGeom prst="rect">
            <a:avLst/>
          </a:prstGeom>
          <a:noFill/>
          <a:ln>
            <a:noFill/>
          </a:ln>
        </p:spPr>
        <p:txBody>
          <a:bodyPr anchorCtr="0" anchor="t" bIns="91425" lIns="91425" spcFirstLastPara="1" rIns="91425" wrap="square" tIns="91425">
            <a:noAutofit/>
          </a:bodyPr>
          <a:lstStyle/>
          <a:p>
            <a:pPr indent="0" lvl="0" marL="0" rtl="0" algn="ctr">
              <a:spcBef>
                <a:spcPts val="900"/>
              </a:spcBef>
              <a:spcAft>
                <a:spcPts val="900"/>
              </a:spcAft>
              <a:buNone/>
            </a:pPr>
            <a:r>
              <a:rPr lang="en">
                <a:solidFill>
                  <a:schemeClr val="dk1"/>
                </a:solidFill>
                <a:latin typeface="Advent Pro"/>
                <a:ea typeface="Advent Pro"/>
                <a:cs typeface="Advent Pro"/>
                <a:sym typeface="Advent Pro"/>
              </a:rPr>
              <a:t>Found the file </a:t>
            </a:r>
            <a:r>
              <a:rPr lang="en" sz="1300">
                <a:solidFill>
                  <a:schemeClr val="dk1"/>
                </a:solidFill>
                <a:latin typeface="Courier New"/>
                <a:ea typeface="Courier New"/>
                <a:cs typeface="Courier New"/>
                <a:sym typeface="Courier New"/>
              </a:rPr>
              <a:t>/root/3rd.txt</a:t>
            </a:r>
            <a:endParaRPr sz="1300">
              <a:solidFill>
                <a:schemeClr val="dk1"/>
              </a:solidFill>
              <a:latin typeface="Courier New"/>
              <a:ea typeface="Courier New"/>
              <a:cs typeface="Courier New"/>
              <a:sym typeface="Courier New"/>
            </a:endParaRPr>
          </a:p>
        </p:txBody>
      </p:sp>
      <p:sp>
        <p:nvSpPr>
          <p:cNvPr id="3544" name="Google Shape;3544;p45"/>
          <p:cNvSpPr/>
          <p:nvPr/>
        </p:nvSpPr>
        <p:spPr>
          <a:xfrm>
            <a:off x="3910050" y="1655775"/>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45" name="Google Shape;3545;p45"/>
          <p:cNvSpPr txBox="1"/>
          <p:nvPr/>
        </p:nvSpPr>
        <p:spPr>
          <a:xfrm>
            <a:off x="3693150" y="3153775"/>
            <a:ext cx="17577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300">
                <a:solidFill>
                  <a:schemeClr val="dk1"/>
                </a:solidFill>
                <a:latin typeface="Courier New"/>
                <a:ea typeface="Courier New"/>
                <a:cs typeface="Courier New"/>
                <a:sym typeface="Courier New"/>
              </a:rPr>
              <a:t>find /name * ingredient *</a:t>
            </a:r>
            <a:endParaRPr b="1" sz="1300">
              <a:solidFill>
                <a:schemeClr val="dk1"/>
              </a:solidFill>
              <a:latin typeface="Courier New"/>
              <a:ea typeface="Courier New"/>
              <a:cs typeface="Courier New"/>
              <a:sym typeface="Courier New"/>
            </a:endParaRPr>
          </a:p>
        </p:txBody>
      </p:sp>
      <p:sp>
        <p:nvSpPr>
          <p:cNvPr id="3546" name="Google Shape;3546;p45"/>
          <p:cNvSpPr txBox="1"/>
          <p:nvPr/>
        </p:nvSpPr>
        <p:spPr>
          <a:xfrm>
            <a:off x="3571875" y="3542250"/>
            <a:ext cx="2286000" cy="88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Found the file </a:t>
            </a:r>
            <a:r>
              <a:rPr lang="en" sz="1300">
                <a:solidFill>
                  <a:schemeClr val="dk1"/>
                </a:solidFill>
                <a:latin typeface="Courier New"/>
                <a:ea typeface="Courier New"/>
                <a:cs typeface="Courier New"/>
                <a:sym typeface="Courier New"/>
              </a:rPr>
              <a:t>/home/rick/’second ingredients’</a:t>
            </a:r>
            <a:r>
              <a:rPr lang="en">
                <a:solidFill>
                  <a:schemeClr val="dk1"/>
                </a:solidFill>
                <a:latin typeface="Advent Pro"/>
                <a:ea typeface="Advent Pro"/>
                <a:cs typeface="Advent Pro"/>
                <a:sym typeface="Advent Pro"/>
              </a:rPr>
              <a:t> </a:t>
            </a:r>
            <a:endParaRPr>
              <a:solidFill>
                <a:schemeClr val="dk1"/>
              </a:solidFill>
              <a:latin typeface="Advent Pro"/>
              <a:ea typeface="Advent Pro"/>
              <a:cs typeface="Advent Pro"/>
              <a:sym typeface="Advent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0" name="Shape 3550"/>
        <p:cNvGrpSpPr/>
        <p:nvPr/>
      </p:nvGrpSpPr>
      <p:grpSpPr>
        <a:xfrm>
          <a:off x="0" y="0"/>
          <a:ext cx="0" cy="0"/>
          <a:chOff x="0" y="0"/>
          <a:chExt cx="0" cy="0"/>
        </a:xfrm>
      </p:grpSpPr>
      <p:sp>
        <p:nvSpPr>
          <p:cNvPr id="3551" name="Google Shape;3551;p46"/>
          <p:cNvSpPr/>
          <p:nvPr/>
        </p:nvSpPr>
        <p:spPr>
          <a:xfrm>
            <a:off x="3683000" y="127000"/>
            <a:ext cx="1130400" cy="604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a:ea typeface="Advent Pro"/>
              <a:cs typeface="Advent Pro"/>
              <a:sym typeface="Advent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5" name="Shape 3555"/>
        <p:cNvGrpSpPr/>
        <p:nvPr/>
      </p:nvGrpSpPr>
      <p:grpSpPr>
        <a:xfrm>
          <a:off x="0" y="0"/>
          <a:ext cx="0" cy="0"/>
          <a:chOff x="0" y="0"/>
          <a:chExt cx="0" cy="0"/>
        </a:xfrm>
      </p:grpSpPr>
      <p:sp>
        <p:nvSpPr>
          <p:cNvPr id="3556" name="Google Shape;3556;p47"/>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(Continued)</a:t>
            </a:r>
            <a:endParaRPr/>
          </a:p>
        </p:txBody>
      </p:sp>
      <p:cxnSp>
        <p:nvCxnSpPr>
          <p:cNvPr id="3557" name="Google Shape;3557;p47"/>
          <p:cNvCxnSpPr>
            <a:stCxn id="3558" idx="6"/>
          </p:cNvCxnSpPr>
          <p:nvPr/>
        </p:nvCxnSpPr>
        <p:spPr>
          <a:xfrm>
            <a:off x="7807350" y="2326200"/>
            <a:ext cx="3940200" cy="0"/>
          </a:xfrm>
          <a:prstGeom prst="straightConnector1">
            <a:avLst/>
          </a:prstGeom>
          <a:noFill/>
          <a:ln cap="flat" cmpd="sng" w="9525">
            <a:solidFill>
              <a:schemeClr val="dk1"/>
            </a:solidFill>
            <a:prstDash val="solid"/>
            <a:round/>
            <a:headEnd len="med" w="med" type="none"/>
            <a:tailEnd len="med" w="med" type="none"/>
          </a:ln>
        </p:spPr>
      </p:cxnSp>
      <p:cxnSp>
        <p:nvCxnSpPr>
          <p:cNvPr id="3559" name="Google Shape;3559;p47"/>
          <p:cNvCxnSpPr>
            <a:endCxn id="3560" idx="2"/>
          </p:cNvCxnSpPr>
          <p:nvPr/>
        </p:nvCxnSpPr>
        <p:spPr>
          <a:xfrm>
            <a:off x="-362850" y="2316000"/>
            <a:ext cx="1699500" cy="3300"/>
          </a:xfrm>
          <a:prstGeom prst="straightConnector1">
            <a:avLst/>
          </a:prstGeom>
          <a:noFill/>
          <a:ln cap="flat" cmpd="sng" w="9525">
            <a:solidFill>
              <a:schemeClr val="dk1"/>
            </a:solidFill>
            <a:prstDash val="solid"/>
            <a:round/>
            <a:headEnd len="med" w="med" type="none"/>
            <a:tailEnd len="med" w="med" type="none"/>
          </a:ln>
        </p:spPr>
      </p:cxnSp>
      <p:cxnSp>
        <p:nvCxnSpPr>
          <p:cNvPr id="3561" name="Google Shape;3561;p47"/>
          <p:cNvCxnSpPr>
            <a:stCxn id="3560" idx="6"/>
            <a:endCxn id="3558" idx="2"/>
          </p:cNvCxnSpPr>
          <p:nvPr/>
        </p:nvCxnSpPr>
        <p:spPr>
          <a:xfrm>
            <a:off x="2660550" y="2319300"/>
            <a:ext cx="3822900" cy="6900"/>
          </a:xfrm>
          <a:prstGeom prst="straightConnector1">
            <a:avLst/>
          </a:prstGeom>
          <a:noFill/>
          <a:ln cap="flat" cmpd="sng" w="9525">
            <a:solidFill>
              <a:schemeClr val="dk1"/>
            </a:solidFill>
            <a:prstDash val="solid"/>
            <a:round/>
            <a:headEnd len="med" w="med" type="none"/>
            <a:tailEnd len="med" w="med" type="none"/>
          </a:ln>
        </p:spPr>
      </p:cxnSp>
      <p:sp>
        <p:nvSpPr>
          <p:cNvPr id="3560" name="Google Shape;3560;p47"/>
          <p:cNvSpPr/>
          <p:nvPr/>
        </p:nvSpPr>
        <p:spPr>
          <a:xfrm>
            <a:off x="13366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58" name="Google Shape;3558;p47"/>
          <p:cNvSpPr/>
          <p:nvPr/>
        </p:nvSpPr>
        <p:spPr>
          <a:xfrm>
            <a:off x="6483450" y="16642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62" name="Google Shape;3562;p47"/>
          <p:cNvSpPr txBox="1"/>
          <p:nvPr/>
        </p:nvSpPr>
        <p:spPr>
          <a:xfrm>
            <a:off x="1119750" y="2988150"/>
            <a:ext cx="17577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2000">
                <a:solidFill>
                  <a:schemeClr val="dk1"/>
                </a:solidFill>
                <a:latin typeface="Courier New"/>
                <a:ea typeface="Courier New"/>
                <a:cs typeface="Courier New"/>
                <a:sym typeface="Courier New"/>
              </a:rPr>
              <a:t>ls -la</a:t>
            </a:r>
            <a:endParaRPr b="1" sz="3200">
              <a:solidFill>
                <a:schemeClr val="dk1"/>
              </a:solidFill>
              <a:latin typeface="Courier New"/>
              <a:ea typeface="Courier New"/>
              <a:cs typeface="Courier New"/>
              <a:sym typeface="Courier New"/>
            </a:endParaRPr>
          </a:p>
        </p:txBody>
      </p:sp>
      <p:sp>
        <p:nvSpPr>
          <p:cNvPr id="3563" name="Google Shape;3563;p47"/>
          <p:cNvSpPr txBox="1"/>
          <p:nvPr/>
        </p:nvSpPr>
        <p:spPr>
          <a:xfrm>
            <a:off x="569850" y="3452875"/>
            <a:ext cx="2857500" cy="158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0"/>
              </a:spcAft>
              <a:buNone/>
            </a:pPr>
            <a:r>
              <a:rPr lang="en">
                <a:solidFill>
                  <a:schemeClr val="dk1"/>
                </a:solidFill>
                <a:latin typeface="Advent Pro"/>
                <a:ea typeface="Advent Pro"/>
                <a:cs typeface="Advent Pro"/>
                <a:sym typeface="Advent Pro"/>
              </a:rPr>
              <a:t>Revealed hidden files and directories and permission within that php page</a:t>
            </a:r>
            <a:endParaRPr>
              <a:solidFill>
                <a:schemeClr val="dk1"/>
              </a:solidFill>
              <a:latin typeface="Courier New"/>
              <a:ea typeface="Courier New"/>
              <a:cs typeface="Courier New"/>
              <a:sym typeface="Courier New"/>
            </a:endParaRPr>
          </a:p>
          <a:p>
            <a:pPr indent="0" lvl="0" marL="0" rtl="0" algn="ctr">
              <a:lnSpc>
                <a:spcPct val="100000"/>
              </a:lnSpc>
              <a:spcBef>
                <a:spcPts val="900"/>
              </a:spcBef>
              <a:spcAft>
                <a:spcPts val="900"/>
              </a:spcAft>
              <a:buNone/>
            </a:pPr>
            <a:r>
              <a:rPr lang="en" sz="1300">
                <a:solidFill>
                  <a:schemeClr val="dk1"/>
                </a:solidFill>
                <a:latin typeface="Advent Pro"/>
                <a:ea typeface="Advent Pro"/>
                <a:cs typeface="Advent Pro"/>
                <a:sym typeface="Advent Pro"/>
              </a:rPr>
              <a:t>Revealed</a:t>
            </a:r>
            <a:r>
              <a:rPr lang="en" sz="1300">
                <a:solidFill>
                  <a:schemeClr val="dk1"/>
                </a:solidFill>
                <a:latin typeface="Courier New"/>
                <a:ea typeface="Courier New"/>
                <a:cs typeface="Courier New"/>
                <a:sym typeface="Courier New"/>
              </a:rPr>
              <a:t> Sup3rS3cretPickl3Ingred.txt </a:t>
            </a:r>
            <a:r>
              <a:rPr lang="en" sz="1300">
                <a:solidFill>
                  <a:schemeClr val="dk1"/>
                </a:solidFill>
                <a:latin typeface="Advent Pro"/>
                <a:ea typeface="Advent Pro"/>
                <a:cs typeface="Advent Pro"/>
                <a:sym typeface="Advent Pro"/>
              </a:rPr>
              <a:t>file</a:t>
            </a:r>
            <a:endParaRPr sz="1300">
              <a:solidFill>
                <a:schemeClr val="dk1"/>
              </a:solidFill>
              <a:latin typeface="Advent Pro"/>
              <a:ea typeface="Advent Pro"/>
              <a:cs typeface="Advent Pro"/>
              <a:sym typeface="Advent Pro"/>
            </a:endParaRPr>
          </a:p>
        </p:txBody>
      </p:sp>
      <p:sp>
        <p:nvSpPr>
          <p:cNvPr id="3564" name="Google Shape;3564;p47"/>
          <p:cNvSpPr txBox="1"/>
          <p:nvPr/>
        </p:nvSpPr>
        <p:spPr>
          <a:xfrm>
            <a:off x="6483450" y="3123697"/>
            <a:ext cx="1413600" cy="554100"/>
          </a:xfrm>
          <a:prstGeom prst="rect">
            <a:avLst/>
          </a:prstGeom>
          <a:noFill/>
          <a:ln>
            <a:noFill/>
          </a:ln>
        </p:spPr>
        <p:txBody>
          <a:bodyPr anchorCtr="0" anchor="b" bIns="91425" lIns="91425" spcFirstLastPara="1" rIns="91425" wrap="square" tIns="91425">
            <a:noAutofit/>
          </a:bodyPr>
          <a:lstStyle/>
          <a:p>
            <a:pPr indent="0" lvl="0" marL="0" rtl="0" algn="ctr">
              <a:spcBef>
                <a:spcPts val="900"/>
              </a:spcBef>
              <a:spcAft>
                <a:spcPts val="900"/>
              </a:spcAft>
              <a:buNone/>
            </a:pPr>
            <a:r>
              <a:rPr b="1" lang="en" sz="1300">
                <a:solidFill>
                  <a:schemeClr val="dk1"/>
                </a:solidFill>
                <a:latin typeface="Courier New"/>
                <a:ea typeface="Courier New"/>
                <a:cs typeface="Courier New"/>
                <a:sym typeface="Courier New"/>
              </a:rPr>
              <a:t>find /name * 3 *</a:t>
            </a:r>
            <a:endParaRPr sz="2000">
              <a:solidFill>
                <a:schemeClr val="dk1"/>
              </a:solidFill>
              <a:latin typeface="Courier New"/>
              <a:ea typeface="Courier New"/>
              <a:cs typeface="Courier New"/>
              <a:sym typeface="Courier New"/>
            </a:endParaRPr>
          </a:p>
        </p:txBody>
      </p:sp>
      <p:sp>
        <p:nvSpPr>
          <p:cNvPr id="3565" name="Google Shape;3565;p47"/>
          <p:cNvSpPr txBox="1"/>
          <p:nvPr/>
        </p:nvSpPr>
        <p:spPr>
          <a:xfrm>
            <a:off x="6002400" y="3542250"/>
            <a:ext cx="2286000" cy="884100"/>
          </a:xfrm>
          <a:prstGeom prst="rect">
            <a:avLst/>
          </a:prstGeom>
          <a:noFill/>
          <a:ln>
            <a:noFill/>
          </a:ln>
        </p:spPr>
        <p:txBody>
          <a:bodyPr anchorCtr="0" anchor="t" bIns="91425" lIns="91425" spcFirstLastPara="1" rIns="91425" wrap="square" tIns="91425">
            <a:noAutofit/>
          </a:bodyPr>
          <a:lstStyle/>
          <a:p>
            <a:pPr indent="0" lvl="0" marL="0" rtl="0" algn="ctr">
              <a:spcBef>
                <a:spcPts val="900"/>
              </a:spcBef>
              <a:spcAft>
                <a:spcPts val="900"/>
              </a:spcAft>
              <a:buNone/>
            </a:pPr>
            <a:r>
              <a:rPr lang="en">
                <a:solidFill>
                  <a:schemeClr val="dk1"/>
                </a:solidFill>
                <a:latin typeface="Advent Pro"/>
                <a:ea typeface="Advent Pro"/>
                <a:cs typeface="Advent Pro"/>
                <a:sym typeface="Advent Pro"/>
              </a:rPr>
              <a:t>Found the file </a:t>
            </a:r>
            <a:r>
              <a:rPr lang="en" sz="1300">
                <a:solidFill>
                  <a:schemeClr val="dk1"/>
                </a:solidFill>
                <a:latin typeface="Courier New"/>
                <a:ea typeface="Courier New"/>
                <a:cs typeface="Courier New"/>
                <a:sym typeface="Courier New"/>
              </a:rPr>
              <a:t>/root/3rd.txt</a:t>
            </a:r>
            <a:endParaRPr sz="1300">
              <a:solidFill>
                <a:schemeClr val="dk1"/>
              </a:solidFill>
              <a:latin typeface="Courier New"/>
              <a:ea typeface="Courier New"/>
              <a:cs typeface="Courier New"/>
              <a:sym typeface="Courier New"/>
            </a:endParaRPr>
          </a:p>
        </p:txBody>
      </p:sp>
      <p:sp>
        <p:nvSpPr>
          <p:cNvPr id="3566" name="Google Shape;3566;p47"/>
          <p:cNvSpPr/>
          <p:nvPr/>
        </p:nvSpPr>
        <p:spPr>
          <a:xfrm>
            <a:off x="3910050" y="1655775"/>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67" name="Google Shape;3567;p47"/>
          <p:cNvSpPr txBox="1"/>
          <p:nvPr/>
        </p:nvSpPr>
        <p:spPr>
          <a:xfrm>
            <a:off x="3693150" y="3153775"/>
            <a:ext cx="17577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300">
                <a:solidFill>
                  <a:schemeClr val="dk1"/>
                </a:solidFill>
                <a:latin typeface="Courier New"/>
                <a:ea typeface="Courier New"/>
                <a:cs typeface="Courier New"/>
                <a:sym typeface="Courier New"/>
              </a:rPr>
              <a:t>find /name * ingredient *</a:t>
            </a:r>
            <a:endParaRPr b="1" sz="1300">
              <a:solidFill>
                <a:schemeClr val="dk1"/>
              </a:solidFill>
              <a:latin typeface="Courier New"/>
              <a:ea typeface="Courier New"/>
              <a:cs typeface="Courier New"/>
              <a:sym typeface="Courier New"/>
            </a:endParaRPr>
          </a:p>
        </p:txBody>
      </p:sp>
      <p:sp>
        <p:nvSpPr>
          <p:cNvPr id="3568" name="Google Shape;3568;p47"/>
          <p:cNvSpPr txBox="1"/>
          <p:nvPr/>
        </p:nvSpPr>
        <p:spPr>
          <a:xfrm>
            <a:off x="3571875" y="3542250"/>
            <a:ext cx="2286000" cy="88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Found the file </a:t>
            </a:r>
            <a:r>
              <a:rPr lang="en" sz="1300">
                <a:solidFill>
                  <a:schemeClr val="dk1"/>
                </a:solidFill>
                <a:latin typeface="Courier New"/>
                <a:ea typeface="Courier New"/>
                <a:cs typeface="Courier New"/>
                <a:sym typeface="Courier New"/>
              </a:rPr>
              <a:t>/home/rick/’second ingredients’</a:t>
            </a:r>
            <a:r>
              <a:rPr lang="en">
                <a:solidFill>
                  <a:schemeClr val="dk1"/>
                </a:solidFill>
                <a:latin typeface="Advent Pro"/>
                <a:ea typeface="Advent Pro"/>
                <a:cs typeface="Advent Pro"/>
                <a:sym typeface="Advent Pro"/>
              </a:rPr>
              <a:t> </a:t>
            </a:r>
            <a:endParaRPr>
              <a:solidFill>
                <a:schemeClr val="dk1"/>
              </a:solidFill>
              <a:latin typeface="Advent Pro"/>
              <a:ea typeface="Advent Pro"/>
              <a:cs typeface="Advent Pro"/>
              <a:sym typeface="Advent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2" name="Shape 3572"/>
        <p:cNvGrpSpPr/>
        <p:nvPr/>
      </p:nvGrpSpPr>
      <p:grpSpPr>
        <a:xfrm>
          <a:off x="0" y="0"/>
          <a:ext cx="0" cy="0"/>
          <a:chOff x="0" y="0"/>
          <a:chExt cx="0" cy="0"/>
        </a:xfrm>
      </p:grpSpPr>
      <p:sp>
        <p:nvSpPr>
          <p:cNvPr id="3573" name="Google Shape;3573;p48"/>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(Continued)</a:t>
            </a:r>
            <a:endParaRPr/>
          </a:p>
        </p:txBody>
      </p:sp>
      <p:cxnSp>
        <p:nvCxnSpPr>
          <p:cNvPr id="3574" name="Google Shape;3574;p48"/>
          <p:cNvCxnSpPr>
            <a:stCxn id="3575" idx="6"/>
            <a:endCxn id="3576" idx="2"/>
          </p:cNvCxnSpPr>
          <p:nvPr/>
        </p:nvCxnSpPr>
        <p:spPr>
          <a:xfrm flipH="1" rot="10800000">
            <a:off x="5233950" y="2319300"/>
            <a:ext cx="1461600" cy="6900"/>
          </a:xfrm>
          <a:prstGeom prst="straightConnector1">
            <a:avLst/>
          </a:prstGeom>
          <a:noFill/>
          <a:ln cap="flat" cmpd="sng" w="9525">
            <a:solidFill>
              <a:schemeClr val="dk1"/>
            </a:solidFill>
            <a:prstDash val="solid"/>
            <a:round/>
            <a:headEnd len="med" w="med" type="none"/>
            <a:tailEnd len="med" w="med" type="none"/>
          </a:ln>
        </p:spPr>
      </p:cxnSp>
      <p:cxnSp>
        <p:nvCxnSpPr>
          <p:cNvPr id="3577" name="Google Shape;3577;p48"/>
          <p:cNvCxnSpPr>
            <a:endCxn id="3578" idx="2"/>
          </p:cNvCxnSpPr>
          <p:nvPr/>
        </p:nvCxnSpPr>
        <p:spPr>
          <a:xfrm>
            <a:off x="84600" y="2319300"/>
            <a:ext cx="935400" cy="0"/>
          </a:xfrm>
          <a:prstGeom prst="straightConnector1">
            <a:avLst/>
          </a:prstGeom>
          <a:noFill/>
          <a:ln cap="flat" cmpd="sng" w="9525">
            <a:solidFill>
              <a:schemeClr val="dk1"/>
            </a:solidFill>
            <a:prstDash val="solid"/>
            <a:round/>
            <a:headEnd len="med" w="med" type="none"/>
            <a:tailEnd len="med" w="med" type="none"/>
          </a:ln>
        </p:spPr>
      </p:cxnSp>
      <p:cxnSp>
        <p:nvCxnSpPr>
          <p:cNvPr id="3579" name="Google Shape;3579;p48"/>
          <p:cNvCxnSpPr>
            <a:stCxn id="3578" idx="6"/>
            <a:endCxn id="3575" idx="2"/>
          </p:cNvCxnSpPr>
          <p:nvPr/>
        </p:nvCxnSpPr>
        <p:spPr>
          <a:xfrm>
            <a:off x="2343900" y="2319300"/>
            <a:ext cx="1566300" cy="6900"/>
          </a:xfrm>
          <a:prstGeom prst="straightConnector1">
            <a:avLst/>
          </a:prstGeom>
          <a:noFill/>
          <a:ln cap="flat" cmpd="sng" w="9525">
            <a:solidFill>
              <a:schemeClr val="dk1"/>
            </a:solidFill>
            <a:prstDash val="solid"/>
            <a:round/>
            <a:headEnd len="med" w="med" type="none"/>
            <a:tailEnd len="med" w="med" type="none"/>
          </a:ln>
        </p:spPr>
      </p:cxnSp>
      <p:cxnSp>
        <p:nvCxnSpPr>
          <p:cNvPr id="3580" name="Google Shape;3580;p48"/>
          <p:cNvCxnSpPr>
            <a:stCxn id="3576" idx="6"/>
          </p:cNvCxnSpPr>
          <p:nvPr/>
        </p:nvCxnSpPr>
        <p:spPr>
          <a:xfrm>
            <a:off x="8019450" y="2319300"/>
            <a:ext cx="2959500" cy="6900"/>
          </a:xfrm>
          <a:prstGeom prst="straightConnector1">
            <a:avLst/>
          </a:prstGeom>
          <a:noFill/>
          <a:ln cap="flat" cmpd="sng" w="9525">
            <a:solidFill>
              <a:schemeClr val="dk1"/>
            </a:solidFill>
            <a:prstDash val="solid"/>
            <a:round/>
            <a:headEnd len="med" w="med" type="none"/>
            <a:tailEnd len="med" w="med" type="none"/>
          </a:ln>
        </p:spPr>
      </p:cxnSp>
      <p:sp>
        <p:nvSpPr>
          <p:cNvPr id="3578" name="Google Shape;3578;p48"/>
          <p:cNvSpPr/>
          <p:nvPr/>
        </p:nvSpPr>
        <p:spPr>
          <a:xfrm>
            <a:off x="102000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75" name="Google Shape;3575;p48"/>
          <p:cNvSpPr/>
          <p:nvPr/>
        </p:nvSpPr>
        <p:spPr>
          <a:xfrm>
            <a:off x="3910050" y="16642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76" name="Google Shape;3576;p48"/>
          <p:cNvSpPr/>
          <p:nvPr/>
        </p:nvSpPr>
        <p:spPr>
          <a:xfrm>
            <a:off x="66955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CLI</a:t>
            </a:r>
            <a:endParaRPr sz="3000">
              <a:solidFill>
                <a:schemeClr val="dk1"/>
              </a:solidFill>
              <a:latin typeface="Alumni Sans Pinstripe"/>
              <a:ea typeface="Alumni Sans Pinstripe"/>
              <a:cs typeface="Alumni Sans Pinstripe"/>
              <a:sym typeface="Alumni Sans Pinstripe"/>
            </a:endParaRPr>
          </a:p>
        </p:txBody>
      </p:sp>
      <p:sp>
        <p:nvSpPr>
          <p:cNvPr id="3581" name="Google Shape;3581;p48"/>
          <p:cNvSpPr txBox="1"/>
          <p:nvPr/>
        </p:nvSpPr>
        <p:spPr>
          <a:xfrm>
            <a:off x="584100" y="3304164"/>
            <a:ext cx="21957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500">
                <a:solidFill>
                  <a:schemeClr val="dk1"/>
                </a:solidFill>
                <a:latin typeface="Courier New"/>
                <a:ea typeface="Courier New"/>
                <a:cs typeface="Courier New"/>
                <a:sym typeface="Courier New"/>
              </a:rPr>
              <a:t>less Sup3rS3cretPickl3Ingred.txt</a:t>
            </a:r>
            <a:endParaRPr b="1" sz="2700">
              <a:solidFill>
                <a:schemeClr val="dk1"/>
              </a:solidFill>
              <a:latin typeface="Courier New"/>
              <a:ea typeface="Courier New"/>
              <a:cs typeface="Courier New"/>
              <a:sym typeface="Courier New"/>
            </a:endParaRPr>
          </a:p>
        </p:txBody>
      </p:sp>
      <p:sp>
        <p:nvSpPr>
          <p:cNvPr id="3582" name="Google Shape;3582;p48"/>
          <p:cNvSpPr txBox="1"/>
          <p:nvPr/>
        </p:nvSpPr>
        <p:spPr>
          <a:xfrm>
            <a:off x="716850" y="3960600"/>
            <a:ext cx="19302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0"/>
              </a:spcAft>
              <a:buNone/>
            </a:pPr>
            <a:r>
              <a:rPr lang="en">
                <a:solidFill>
                  <a:schemeClr val="dk1"/>
                </a:solidFill>
                <a:latin typeface="Advent Pro"/>
                <a:ea typeface="Advent Pro"/>
                <a:cs typeface="Advent Pro"/>
                <a:sym typeface="Advent Pro"/>
              </a:rPr>
              <a:t>Revealed the flag </a:t>
            </a:r>
            <a:r>
              <a:rPr lang="en">
                <a:solidFill>
                  <a:schemeClr val="dk1"/>
                </a:solidFill>
                <a:latin typeface="Courier New"/>
                <a:ea typeface="Courier New"/>
                <a:cs typeface="Courier New"/>
                <a:sym typeface="Courier New"/>
              </a:rPr>
              <a:t>mr. meeseek hair</a:t>
            </a:r>
            <a:r>
              <a:rPr lang="en">
                <a:solidFill>
                  <a:schemeClr val="dk1"/>
                </a:solidFill>
                <a:latin typeface="Advent Pro"/>
                <a:ea typeface="Advent Pro"/>
                <a:cs typeface="Advent Pro"/>
                <a:sym typeface="Advent Pro"/>
              </a:rPr>
              <a:t> as the first ingredient.</a:t>
            </a:r>
            <a:endParaRPr>
              <a:solidFill>
                <a:schemeClr val="dk1"/>
              </a:solidFill>
              <a:latin typeface="Advent Pro"/>
              <a:ea typeface="Advent Pro"/>
              <a:cs typeface="Advent Pro"/>
              <a:sym typeface="Advent Pro"/>
            </a:endParaRPr>
          </a:p>
          <a:p>
            <a:pPr indent="0" lvl="0" marL="0" rtl="0" algn="ctr">
              <a:lnSpc>
                <a:spcPct val="171000"/>
              </a:lnSpc>
              <a:spcBef>
                <a:spcPts val="900"/>
              </a:spcBef>
              <a:spcAft>
                <a:spcPts val="0"/>
              </a:spcAft>
              <a:buNone/>
            </a:pPr>
            <a:r>
              <a:t/>
            </a:r>
            <a:endParaRPr sz="1300">
              <a:solidFill>
                <a:schemeClr val="dk1"/>
              </a:solidFill>
              <a:latin typeface="Advent Pro"/>
              <a:ea typeface="Advent Pro"/>
              <a:cs typeface="Advent Pro"/>
              <a:sym typeface="Advent Pro"/>
            </a:endParaRPr>
          </a:p>
          <a:p>
            <a:pPr indent="0" lvl="0" marL="0" rtl="0" algn="ctr">
              <a:spcBef>
                <a:spcPts val="900"/>
              </a:spcBef>
              <a:spcAft>
                <a:spcPts val="0"/>
              </a:spcAft>
              <a:buNone/>
            </a:pPr>
            <a:r>
              <a:t/>
            </a:r>
            <a:endParaRPr>
              <a:solidFill>
                <a:schemeClr val="dk1"/>
              </a:solidFill>
              <a:latin typeface="Advent Pro"/>
              <a:ea typeface="Advent Pro"/>
              <a:cs typeface="Advent Pro"/>
              <a:sym typeface="Advent Pro"/>
            </a:endParaRPr>
          </a:p>
        </p:txBody>
      </p:sp>
      <p:sp>
        <p:nvSpPr>
          <p:cNvPr id="3583" name="Google Shape;3583;p48"/>
          <p:cNvSpPr txBox="1"/>
          <p:nvPr/>
        </p:nvSpPr>
        <p:spPr>
          <a:xfrm>
            <a:off x="3418725" y="3158597"/>
            <a:ext cx="2288400" cy="85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500">
                <a:solidFill>
                  <a:schemeClr val="dk1"/>
                </a:solidFill>
                <a:latin typeface="Courier New"/>
                <a:ea typeface="Courier New"/>
                <a:cs typeface="Courier New"/>
                <a:sym typeface="Courier New"/>
              </a:rPr>
              <a:t>less /home/rick/’second ingredients’</a:t>
            </a:r>
            <a:endParaRPr b="1" sz="1500">
              <a:solidFill>
                <a:schemeClr val="dk1"/>
              </a:solidFill>
              <a:latin typeface="Courier New"/>
              <a:ea typeface="Courier New"/>
              <a:cs typeface="Courier New"/>
              <a:sym typeface="Courier New"/>
            </a:endParaRPr>
          </a:p>
        </p:txBody>
      </p:sp>
      <p:sp>
        <p:nvSpPr>
          <p:cNvPr id="3584" name="Google Shape;3584;p48"/>
          <p:cNvSpPr txBox="1"/>
          <p:nvPr/>
        </p:nvSpPr>
        <p:spPr>
          <a:xfrm>
            <a:off x="3684075" y="3960600"/>
            <a:ext cx="1757700" cy="110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Revealed the flag </a:t>
            </a:r>
            <a:r>
              <a:rPr lang="en">
                <a:solidFill>
                  <a:schemeClr val="dk1"/>
                </a:solidFill>
                <a:latin typeface="Courier New"/>
                <a:ea typeface="Courier New"/>
                <a:cs typeface="Courier New"/>
                <a:sym typeface="Courier New"/>
              </a:rPr>
              <a:t>1 jerry tear</a:t>
            </a:r>
            <a:r>
              <a:rPr lang="en">
                <a:solidFill>
                  <a:schemeClr val="dk1"/>
                </a:solidFill>
                <a:latin typeface="Advent Pro"/>
                <a:ea typeface="Advent Pro"/>
                <a:cs typeface="Advent Pro"/>
                <a:sym typeface="Advent Pro"/>
              </a:rPr>
              <a:t> as the second ingredient</a:t>
            </a:r>
            <a:endParaRPr>
              <a:solidFill>
                <a:schemeClr val="dk1"/>
              </a:solidFill>
              <a:latin typeface="Advent Pro"/>
              <a:ea typeface="Advent Pro"/>
              <a:cs typeface="Advent Pro"/>
              <a:sym typeface="Advent Pro"/>
            </a:endParaRPr>
          </a:p>
        </p:txBody>
      </p:sp>
      <p:sp>
        <p:nvSpPr>
          <p:cNvPr id="3585" name="Google Shape;3585;p48"/>
          <p:cNvSpPr txBox="1"/>
          <p:nvPr/>
        </p:nvSpPr>
        <p:spPr>
          <a:xfrm>
            <a:off x="6346050" y="3118495"/>
            <a:ext cx="2098200" cy="74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500">
                <a:solidFill>
                  <a:schemeClr val="dk1"/>
                </a:solidFill>
                <a:latin typeface="Courier New"/>
                <a:ea typeface="Courier New"/>
                <a:cs typeface="Courier New"/>
                <a:sym typeface="Courier New"/>
              </a:rPr>
              <a:t>sudo less /root/3rd.txt</a:t>
            </a:r>
            <a:endParaRPr b="1" sz="1500">
              <a:solidFill>
                <a:schemeClr val="dk1"/>
              </a:solidFill>
              <a:latin typeface="Courier New"/>
              <a:ea typeface="Courier New"/>
              <a:cs typeface="Courier New"/>
              <a:sym typeface="Courier New"/>
            </a:endParaRPr>
          </a:p>
        </p:txBody>
      </p:sp>
      <p:sp>
        <p:nvSpPr>
          <p:cNvPr id="3586" name="Google Shape;3586;p48"/>
          <p:cNvSpPr txBox="1"/>
          <p:nvPr/>
        </p:nvSpPr>
        <p:spPr>
          <a:xfrm>
            <a:off x="6213300" y="3960600"/>
            <a:ext cx="23895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Revealed the flag </a:t>
            </a:r>
            <a:r>
              <a:rPr lang="en">
                <a:solidFill>
                  <a:schemeClr val="dk1"/>
                </a:solidFill>
                <a:latin typeface="Courier New"/>
                <a:ea typeface="Courier New"/>
                <a:cs typeface="Courier New"/>
                <a:sym typeface="Courier New"/>
              </a:rPr>
              <a:t>fleeb juice</a:t>
            </a:r>
            <a:r>
              <a:rPr lang="en">
                <a:solidFill>
                  <a:schemeClr val="dk1"/>
                </a:solidFill>
                <a:latin typeface="Advent Pro"/>
                <a:ea typeface="Advent Pro"/>
                <a:cs typeface="Advent Pro"/>
                <a:sym typeface="Advent Pro"/>
              </a:rPr>
              <a:t> as the third and final ingredient.</a:t>
            </a:r>
            <a:endParaRPr>
              <a:solidFill>
                <a:schemeClr val="dk1"/>
              </a:solidFill>
              <a:latin typeface="Advent Pro"/>
              <a:ea typeface="Advent Pro"/>
              <a:cs typeface="Advent Pro"/>
              <a:sym typeface="Advent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0" name="Shape 3590"/>
        <p:cNvGrpSpPr/>
        <p:nvPr/>
      </p:nvGrpSpPr>
      <p:grpSpPr>
        <a:xfrm>
          <a:off x="0" y="0"/>
          <a:ext cx="0" cy="0"/>
          <a:chOff x="0" y="0"/>
          <a:chExt cx="0" cy="0"/>
        </a:xfrm>
      </p:grpSpPr>
      <p:sp>
        <p:nvSpPr>
          <p:cNvPr id="3591" name="Google Shape;3591;p49"/>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Lessons Learned</a:t>
            </a:r>
            <a:endParaRPr/>
          </a:p>
        </p:txBody>
      </p:sp>
      <p:sp>
        <p:nvSpPr>
          <p:cNvPr id="3592" name="Google Shape;3592;p49"/>
          <p:cNvSpPr txBox="1"/>
          <p:nvPr>
            <p:ph idx="2" type="title"/>
          </p:nvPr>
        </p:nvSpPr>
        <p:spPr>
          <a:xfrm>
            <a:off x="1099200" y="1366918"/>
            <a:ext cx="20067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3593" name="Google Shape;3593;p49"/>
          <p:cNvSpPr txBox="1"/>
          <p:nvPr>
            <p:ph idx="1" type="subTitle"/>
          </p:nvPr>
        </p:nvSpPr>
        <p:spPr>
          <a:xfrm>
            <a:off x="1099200" y="2077450"/>
            <a:ext cx="2006700" cy="24465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000"/>
              <a:t>Unsuccessful SSH connection.</a:t>
            </a:r>
            <a:endParaRPr b="1" sz="1000"/>
          </a:p>
          <a:p>
            <a:pPr indent="0" lvl="0" marL="0" rtl="0" algn="l">
              <a:lnSpc>
                <a:spcPct val="150000"/>
              </a:lnSpc>
              <a:spcBef>
                <a:spcPts val="1200"/>
              </a:spcBef>
              <a:spcAft>
                <a:spcPts val="1200"/>
              </a:spcAft>
              <a:buNone/>
            </a:pPr>
            <a:r>
              <a:rPr lang="en" sz="1000"/>
              <a:t>After Gobuster was used to find the password, an initial attempt was made to access the server via SSH. This was unsuccessful despite having the correct credentials. This highlighted the importance of thorough enumeration before attempting exploitation, as key information (such as hidden directories or files) may be overlooked if initial efforts fail.</a:t>
            </a:r>
            <a:endParaRPr sz="1000"/>
          </a:p>
        </p:txBody>
      </p:sp>
      <p:sp>
        <p:nvSpPr>
          <p:cNvPr id="3594" name="Google Shape;3594;p49"/>
          <p:cNvSpPr txBox="1"/>
          <p:nvPr>
            <p:ph idx="3" type="title"/>
          </p:nvPr>
        </p:nvSpPr>
        <p:spPr>
          <a:xfrm>
            <a:off x="3412799" y="1366925"/>
            <a:ext cx="22371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Unexpected Findings</a:t>
            </a:r>
            <a:endParaRPr/>
          </a:p>
        </p:txBody>
      </p:sp>
      <p:sp>
        <p:nvSpPr>
          <p:cNvPr id="3595" name="Google Shape;3595;p49"/>
          <p:cNvSpPr txBox="1"/>
          <p:nvPr>
            <p:ph idx="4" type="subTitle"/>
          </p:nvPr>
        </p:nvSpPr>
        <p:spPr>
          <a:xfrm>
            <a:off x="3528000" y="2077750"/>
            <a:ext cx="2006700" cy="2446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t>The </a:t>
            </a:r>
            <a:r>
              <a:rPr b="1" lang="en" sz="1000"/>
              <a:t>password was found in the </a:t>
            </a:r>
            <a:r>
              <a:rPr b="1" lang="en" sz="1000">
                <a:latin typeface="Courier New"/>
                <a:ea typeface="Courier New"/>
                <a:cs typeface="Courier New"/>
                <a:sym typeface="Courier New"/>
              </a:rPr>
              <a:t>/robots.txt</a:t>
            </a:r>
            <a:r>
              <a:rPr b="1" lang="en" sz="1000"/>
              <a:t> file</a:t>
            </a:r>
            <a:r>
              <a:rPr lang="en" sz="1000"/>
              <a:t>. This exposed a potential vulnerability where sensitive information was unintentionally made accessible, underscoring the need for secure web server configurations.</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rPr lang="en" sz="1000"/>
              <a:t>The </a:t>
            </a:r>
            <a:r>
              <a:rPr b="1" lang="en" sz="1000">
                <a:latin typeface="Courier New"/>
                <a:ea typeface="Courier New"/>
                <a:cs typeface="Courier New"/>
                <a:sym typeface="Courier New"/>
              </a:rPr>
              <a:t>cat</a:t>
            </a:r>
            <a:r>
              <a:rPr b="1" lang="en" sz="1000"/>
              <a:t> command</a:t>
            </a:r>
            <a:r>
              <a:rPr lang="en" sz="1000"/>
              <a:t> in the </a:t>
            </a:r>
            <a:r>
              <a:rPr lang="en" sz="1000">
                <a:latin typeface="Courier New"/>
                <a:ea typeface="Courier New"/>
                <a:cs typeface="Courier New"/>
                <a:sym typeface="Courier New"/>
              </a:rPr>
              <a:t>/login.php</a:t>
            </a:r>
            <a:r>
              <a:rPr lang="en" sz="1000"/>
              <a:t> page CLI was </a:t>
            </a:r>
            <a:r>
              <a:rPr b="1" lang="en" sz="1000"/>
              <a:t>restricted</a:t>
            </a:r>
            <a:r>
              <a:rPr lang="en" sz="1000"/>
              <a:t>. Adopting the use of the </a:t>
            </a:r>
            <a:r>
              <a:rPr lang="en" sz="1000">
                <a:latin typeface="Courier New"/>
                <a:ea typeface="Courier New"/>
                <a:cs typeface="Courier New"/>
                <a:sym typeface="Courier New"/>
              </a:rPr>
              <a:t>less</a:t>
            </a:r>
            <a:r>
              <a:rPr lang="en" sz="1000"/>
              <a:t> command, circumvented this unexpected restriction.</a:t>
            </a:r>
            <a:endParaRPr sz="1000"/>
          </a:p>
        </p:txBody>
      </p:sp>
      <p:sp>
        <p:nvSpPr>
          <p:cNvPr id="3596" name="Google Shape;3596;p49"/>
          <p:cNvSpPr txBox="1"/>
          <p:nvPr>
            <p:ph idx="5" type="title"/>
          </p:nvPr>
        </p:nvSpPr>
        <p:spPr>
          <a:xfrm>
            <a:off x="5956800" y="1366925"/>
            <a:ext cx="20067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Adaptations</a:t>
            </a:r>
            <a:endParaRPr/>
          </a:p>
        </p:txBody>
      </p:sp>
      <p:sp>
        <p:nvSpPr>
          <p:cNvPr id="3597" name="Google Shape;3597;p49"/>
          <p:cNvSpPr txBox="1"/>
          <p:nvPr>
            <p:ph idx="6" type="subTitle"/>
          </p:nvPr>
        </p:nvSpPr>
        <p:spPr>
          <a:xfrm>
            <a:off x="5956750" y="2077600"/>
            <a:ext cx="2006700" cy="2316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000"/>
              <a:t>The exercise required deviation from the standard approach when the SSH login attempt was denied. Instead of focusing solely on SSH, the team shifted to further </a:t>
            </a:r>
            <a:r>
              <a:rPr b="1" lang="en" sz="1000"/>
              <a:t>web-based enumeration</a:t>
            </a:r>
            <a:r>
              <a:rPr lang="en" sz="1000"/>
              <a:t> using tools like </a:t>
            </a:r>
            <a:r>
              <a:rPr b="1" lang="en" sz="1000"/>
              <a:t>Nikto</a:t>
            </a:r>
            <a:r>
              <a:rPr lang="en" sz="1000"/>
              <a:t>, which ultimately revealed the </a:t>
            </a:r>
            <a:r>
              <a:rPr lang="en" sz="1000">
                <a:latin typeface="Courier New"/>
                <a:ea typeface="Courier New"/>
                <a:cs typeface="Courier New"/>
                <a:sym typeface="Courier New"/>
              </a:rPr>
              <a:t>/login.php</a:t>
            </a:r>
            <a:r>
              <a:rPr lang="en" sz="1000"/>
              <a:t> page. This adaptability was crucial in overcoming the challenge and successfully completing the task.</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1" name="Shape 3601"/>
        <p:cNvGrpSpPr/>
        <p:nvPr/>
      </p:nvGrpSpPr>
      <p:grpSpPr>
        <a:xfrm>
          <a:off x="0" y="0"/>
          <a:ext cx="0" cy="0"/>
          <a:chOff x="0" y="0"/>
          <a:chExt cx="0" cy="0"/>
        </a:xfrm>
      </p:grpSpPr>
      <p:grpSp>
        <p:nvGrpSpPr>
          <p:cNvPr id="3602" name="Google Shape;3602;p50"/>
          <p:cNvGrpSpPr/>
          <p:nvPr/>
        </p:nvGrpSpPr>
        <p:grpSpPr>
          <a:xfrm>
            <a:off x="3305710" y="670433"/>
            <a:ext cx="326604" cy="2227568"/>
            <a:chOff x="-1754602" y="1947770"/>
            <a:chExt cx="326604" cy="2227568"/>
          </a:xfrm>
        </p:grpSpPr>
        <p:sp>
          <p:nvSpPr>
            <p:cNvPr id="3603" name="Google Shape;3603;p50"/>
            <p:cNvSpPr/>
            <p:nvPr/>
          </p:nvSpPr>
          <p:spPr>
            <a:xfrm rot="5400000">
              <a:off x="-1553999" y="404933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50"/>
            <p:cNvSpPr/>
            <p:nvPr/>
          </p:nvSpPr>
          <p:spPr>
            <a:xfrm rot="5400000">
              <a:off x="-1553999" y="366723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50"/>
            <p:cNvSpPr/>
            <p:nvPr/>
          </p:nvSpPr>
          <p:spPr>
            <a:xfrm rot="5400000">
              <a:off x="-1553999" y="328513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50"/>
            <p:cNvSpPr/>
            <p:nvPr/>
          </p:nvSpPr>
          <p:spPr>
            <a:xfrm rot="5400000">
              <a:off x="-1553999" y="309408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50"/>
            <p:cNvSpPr/>
            <p:nvPr/>
          </p:nvSpPr>
          <p:spPr>
            <a:xfrm rot="5400000">
              <a:off x="-1553999" y="213882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50"/>
            <p:cNvSpPr/>
            <p:nvPr/>
          </p:nvSpPr>
          <p:spPr>
            <a:xfrm rot="5400000">
              <a:off x="-1553999" y="232987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50"/>
            <p:cNvSpPr/>
            <p:nvPr/>
          </p:nvSpPr>
          <p:spPr>
            <a:xfrm rot="5400000">
              <a:off x="-1553999" y="194777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50"/>
            <p:cNvSpPr/>
            <p:nvPr/>
          </p:nvSpPr>
          <p:spPr>
            <a:xfrm rot="5400000">
              <a:off x="-1754602" y="385828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50"/>
            <p:cNvSpPr/>
            <p:nvPr/>
          </p:nvSpPr>
          <p:spPr>
            <a:xfrm rot="5400000">
              <a:off x="-1754602" y="404933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50"/>
            <p:cNvSpPr/>
            <p:nvPr/>
          </p:nvSpPr>
          <p:spPr>
            <a:xfrm rot="5400000">
              <a:off x="-1754602" y="328513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50"/>
            <p:cNvSpPr/>
            <p:nvPr/>
          </p:nvSpPr>
          <p:spPr>
            <a:xfrm rot="5400000">
              <a:off x="-1754602" y="347618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50"/>
            <p:cNvSpPr/>
            <p:nvPr/>
          </p:nvSpPr>
          <p:spPr>
            <a:xfrm rot="5400000">
              <a:off x="-1754602" y="309408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50"/>
            <p:cNvSpPr/>
            <p:nvPr/>
          </p:nvSpPr>
          <p:spPr>
            <a:xfrm rot="5400000">
              <a:off x="-1754602" y="271197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50"/>
            <p:cNvSpPr/>
            <p:nvPr/>
          </p:nvSpPr>
          <p:spPr>
            <a:xfrm rot="5400000">
              <a:off x="-1754602" y="290302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50"/>
            <p:cNvSpPr/>
            <p:nvPr/>
          </p:nvSpPr>
          <p:spPr>
            <a:xfrm rot="5400000">
              <a:off x="-1754602" y="252092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50"/>
            <p:cNvSpPr/>
            <p:nvPr/>
          </p:nvSpPr>
          <p:spPr>
            <a:xfrm rot="5400000">
              <a:off x="-1754602" y="232987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50"/>
            <p:cNvSpPr/>
            <p:nvPr/>
          </p:nvSpPr>
          <p:spPr>
            <a:xfrm rot="5400000">
              <a:off x="-1754602" y="194777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20" name="Google Shape;3620;p50"/>
          <p:cNvPicPr preferRelativeResize="0"/>
          <p:nvPr/>
        </p:nvPicPr>
        <p:blipFill>
          <a:blip r:embed="rId3">
            <a:alphaModFix/>
          </a:blip>
          <a:stretch>
            <a:fillRect/>
          </a:stretch>
        </p:blipFill>
        <p:spPr>
          <a:xfrm>
            <a:off x="2952099" y="2176379"/>
            <a:ext cx="1030518" cy="738901"/>
          </a:xfrm>
          <a:prstGeom prst="rect">
            <a:avLst/>
          </a:prstGeom>
          <a:noFill/>
          <a:ln>
            <a:noFill/>
          </a:ln>
        </p:spPr>
      </p:pic>
      <p:pic>
        <p:nvPicPr>
          <p:cNvPr id="3621" name="Google Shape;3621;p50"/>
          <p:cNvPicPr preferRelativeResize="0"/>
          <p:nvPr/>
        </p:nvPicPr>
        <p:blipFill>
          <a:blip r:embed="rId4">
            <a:alphaModFix/>
          </a:blip>
          <a:stretch>
            <a:fillRect/>
          </a:stretch>
        </p:blipFill>
        <p:spPr>
          <a:xfrm>
            <a:off x="922512" y="2481175"/>
            <a:ext cx="2878150" cy="1916850"/>
          </a:xfrm>
          <a:prstGeom prst="rect">
            <a:avLst/>
          </a:prstGeom>
          <a:noFill/>
          <a:ln>
            <a:noFill/>
          </a:ln>
        </p:spPr>
      </p:pic>
      <p:sp>
        <p:nvSpPr>
          <p:cNvPr id="3622" name="Google Shape;3622;p50"/>
          <p:cNvSpPr txBox="1"/>
          <p:nvPr>
            <p:ph type="title"/>
          </p:nvPr>
        </p:nvSpPr>
        <p:spPr>
          <a:xfrm>
            <a:off x="3940350" y="140225"/>
            <a:ext cx="47625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Recommendations - Enhance Security Posture</a:t>
            </a:r>
            <a:endParaRPr sz="3300"/>
          </a:p>
        </p:txBody>
      </p:sp>
      <p:sp>
        <p:nvSpPr>
          <p:cNvPr id="3623" name="Google Shape;3623;p50"/>
          <p:cNvSpPr txBox="1"/>
          <p:nvPr>
            <p:ph idx="2" type="title"/>
          </p:nvPr>
        </p:nvSpPr>
        <p:spPr>
          <a:xfrm>
            <a:off x="4957100" y="1599575"/>
            <a:ext cx="3567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Web Server/Password Management Configurations</a:t>
            </a:r>
            <a:endParaRPr sz="2200"/>
          </a:p>
        </p:txBody>
      </p:sp>
      <p:sp>
        <p:nvSpPr>
          <p:cNvPr id="3624" name="Google Shape;3624;p50"/>
          <p:cNvSpPr txBox="1"/>
          <p:nvPr>
            <p:ph idx="1" type="subTitle"/>
          </p:nvPr>
        </p:nvSpPr>
        <p:spPr>
          <a:xfrm>
            <a:off x="5140400" y="1951388"/>
            <a:ext cx="32448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Restrict access to sensitive files files like Robots.txt.</a:t>
            </a:r>
            <a:endParaRPr/>
          </a:p>
        </p:txBody>
      </p:sp>
      <p:sp>
        <p:nvSpPr>
          <p:cNvPr id="3625" name="Google Shape;3625;p50"/>
          <p:cNvSpPr txBox="1"/>
          <p:nvPr>
            <p:ph idx="3" type="title"/>
          </p:nvPr>
        </p:nvSpPr>
        <p:spPr>
          <a:xfrm>
            <a:off x="4977153" y="3972476"/>
            <a:ext cx="2878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Password Management</a:t>
            </a:r>
            <a:endParaRPr sz="2200"/>
          </a:p>
        </p:txBody>
      </p:sp>
      <p:sp>
        <p:nvSpPr>
          <p:cNvPr id="3626" name="Google Shape;3626;p50"/>
          <p:cNvSpPr txBox="1"/>
          <p:nvPr>
            <p:ph idx="4" type="subTitle"/>
          </p:nvPr>
        </p:nvSpPr>
        <p:spPr>
          <a:xfrm>
            <a:off x="5140402" y="4365925"/>
            <a:ext cx="28782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Strengthen password policies and implement MFA.</a:t>
            </a:r>
            <a:endParaRPr/>
          </a:p>
        </p:txBody>
      </p:sp>
      <p:sp>
        <p:nvSpPr>
          <p:cNvPr id="3627" name="Google Shape;3627;p50"/>
          <p:cNvSpPr txBox="1"/>
          <p:nvPr>
            <p:ph idx="6" type="subTitle"/>
          </p:nvPr>
        </p:nvSpPr>
        <p:spPr>
          <a:xfrm>
            <a:off x="5140400" y="3176725"/>
            <a:ext cx="33840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Incorporate automated tools and manual techniques to institute thorough </a:t>
            </a:r>
            <a:r>
              <a:rPr lang="en"/>
              <a:t>enumeration.</a:t>
            </a:r>
            <a:endParaRPr/>
          </a:p>
        </p:txBody>
      </p:sp>
      <p:sp>
        <p:nvSpPr>
          <p:cNvPr id="3628" name="Google Shape;3628;p50"/>
          <p:cNvSpPr/>
          <p:nvPr/>
        </p:nvSpPr>
        <p:spPr>
          <a:xfrm>
            <a:off x="4339990" y="1715575"/>
            <a:ext cx="527700" cy="527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50"/>
          <p:cNvSpPr/>
          <p:nvPr/>
        </p:nvSpPr>
        <p:spPr>
          <a:xfrm>
            <a:off x="4338640" y="4093433"/>
            <a:ext cx="530400" cy="530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50"/>
          <p:cNvSpPr/>
          <p:nvPr/>
        </p:nvSpPr>
        <p:spPr>
          <a:xfrm>
            <a:off x="4338640" y="2921191"/>
            <a:ext cx="530400" cy="530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31" name="Google Shape;3631;p50"/>
          <p:cNvPicPr preferRelativeResize="0"/>
          <p:nvPr/>
        </p:nvPicPr>
        <p:blipFill>
          <a:blip r:embed="rId5">
            <a:alphaModFix/>
          </a:blip>
          <a:stretch>
            <a:fillRect/>
          </a:stretch>
        </p:blipFill>
        <p:spPr>
          <a:xfrm>
            <a:off x="578150" y="1417472"/>
            <a:ext cx="759000" cy="960151"/>
          </a:xfrm>
          <a:prstGeom prst="rect">
            <a:avLst/>
          </a:prstGeom>
          <a:noFill/>
          <a:ln>
            <a:noFill/>
          </a:ln>
        </p:spPr>
      </p:pic>
      <p:pic>
        <p:nvPicPr>
          <p:cNvPr id="3632" name="Google Shape;3632;p50"/>
          <p:cNvPicPr preferRelativeResize="0"/>
          <p:nvPr/>
        </p:nvPicPr>
        <p:blipFill>
          <a:blip r:embed="rId6">
            <a:alphaModFix/>
          </a:blip>
          <a:stretch>
            <a:fillRect/>
          </a:stretch>
        </p:blipFill>
        <p:spPr>
          <a:xfrm>
            <a:off x="1047500" y="1395628"/>
            <a:ext cx="1647000" cy="2607154"/>
          </a:xfrm>
          <a:prstGeom prst="rect">
            <a:avLst/>
          </a:prstGeom>
          <a:noFill/>
          <a:ln>
            <a:noFill/>
          </a:ln>
        </p:spPr>
      </p:pic>
      <p:pic>
        <p:nvPicPr>
          <p:cNvPr id="3633" name="Google Shape;3633;p50"/>
          <p:cNvPicPr preferRelativeResize="0"/>
          <p:nvPr/>
        </p:nvPicPr>
        <p:blipFill>
          <a:blip r:embed="rId7">
            <a:alphaModFix/>
          </a:blip>
          <a:stretch>
            <a:fillRect/>
          </a:stretch>
        </p:blipFill>
        <p:spPr>
          <a:xfrm>
            <a:off x="614362" y="2656625"/>
            <a:ext cx="1006125" cy="1327069"/>
          </a:xfrm>
          <a:prstGeom prst="rect">
            <a:avLst/>
          </a:prstGeom>
          <a:noFill/>
          <a:ln>
            <a:noFill/>
          </a:ln>
        </p:spPr>
      </p:pic>
      <p:pic>
        <p:nvPicPr>
          <p:cNvPr id="3634" name="Google Shape;3634;p50"/>
          <p:cNvPicPr preferRelativeResize="0"/>
          <p:nvPr/>
        </p:nvPicPr>
        <p:blipFill>
          <a:blip r:embed="rId3">
            <a:alphaModFix/>
          </a:blip>
          <a:stretch>
            <a:fillRect/>
          </a:stretch>
        </p:blipFill>
        <p:spPr>
          <a:xfrm>
            <a:off x="1807121" y="673637"/>
            <a:ext cx="1602225" cy="1148801"/>
          </a:xfrm>
          <a:prstGeom prst="rect">
            <a:avLst/>
          </a:prstGeom>
          <a:noFill/>
          <a:ln>
            <a:noFill/>
          </a:ln>
        </p:spPr>
      </p:pic>
      <p:sp>
        <p:nvSpPr>
          <p:cNvPr id="3635" name="Google Shape;3635;p50"/>
          <p:cNvSpPr txBox="1"/>
          <p:nvPr>
            <p:ph idx="9" type="title"/>
          </p:nvPr>
        </p:nvSpPr>
        <p:spPr>
          <a:xfrm>
            <a:off x="4274590" y="1782775"/>
            <a:ext cx="658500" cy="39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636" name="Google Shape;3636;p50"/>
          <p:cNvSpPr txBox="1"/>
          <p:nvPr>
            <p:ph idx="13" type="title"/>
          </p:nvPr>
        </p:nvSpPr>
        <p:spPr>
          <a:xfrm>
            <a:off x="4274590" y="2989741"/>
            <a:ext cx="658500" cy="39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637" name="Google Shape;3637;p50"/>
          <p:cNvSpPr txBox="1"/>
          <p:nvPr>
            <p:ph idx="14" type="title"/>
          </p:nvPr>
        </p:nvSpPr>
        <p:spPr>
          <a:xfrm>
            <a:off x="4274590" y="4161983"/>
            <a:ext cx="658500" cy="39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638" name="Google Shape;3638;p50"/>
          <p:cNvSpPr txBox="1"/>
          <p:nvPr>
            <p:ph idx="2" type="title"/>
          </p:nvPr>
        </p:nvSpPr>
        <p:spPr>
          <a:xfrm>
            <a:off x="4957099" y="2786025"/>
            <a:ext cx="2878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Enumeration and Testing</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2" name="Shape 3642"/>
        <p:cNvGrpSpPr/>
        <p:nvPr/>
      </p:nvGrpSpPr>
      <p:grpSpPr>
        <a:xfrm>
          <a:off x="0" y="0"/>
          <a:ext cx="0" cy="0"/>
          <a:chOff x="0" y="0"/>
          <a:chExt cx="0" cy="0"/>
        </a:xfrm>
      </p:grpSpPr>
      <p:grpSp>
        <p:nvGrpSpPr>
          <p:cNvPr id="3643" name="Google Shape;3643;p51"/>
          <p:cNvGrpSpPr/>
          <p:nvPr/>
        </p:nvGrpSpPr>
        <p:grpSpPr>
          <a:xfrm>
            <a:off x="3305710" y="670433"/>
            <a:ext cx="326604" cy="2227568"/>
            <a:chOff x="-1754602" y="1947770"/>
            <a:chExt cx="326604" cy="2227568"/>
          </a:xfrm>
        </p:grpSpPr>
        <p:sp>
          <p:nvSpPr>
            <p:cNvPr id="3644" name="Google Shape;3644;p51"/>
            <p:cNvSpPr/>
            <p:nvPr/>
          </p:nvSpPr>
          <p:spPr>
            <a:xfrm rot="5400000">
              <a:off x="-1553999" y="404933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51"/>
            <p:cNvSpPr/>
            <p:nvPr/>
          </p:nvSpPr>
          <p:spPr>
            <a:xfrm rot="5400000">
              <a:off x="-1553999" y="366723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51"/>
            <p:cNvSpPr/>
            <p:nvPr/>
          </p:nvSpPr>
          <p:spPr>
            <a:xfrm rot="5400000">
              <a:off x="-1553999" y="328513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51"/>
            <p:cNvSpPr/>
            <p:nvPr/>
          </p:nvSpPr>
          <p:spPr>
            <a:xfrm rot="5400000">
              <a:off x="-1553999" y="309408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51"/>
            <p:cNvSpPr/>
            <p:nvPr/>
          </p:nvSpPr>
          <p:spPr>
            <a:xfrm rot="5400000">
              <a:off x="-1553999" y="213882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51"/>
            <p:cNvSpPr/>
            <p:nvPr/>
          </p:nvSpPr>
          <p:spPr>
            <a:xfrm rot="5400000">
              <a:off x="-1553999" y="232987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51"/>
            <p:cNvSpPr/>
            <p:nvPr/>
          </p:nvSpPr>
          <p:spPr>
            <a:xfrm rot="5400000">
              <a:off x="-1553999" y="194777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51"/>
            <p:cNvSpPr/>
            <p:nvPr/>
          </p:nvSpPr>
          <p:spPr>
            <a:xfrm rot="5400000">
              <a:off x="-1754602" y="385828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51"/>
            <p:cNvSpPr/>
            <p:nvPr/>
          </p:nvSpPr>
          <p:spPr>
            <a:xfrm rot="5400000">
              <a:off x="-1754602" y="404933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51"/>
            <p:cNvSpPr/>
            <p:nvPr/>
          </p:nvSpPr>
          <p:spPr>
            <a:xfrm rot="5400000">
              <a:off x="-1754602" y="3285132"/>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51"/>
            <p:cNvSpPr/>
            <p:nvPr/>
          </p:nvSpPr>
          <p:spPr>
            <a:xfrm rot="5400000">
              <a:off x="-1754602" y="347618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51"/>
            <p:cNvSpPr/>
            <p:nvPr/>
          </p:nvSpPr>
          <p:spPr>
            <a:xfrm rot="5400000">
              <a:off x="-1754602" y="309408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51"/>
            <p:cNvSpPr/>
            <p:nvPr/>
          </p:nvSpPr>
          <p:spPr>
            <a:xfrm rot="5400000">
              <a:off x="-1754602" y="2711977"/>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51"/>
            <p:cNvSpPr/>
            <p:nvPr/>
          </p:nvSpPr>
          <p:spPr>
            <a:xfrm rot="5400000">
              <a:off x="-1754602" y="290302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51"/>
            <p:cNvSpPr/>
            <p:nvPr/>
          </p:nvSpPr>
          <p:spPr>
            <a:xfrm rot="5400000">
              <a:off x="-1754602" y="2520925"/>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51"/>
            <p:cNvSpPr/>
            <p:nvPr/>
          </p:nvSpPr>
          <p:spPr>
            <a:xfrm rot="5400000">
              <a:off x="-1754602" y="2329874"/>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51"/>
            <p:cNvSpPr/>
            <p:nvPr/>
          </p:nvSpPr>
          <p:spPr>
            <a:xfrm rot="5400000">
              <a:off x="-1754602" y="1947770"/>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61" name="Google Shape;3661;p51"/>
          <p:cNvPicPr preferRelativeResize="0"/>
          <p:nvPr/>
        </p:nvPicPr>
        <p:blipFill>
          <a:blip r:embed="rId3">
            <a:alphaModFix/>
          </a:blip>
          <a:stretch>
            <a:fillRect/>
          </a:stretch>
        </p:blipFill>
        <p:spPr>
          <a:xfrm>
            <a:off x="2952099" y="2176379"/>
            <a:ext cx="1030518" cy="738901"/>
          </a:xfrm>
          <a:prstGeom prst="rect">
            <a:avLst/>
          </a:prstGeom>
          <a:noFill/>
          <a:ln>
            <a:noFill/>
          </a:ln>
        </p:spPr>
      </p:pic>
      <p:pic>
        <p:nvPicPr>
          <p:cNvPr id="3662" name="Google Shape;3662;p51"/>
          <p:cNvPicPr preferRelativeResize="0"/>
          <p:nvPr/>
        </p:nvPicPr>
        <p:blipFill>
          <a:blip r:embed="rId4">
            <a:alphaModFix/>
          </a:blip>
          <a:stretch>
            <a:fillRect/>
          </a:stretch>
        </p:blipFill>
        <p:spPr>
          <a:xfrm>
            <a:off x="922512" y="2481175"/>
            <a:ext cx="2878150" cy="1916850"/>
          </a:xfrm>
          <a:prstGeom prst="rect">
            <a:avLst/>
          </a:prstGeom>
          <a:noFill/>
          <a:ln>
            <a:noFill/>
          </a:ln>
        </p:spPr>
      </p:pic>
      <p:sp>
        <p:nvSpPr>
          <p:cNvPr id="3663" name="Google Shape;3663;p51"/>
          <p:cNvSpPr txBox="1"/>
          <p:nvPr>
            <p:ph type="title"/>
          </p:nvPr>
        </p:nvSpPr>
        <p:spPr>
          <a:xfrm>
            <a:off x="3940350" y="368825"/>
            <a:ext cx="47625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Recommendations - Mitigations</a:t>
            </a:r>
            <a:endParaRPr sz="3300"/>
          </a:p>
        </p:txBody>
      </p:sp>
      <p:sp>
        <p:nvSpPr>
          <p:cNvPr id="3664" name="Google Shape;3664;p51"/>
          <p:cNvSpPr txBox="1"/>
          <p:nvPr>
            <p:ph idx="2" type="title"/>
          </p:nvPr>
        </p:nvSpPr>
        <p:spPr>
          <a:xfrm>
            <a:off x="5185700" y="1447175"/>
            <a:ext cx="3061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Regular Security Audits</a:t>
            </a:r>
            <a:endParaRPr sz="2200"/>
          </a:p>
        </p:txBody>
      </p:sp>
      <p:sp>
        <p:nvSpPr>
          <p:cNvPr id="3665" name="Google Shape;3665;p51"/>
          <p:cNvSpPr txBox="1"/>
          <p:nvPr>
            <p:ph idx="1" type="subTitle"/>
          </p:nvPr>
        </p:nvSpPr>
        <p:spPr>
          <a:xfrm>
            <a:off x="5369000" y="1798988"/>
            <a:ext cx="3244800" cy="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Restrict access to sensitive files files like Robots.txt.</a:t>
            </a:r>
            <a:endParaRPr/>
          </a:p>
        </p:txBody>
      </p:sp>
      <p:sp>
        <p:nvSpPr>
          <p:cNvPr id="3666" name="Google Shape;3666;p51"/>
          <p:cNvSpPr txBox="1"/>
          <p:nvPr>
            <p:ph idx="3" type="title"/>
          </p:nvPr>
        </p:nvSpPr>
        <p:spPr>
          <a:xfrm>
            <a:off x="5185700" y="3667671"/>
            <a:ext cx="2878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Principle of Least Privilege</a:t>
            </a:r>
            <a:endParaRPr sz="2200"/>
          </a:p>
        </p:txBody>
      </p:sp>
      <p:sp>
        <p:nvSpPr>
          <p:cNvPr id="3667" name="Google Shape;3667;p51"/>
          <p:cNvSpPr txBox="1"/>
          <p:nvPr>
            <p:ph idx="4" type="subTitle"/>
          </p:nvPr>
        </p:nvSpPr>
        <p:spPr>
          <a:xfrm>
            <a:off x="5369000" y="4097231"/>
            <a:ext cx="28782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user accounts to enforce </a:t>
            </a:r>
            <a:r>
              <a:rPr lang="en"/>
              <a:t>principle</a:t>
            </a:r>
            <a:r>
              <a:rPr lang="en"/>
              <a:t> of least privilege to minimize the impact of a breach.</a:t>
            </a:r>
            <a:endParaRPr/>
          </a:p>
        </p:txBody>
      </p:sp>
      <p:sp>
        <p:nvSpPr>
          <p:cNvPr id="3668" name="Google Shape;3668;p51"/>
          <p:cNvSpPr txBox="1"/>
          <p:nvPr>
            <p:ph idx="6" type="subTitle"/>
          </p:nvPr>
        </p:nvSpPr>
        <p:spPr>
          <a:xfrm>
            <a:off x="5369000" y="2948125"/>
            <a:ext cx="3384000" cy="530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t>Educate users so they adhere to strong security practices, such as using unique, complex passwords and avoiding sharing credentials.</a:t>
            </a:r>
            <a:endParaRPr/>
          </a:p>
        </p:txBody>
      </p:sp>
      <p:sp>
        <p:nvSpPr>
          <p:cNvPr id="3669" name="Google Shape;3669;p51"/>
          <p:cNvSpPr/>
          <p:nvPr/>
        </p:nvSpPr>
        <p:spPr>
          <a:xfrm>
            <a:off x="4568590" y="1563175"/>
            <a:ext cx="527700" cy="527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51"/>
          <p:cNvSpPr/>
          <p:nvPr/>
        </p:nvSpPr>
        <p:spPr>
          <a:xfrm>
            <a:off x="4567240" y="3824728"/>
            <a:ext cx="530400" cy="530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51"/>
          <p:cNvSpPr/>
          <p:nvPr/>
        </p:nvSpPr>
        <p:spPr>
          <a:xfrm>
            <a:off x="4567240" y="2692591"/>
            <a:ext cx="530400" cy="530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2" name="Google Shape;3672;p51"/>
          <p:cNvPicPr preferRelativeResize="0"/>
          <p:nvPr/>
        </p:nvPicPr>
        <p:blipFill>
          <a:blip r:embed="rId5">
            <a:alphaModFix/>
          </a:blip>
          <a:stretch>
            <a:fillRect/>
          </a:stretch>
        </p:blipFill>
        <p:spPr>
          <a:xfrm>
            <a:off x="578150" y="1417472"/>
            <a:ext cx="759000" cy="960151"/>
          </a:xfrm>
          <a:prstGeom prst="rect">
            <a:avLst/>
          </a:prstGeom>
          <a:noFill/>
          <a:ln>
            <a:noFill/>
          </a:ln>
        </p:spPr>
      </p:pic>
      <p:pic>
        <p:nvPicPr>
          <p:cNvPr id="3673" name="Google Shape;3673;p51"/>
          <p:cNvPicPr preferRelativeResize="0"/>
          <p:nvPr/>
        </p:nvPicPr>
        <p:blipFill>
          <a:blip r:embed="rId6">
            <a:alphaModFix/>
          </a:blip>
          <a:stretch>
            <a:fillRect/>
          </a:stretch>
        </p:blipFill>
        <p:spPr>
          <a:xfrm>
            <a:off x="1047500" y="1395628"/>
            <a:ext cx="1647000" cy="2607154"/>
          </a:xfrm>
          <a:prstGeom prst="rect">
            <a:avLst/>
          </a:prstGeom>
          <a:noFill/>
          <a:ln>
            <a:noFill/>
          </a:ln>
        </p:spPr>
      </p:pic>
      <p:pic>
        <p:nvPicPr>
          <p:cNvPr id="3674" name="Google Shape;3674;p51"/>
          <p:cNvPicPr preferRelativeResize="0"/>
          <p:nvPr/>
        </p:nvPicPr>
        <p:blipFill>
          <a:blip r:embed="rId7">
            <a:alphaModFix/>
          </a:blip>
          <a:stretch>
            <a:fillRect/>
          </a:stretch>
        </p:blipFill>
        <p:spPr>
          <a:xfrm>
            <a:off x="614362" y="2656625"/>
            <a:ext cx="1006125" cy="1327069"/>
          </a:xfrm>
          <a:prstGeom prst="rect">
            <a:avLst/>
          </a:prstGeom>
          <a:noFill/>
          <a:ln>
            <a:noFill/>
          </a:ln>
        </p:spPr>
      </p:pic>
      <p:pic>
        <p:nvPicPr>
          <p:cNvPr id="3675" name="Google Shape;3675;p51"/>
          <p:cNvPicPr preferRelativeResize="0"/>
          <p:nvPr/>
        </p:nvPicPr>
        <p:blipFill>
          <a:blip r:embed="rId3">
            <a:alphaModFix/>
          </a:blip>
          <a:stretch>
            <a:fillRect/>
          </a:stretch>
        </p:blipFill>
        <p:spPr>
          <a:xfrm>
            <a:off x="1807121" y="673637"/>
            <a:ext cx="1602225" cy="1148801"/>
          </a:xfrm>
          <a:prstGeom prst="rect">
            <a:avLst/>
          </a:prstGeom>
          <a:noFill/>
          <a:ln>
            <a:noFill/>
          </a:ln>
        </p:spPr>
      </p:pic>
      <p:sp>
        <p:nvSpPr>
          <p:cNvPr id="3676" name="Google Shape;3676;p51"/>
          <p:cNvSpPr txBox="1"/>
          <p:nvPr>
            <p:ph idx="9" type="title"/>
          </p:nvPr>
        </p:nvSpPr>
        <p:spPr>
          <a:xfrm>
            <a:off x="4503190" y="1630375"/>
            <a:ext cx="658500" cy="39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677" name="Google Shape;3677;p51"/>
          <p:cNvSpPr txBox="1"/>
          <p:nvPr>
            <p:ph idx="13" type="title"/>
          </p:nvPr>
        </p:nvSpPr>
        <p:spPr>
          <a:xfrm>
            <a:off x="4503190" y="2761141"/>
            <a:ext cx="658500" cy="39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678" name="Google Shape;3678;p51"/>
          <p:cNvSpPr txBox="1"/>
          <p:nvPr>
            <p:ph idx="14" type="title"/>
          </p:nvPr>
        </p:nvSpPr>
        <p:spPr>
          <a:xfrm>
            <a:off x="4503190" y="3893278"/>
            <a:ext cx="658500" cy="39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679" name="Google Shape;3679;p51"/>
          <p:cNvSpPr txBox="1"/>
          <p:nvPr>
            <p:ph idx="2" type="title"/>
          </p:nvPr>
        </p:nvSpPr>
        <p:spPr>
          <a:xfrm>
            <a:off x="5185700" y="2557425"/>
            <a:ext cx="3061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User Education and Awareness</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3" name="Shape 3683"/>
        <p:cNvGrpSpPr/>
        <p:nvPr/>
      </p:nvGrpSpPr>
      <p:grpSpPr>
        <a:xfrm>
          <a:off x="0" y="0"/>
          <a:ext cx="0" cy="0"/>
          <a:chOff x="0" y="0"/>
          <a:chExt cx="0" cy="0"/>
        </a:xfrm>
      </p:grpSpPr>
      <p:sp>
        <p:nvSpPr>
          <p:cNvPr id="3684" name="Google Shape;3684;p52"/>
          <p:cNvSpPr txBox="1"/>
          <p:nvPr>
            <p:ph type="title"/>
          </p:nvPr>
        </p:nvSpPr>
        <p:spPr>
          <a:xfrm>
            <a:off x="3658825" y="293950"/>
            <a:ext cx="4146600" cy="30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3685" name="Google Shape;3685;p52"/>
          <p:cNvPicPr preferRelativeResize="0"/>
          <p:nvPr/>
        </p:nvPicPr>
        <p:blipFill>
          <a:blip r:embed="rId3">
            <a:alphaModFix/>
          </a:blip>
          <a:stretch>
            <a:fillRect/>
          </a:stretch>
        </p:blipFill>
        <p:spPr>
          <a:xfrm>
            <a:off x="6482795" y="2679725"/>
            <a:ext cx="988285" cy="1674151"/>
          </a:xfrm>
          <a:prstGeom prst="rect">
            <a:avLst/>
          </a:prstGeom>
          <a:noFill/>
          <a:ln>
            <a:noFill/>
          </a:ln>
        </p:spPr>
      </p:pic>
      <p:pic>
        <p:nvPicPr>
          <p:cNvPr id="3686" name="Google Shape;3686;p52"/>
          <p:cNvPicPr preferRelativeResize="0"/>
          <p:nvPr/>
        </p:nvPicPr>
        <p:blipFill>
          <a:blip r:embed="rId4">
            <a:alphaModFix/>
          </a:blip>
          <a:stretch>
            <a:fillRect/>
          </a:stretch>
        </p:blipFill>
        <p:spPr>
          <a:xfrm>
            <a:off x="1672920" y="2679725"/>
            <a:ext cx="976185" cy="1674149"/>
          </a:xfrm>
          <a:prstGeom prst="rect">
            <a:avLst/>
          </a:prstGeom>
          <a:noFill/>
          <a:ln>
            <a:noFill/>
          </a:ln>
        </p:spPr>
      </p:pic>
      <p:pic>
        <p:nvPicPr>
          <p:cNvPr id="3687" name="Google Shape;3687;p52"/>
          <p:cNvPicPr preferRelativeResize="0"/>
          <p:nvPr/>
        </p:nvPicPr>
        <p:blipFill>
          <a:blip r:embed="rId5">
            <a:alphaModFix/>
          </a:blip>
          <a:stretch>
            <a:fillRect/>
          </a:stretch>
        </p:blipFill>
        <p:spPr>
          <a:xfrm>
            <a:off x="2855488" y="2679725"/>
            <a:ext cx="1527515" cy="1674151"/>
          </a:xfrm>
          <a:prstGeom prst="rect">
            <a:avLst/>
          </a:prstGeom>
          <a:noFill/>
          <a:ln>
            <a:noFill/>
          </a:ln>
        </p:spPr>
      </p:pic>
      <p:pic>
        <p:nvPicPr>
          <p:cNvPr id="3688" name="Google Shape;3688;p52"/>
          <p:cNvPicPr preferRelativeResize="0"/>
          <p:nvPr/>
        </p:nvPicPr>
        <p:blipFill>
          <a:blip r:embed="rId6">
            <a:alphaModFix/>
          </a:blip>
          <a:stretch>
            <a:fillRect/>
          </a:stretch>
        </p:blipFill>
        <p:spPr>
          <a:xfrm>
            <a:off x="4589387" y="3202025"/>
            <a:ext cx="1687025" cy="1093200"/>
          </a:xfrm>
          <a:prstGeom prst="rect">
            <a:avLst/>
          </a:prstGeom>
          <a:noFill/>
          <a:ln>
            <a:noFill/>
          </a:ln>
        </p:spPr>
      </p:pic>
      <p:sp>
        <p:nvSpPr>
          <p:cNvPr id="3689" name="Google Shape;3689;p52"/>
          <p:cNvSpPr txBox="1"/>
          <p:nvPr/>
        </p:nvSpPr>
        <p:spPr>
          <a:xfrm>
            <a:off x="3658825" y="4353883"/>
            <a:ext cx="3233400" cy="7389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rgbClr val="FFFFFF"/>
                </a:solidFill>
                <a:latin typeface="Advent Pro Medium"/>
                <a:ea typeface="Advent Pro Medium"/>
                <a:cs typeface="Advent Pro Medium"/>
                <a:sym typeface="Advent Pro Medium"/>
              </a:rPr>
              <a:t>CREDITS: This presentation template was created by </a:t>
            </a:r>
            <a:r>
              <a:rPr b="1" lang="en" sz="1200">
                <a:solidFill>
                  <a:srgbClr val="FFFFFF"/>
                </a:solidFill>
                <a:uFill>
                  <a:noFill/>
                </a:uFill>
                <a:latin typeface="Advent Pro"/>
                <a:ea typeface="Advent Pro"/>
                <a:cs typeface="Advent Pro"/>
                <a:sym typeface="Advent Pro"/>
                <a:hlinkClick r:id="rId7">
                  <a:extLst>
                    <a:ext uri="{A12FA001-AC4F-418D-AE19-62706E023703}">
                      <ahyp:hlinkClr val="tx"/>
                    </a:ext>
                  </a:extLst>
                </a:hlinkClick>
              </a:rPr>
              <a:t>Slidesgo</a:t>
            </a:r>
            <a:r>
              <a:rPr lang="en" sz="1200">
                <a:solidFill>
                  <a:srgbClr val="FFFFFF"/>
                </a:solidFill>
                <a:latin typeface="Advent Pro Medium"/>
                <a:ea typeface="Advent Pro Medium"/>
                <a:cs typeface="Advent Pro Medium"/>
                <a:sym typeface="Advent Pro Medium"/>
              </a:rPr>
              <a:t>, including icons by </a:t>
            </a:r>
            <a:r>
              <a:rPr b="1" lang="en" sz="1200">
                <a:solidFill>
                  <a:srgbClr val="FFFFFF"/>
                </a:solidFill>
                <a:uFill>
                  <a:noFill/>
                </a:uFill>
                <a:latin typeface="Advent Pro"/>
                <a:ea typeface="Advent Pro"/>
                <a:cs typeface="Advent Pro"/>
                <a:sym typeface="Advent Pro"/>
                <a:hlinkClick r:id="rId8">
                  <a:extLst>
                    <a:ext uri="{A12FA001-AC4F-418D-AE19-62706E023703}">
                      <ahyp:hlinkClr val="tx"/>
                    </a:ext>
                  </a:extLst>
                </a:hlinkClick>
              </a:rPr>
              <a:t>Flaticon</a:t>
            </a:r>
            <a:r>
              <a:rPr lang="en" sz="1200">
                <a:solidFill>
                  <a:srgbClr val="FFFFFF"/>
                </a:solidFill>
                <a:latin typeface="Advent Pro Medium"/>
                <a:ea typeface="Advent Pro Medium"/>
                <a:cs typeface="Advent Pro Medium"/>
                <a:sym typeface="Advent Pro Medium"/>
              </a:rPr>
              <a:t>, and infographics &amp; images by </a:t>
            </a:r>
            <a:r>
              <a:rPr b="1" lang="en" sz="1200">
                <a:solidFill>
                  <a:srgbClr val="FFFFFF"/>
                </a:solidFill>
                <a:uFill>
                  <a:noFill/>
                </a:uFill>
                <a:latin typeface="Advent Pro"/>
                <a:ea typeface="Advent Pro"/>
                <a:cs typeface="Advent Pro"/>
                <a:sym typeface="Advent Pro"/>
                <a:hlinkClick r:id="rId9">
                  <a:extLst>
                    <a:ext uri="{A12FA001-AC4F-418D-AE19-62706E023703}">
                      <ahyp:hlinkClr val="tx"/>
                    </a:ext>
                  </a:extLst>
                </a:hlinkClick>
              </a:rPr>
              <a:t>Freepik</a:t>
            </a:r>
            <a:r>
              <a:rPr b="1" lang="en" sz="1200">
                <a:solidFill>
                  <a:srgbClr val="FFFFFF"/>
                </a:solidFill>
                <a:latin typeface="Advent Pro"/>
                <a:ea typeface="Advent Pro"/>
                <a:cs typeface="Advent Pro"/>
                <a:sym typeface="Advent Pro"/>
              </a:rPr>
              <a:t> </a:t>
            </a:r>
            <a:endParaRPr b="1" sz="1200">
              <a:solidFill>
                <a:srgbClr val="FFFFFF"/>
              </a:solidFill>
              <a:latin typeface="Advent Pro"/>
              <a:ea typeface="Advent Pro"/>
              <a:cs typeface="Advent Pro"/>
              <a:sym typeface="Advent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8" name="Shape 3088"/>
        <p:cNvGrpSpPr/>
        <p:nvPr/>
      </p:nvGrpSpPr>
      <p:grpSpPr>
        <a:xfrm>
          <a:off x="0" y="0"/>
          <a:ext cx="0" cy="0"/>
          <a:chOff x="0" y="0"/>
          <a:chExt cx="0" cy="0"/>
        </a:xfrm>
      </p:grpSpPr>
      <p:grpSp>
        <p:nvGrpSpPr>
          <p:cNvPr id="3089" name="Google Shape;3089;p36"/>
          <p:cNvGrpSpPr/>
          <p:nvPr/>
        </p:nvGrpSpPr>
        <p:grpSpPr>
          <a:xfrm>
            <a:off x="4994880" y="813716"/>
            <a:ext cx="2227589" cy="1527191"/>
            <a:chOff x="5519300" y="372750"/>
            <a:chExt cx="1039375" cy="712575"/>
          </a:xfrm>
        </p:grpSpPr>
        <p:sp>
          <p:nvSpPr>
            <p:cNvPr id="3090" name="Google Shape;3090;p36"/>
            <p:cNvSpPr/>
            <p:nvPr/>
          </p:nvSpPr>
          <p:spPr>
            <a:xfrm>
              <a:off x="641073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6"/>
            <p:cNvSpPr/>
            <p:nvPr/>
          </p:nvSpPr>
          <p:spPr>
            <a:xfrm>
              <a:off x="641073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6"/>
            <p:cNvSpPr/>
            <p:nvPr/>
          </p:nvSpPr>
          <p:spPr>
            <a:xfrm>
              <a:off x="641073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6"/>
            <p:cNvSpPr/>
            <p:nvPr/>
          </p:nvSpPr>
          <p:spPr>
            <a:xfrm>
              <a:off x="641073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6"/>
            <p:cNvSpPr/>
            <p:nvPr/>
          </p:nvSpPr>
          <p:spPr>
            <a:xfrm>
              <a:off x="649987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6"/>
            <p:cNvSpPr/>
            <p:nvPr/>
          </p:nvSpPr>
          <p:spPr>
            <a:xfrm>
              <a:off x="649987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6"/>
            <p:cNvSpPr/>
            <p:nvPr/>
          </p:nvSpPr>
          <p:spPr>
            <a:xfrm>
              <a:off x="649987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6"/>
            <p:cNvSpPr/>
            <p:nvPr/>
          </p:nvSpPr>
          <p:spPr>
            <a:xfrm>
              <a:off x="649987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6"/>
            <p:cNvSpPr/>
            <p:nvPr/>
          </p:nvSpPr>
          <p:spPr>
            <a:xfrm>
              <a:off x="6499875"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6"/>
            <p:cNvSpPr/>
            <p:nvPr/>
          </p:nvSpPr>
          <p:spPr>
            <a:xfrm>
              <a:off x="6321588"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6"/>
            <p:cNvSpPr/>
            <p:nvPr/>
          </p:nvSpPr>
          <p:spPr>
            <a:xfrm>
              <a:off x="632158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6"/>
            <p:cNvSpPr/>
            <p:nvPr/>
          </p:nvSpPr>
          <p:spPr>
            <a:xfrm>
              <a:off x="632158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6"/>
            <p:cNvSpPr/>
            <p:nvPr/>
          </p:nvSpPr>
          <p:spPr>
            <a:xfrm>
              <a:off x="632158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6"/>
            <p:cNvSpPr/>
            <p:nvPr/>
          </p:nvSpPr>
          <p:spPr>
            <a:xfrm>
              <a:off x="6321588"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6"/>
            <p:cNvSpPr/>
            <p:nvPr/>
          </p:nvSpPr>
          <p:spPr>
            <a:xfrm>
              <a:off x="6321588"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6"/>
            <p:cNvSpPr/>
            <p:nvPr/>
          </p:nvSpPr>
          <p:spPr>
            <a:xfrm>
              <a:off x="614330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6"/>
            <p:cNvSpPr/>
            <p:nvPr/>
          </p:nvSpPr>
          <p:spPr>
            <a:xfrm>
              <a:off x="614330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6"/>
            <p:cNvSpPr/>
            <p:nvPr/>
          </p:nvSpPr>
          <p:spPr>
            <a:xfrm>
              <a:off x="6143302"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6"/>
            <p:cNvSpPr/>
            <p:nvPr/>
          </p:nvSpPr>
          <p:spPr>
            <a:xfrm>
              <a:off x="6143302"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6"/>
            <p:cNvSpPr/>
            <p:nvPr/>
          </p:nvSpPr>
          <p:spPr>
            <a:xfrm>
              <a:off x="6143302"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6"/>
            <p:cNvSpPr/>
            <p:nvPr/>
          </p:nvSpPr>
          <p:spPr>
            <a:xfrm>
              <a:off x="6232445"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6"/>
            <p:cNvSpPr/>
            <p:nvPr/>
          </p:nvSpPr>
          <p:spPr>
            <a:xfrm>
              <a:off x="6232445"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6"/>
            <p:cNvSpPr/>
            <p:nvPr/>
          </p:nvSpPr>
          <p:spPr>
            <a:xfrm>
              <a:off x="623244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6"/>
            <p:cNvSpPr/>
            <p:nvPr/>
          </p:nvSpPr>
          <p:spPr>
            <a:xfrm>
              <a:off x="6232445"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6"/>
            <p:cNvSpPr/>
            <p:nvPr/>
          </p:nvSpPr>
          <p:spPr>
            <a:xfrm>
              <a:off x="6232445"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6"/>
            <p:cNvSpPr/>
            <p:nvPr/>
          </p:nvSpPr>
          <p:spPr>
            <a:xfrm>
              <a:off x="6232445"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6"/>
            <p:cNvSpPr/>
            <p:nvPr/>
          </p:nvSpPr>
          <p:spPr>
            <a:xfrm>
              <a:off x="605415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6"/>
            <p:cNvSpPr/>
            <p:nvPr/>
          </p:nvSpPr>
          <p:spPr>
            <a:xfrm>
              <a:off x="605415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6"/>
            <p:cNvSpPr/>
            <p:nvPr/>
          </p:nvSpPr>
          <p:spPr>
            <a:xfrm>
              <a:off x="605415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6"/>
            <p:cNvSpPr/>
            <p:nvPr/>
          </p:nvSpPr>
          <p:spPr>
            <a:xfrm>
              <a:off x="605415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6"/>
            <p:cNvSpPr/>
            <p:nvPr/>
          </p:nvSpPr>
          <p:spPr>
            <a:xfrm>
              <a:off x="605415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6"/>
            <p:cNvSpPr/>
            <p:nvPr/>
          </p:nvSpPr>
          <p:spPr>
            <a:xfrm>
              <a:off x="605415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6"/>
            <p:cNvSpPr/>
            <p:nvPr/>
          </p:nvSpPr>
          <p:spPr>
            <a:xfrm>
              <a:off x="6054159"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6"/>
            <p:cNvSpPr/>
            <p:nvPr/>
          </p:nvSpPr>
          <p:spPr>
            <a:xfrm>
              <a:off x="5875872"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6"/>
            <p:cNvSpPr/>
            <p:nvPr/>
          </p:nvSpPr>
          <p:spPr>
            <a:xfrm>
              <a:off x="5875872"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6"/>
            <p:cNvSpPr/>
            <p:nvPr/>
          </p:nvSpPr>
          <p:spPr>
            <a:xfrm>
              <a:off x="5875872"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6"/>
            <p:cNvSpPr/>
            <p:nvPr/>
          </p:nvSpPr>
          <p:spPr>
            <a:xfrm>
              <a:off x="5875872"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6"/>
            <p:cNvSpPr/>
            <p:nvPr/>
          </p:nvSpPr>
          <p:spPr>
            <a:xfrm>
              <a:off x="596501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6"/>
            <p:cNvSpPr/>
            <p:nvPr/>
          </p:nvSpPr>
          <p:spPr>
            <a:xfrm>
              <a:off x="596501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6"/>
            <p:cNvSpPr/>
            <p:nvPr/>
          </p:nvSpPr>
          <p:spPr>
            <a:xfrm>
              <a:off x="596501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6"/>
            <p:cNvSpPr/>
            <p:nvPr/>
          </p:nvSpPr>
          <p:spPr>
            <a:xfrm>
              <a:off x="596501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6"/>
            <p:cNvSpPr/>
            <p:nvPr/>
          </p:nvSpPr>
          <p:spPr>
            <a:xfrm>
              <a:off x="596501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6"/>
            <p:cNvSpPr/>
            <p:nvPr/>
          </p:nvSpPr>
          <p:spPr>
            <a:xfrm>
              <a:off x="5786729"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6"/>
            <p:cNvSpPr/>
            <p:nvPr/>
          </p:nvSpPr>
          <p:spPr>
            <a:xfrm>
              <a:off x="5786729"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6"/>
            <p:cNvSpPr/>
            <p:nvPr/>
          </p:nvSpPr>
          <p:spPr>
            <a:xfrm>
              <a:off x="5786729"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6"/>
            <p:cNvSpPr/>
            <p:nvPr/>
          </p:nvSpPr>
          <p:spPr>
            <a:xfrm>
              <a:off x="5786729"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6"/>
            <p:cNvSpPr/>
            <p:nvPr/>
          </p:nvSpPr>
          <p:spPr>
            <a:xfrm>
              <a:off x="5786729"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6"/>
            <p:cNvSpPr/>
            <p:nvPr/>
          </p:nvSpPr>
          <p:spPr>
            <a:xfrm>
              <a:off x="5786729"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6"/>
            <p:cNvSpPr/>
            <p:nvPr/>
          </p:nvSpPr>
          <p:spPr>
            <a:xfrm>
              <a:off x="5786729"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6"/>
            <p:cNvSpPr/>
            <p:nvPr/>
          </p:nvSpPr>
          <p:spPr>
            <a:xfrm>
              <a:off x="560844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6"/>
            <p:cNvSpPr/>
            <p:nvPr/>
          </p:nvSpPr>
          <p:spPr>
            <a:xfrm>
              <a:off x="560844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6"/>
            <p:cNvSpPr/>
            <p:nvPr/>
          </p:nvSpPr>
          <p:spPr>
            <a:xfrm>
              <a:off x="560844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6"/>
            <p:cNvSpPr/>
            <p:nvPr/>
          </p:nvSpPr>
          <p:spPr>
            <a:xfrm>
              <a:off x="5608443"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6"/>
            <p:cNvSpPr/>
            <p:nvPr/>
          </p:nvSpPr>
          <p:spPr>
            <a:xfrm>
              <a:off x="5608443"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6"/>
            <p:cNvSpPr/>
            <p:nvPr/>
          </p:nvSpPr>
          <p:spPr>
            <a:xfrm>
              <a:off x="5608443"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6"/>
            <p:cNvSpPr/>
            <p:nvPr/>
          </p:nvSpPr>
          <p:spPr>
            <a:xfrm>
              <a:off x="5697586"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6"/>
            <p:cNvSpPr/>
            <p:nvPr/>
          </p:nvSpPr>
          <p:spPr>
            <a:xfrm>
              <a:off x="5697586"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6"/>
            <p:cNvSpPr/>
            <p:nvPr/>
          </p:nvSpPr>
          <p:spPr>
            <a:xfrm>
              <a:off x="5697586"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6"/>
            <p:cNvSpPr/>
            <p:nvPr/>
          </p:nvSpPr>
          <p:spPr>
            <a:xfrm>
              <a:off x="5697586"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6"/>
            <p:cNvSpPr/>
            <p:nvPr/>
          </p:nvSpPr>
          <p:spPr>
            <a:xfrm>
              <a:off x="5697586"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6"/>
            <p:cNvSpPr/>
            <p:nvPr/>
          </p:nvSpPr>
          <p:spPr>
            <a:xfrm>
              <a:off x="5697586"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6"/>
            <p:cNvSpPr/>
            <p:nvPr/>
          </p:nvSpPr>
          <p:spPr>
            <a:xfrm>
              <a:off x="5697586"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6"/>
            <p:cNvSpPr/>
            <p:nvPr/>
          </p:nvSpPr>
          <p:spPr>
            <a:xfrm>
              <a:off x="551930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6"/>
            <p:cNvSpPr/>
            <p:nvPr/>
          </p:nvSpPr>
          <p:spPr>
            <a:xfrm>
              <a:off x="5519300" y="74633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6"/>
            <p:cNvSpPr/>
            <p:nvPr/>
          </p:nvSpPr>
          <p:spPr>
            <a:xfrm>
              <a:off x="5519300" y="83973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6"/>
            <p:cNvSpPr/>
            <p:nvPr/>
          </p:nvSpPr>
          <p:spPr>
            <a:xfrm>
              <a:off x="5519300" y="93312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6"/>
            <p:cNvSpPr/>
            <p:nvPr/>
          </p:nvSpPr>
          <p:spPr>
            <a:xfrm>
              <a:off x="5519300" y="102652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7" name="Google Shape;3157;p36"/>
          <p:cNvGrpSpPr/>
          <p:nvPr/>
        </p:nvGrpSpPr>
        <p:grpSpPr>
          <a:xfrm>
            <a:off x="1705329" y="1054278"/>
            <a:ext cx="2227588" cy="726522"/>
            <a:chOff x="3620725" y="372750"/>
            <a:chExt cx="1039375" cy="338989"/>
          </a:xfrm>
        </p:grpSpPr>
        <p:sp>
          <p:nvSpPr>
            <p:cNvPr id="3158" name="Google Shape;3158;p36"/>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6"/>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6"/>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6"/>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6"/>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6"/>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6"/>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6"/>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6"/>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6"/>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6"/>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6"/>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6"/>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6"/>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6"/>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6"/>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6"/>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6"/>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6"/>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6"/>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6"/>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6"/>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6"/>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6"/>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6"/>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6"/>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6"/>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6"/>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6"/>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6"/>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6"/>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6"/>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6"/>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6"/>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6"/>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6"/>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6"/>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95" name="Google Shape;3195;p36"/>
          <p:cNvPicPr preferRelativeResize="0"/>
          <p:nvPr/>
        </p:nvPicPr>
        <p:blipFill>
          <a:blip r:embed="rId3">
            <a:alphaModFix/>
          </a:blip>
          <a:stretch>
            <a:fillRect/>
          </a:stretch>
        </p:blipFill>
        <p:spPr>
          <a:xfrm>
            <a:off x="4256024" y="539375"/>
            <a:ext cx="1795352" cy="1287300"/>
          </a:xfrm>
          <a:prstGeom prst="rect">
            <a:avLst/>
          </a:prstGeom>
          <a:noFill/>
          <a:ln>
            <a:noFill/>
          </a:ln>
        </p:spPr>
      </p:pic>
      <p:sp>
        <p:nvSpPr>
          <p:cNvPr id="3196" name="Google Shape;3196;p36"/>
          <p:cNvSpPr txBox="1"/>
          <p:nvPr>
            <p:ph type="title"/>
          </p:nvPr>
        </p:nvSpPr>
        <p:spPr>
          <a:xfrm>
            <a:off x="2029075" y="2490350"/>
            <a:ext cx="50859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Pickle Rick</a:t>
            </a:r>
            <a:endParaRPr/>
          </a:p>
        </p:txBody>
      </p:sp>
      <p:sp>
        <p:nvSpPr>
          <p:cNvPr id="3197" name="Google Shape;3197;p36"/>
          <p:cNvSpPr txBox="1"/>
          <p:nvPr>
            <p:ph idx="1" type="subTitle"/>
          </p:nvPr>
        </p:nvSpPr>
        <p:spPr>
          <a:xfrm>
            <a:off x="2029075" y="3269253"/>
            <a:ext cx="5085900" cy="12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Rick and Morty-themed challenge required us to exploit a web server and find three ingredients to help Rick make his potion and transform himself back into a human from a pickle.</a:t>
            </a:r>
            <a:endParaRPr/>
          </a:p>
        </p:txBody>
      </p:sp>
      <p:pic>
        <p:nvPicPr>
          <p:cNvPr id="3198" name="Google Shape;3198;p36"/>
          <p:cNvPicPr preferRelativeResize="0"/>
          <p:nvPr/>
        </p:nvPicPr>
        <p:blipFill>
          <a:blip r:embed="rId4">
            <a:alphaModFix/>
          </a:blip>
          <a:stretch>
            <a:fillRect/>
          </a:stretch>
        </p:blipFill>
        <p:spPr>
          <a:xfrm>
            <a:off x="3932937" y="390740"/>
            <a:ext cx="1235425" cy="1955674"/>
          </a:xfrm>
          <a:prstGeom prst="rect">
            <a:avLst/>
          </a:prstGeom>
          <a:noFill/>
          <a:ln>
            <a:noFill/>
          </a:ln>
        </p:spPr>
      </p:pic>
      <p:grpSp>
        <p:nvGrpSpPr>
          <p:cNvPr id="3199" name="Google Shape;3199;p36"/>
          <p:cNvGrpSpPr/>
          <p:nvPr/>
        </p:nvGrpSpPr>
        <p:grpSpPr>
          <a:xfrm>
            <a:off x="-759472" y="3311203"/>
            <a:ext cx="2227588" cy="726522"/>
            <a:chOff x="3857800" y="1143286"/>
            <a:chExt cx="1039375" cy="338989"/>
          </a:xfrm>
        </p:grpSpPr>
        <p:sp>
          <p:nvSpPr>
            <p:cNvPr id="3200" name="Google Shape;3200;p36"/>
            <p:cNvSpPr/>
            <p:nvPr/>
          </p:nvSpPr>
          <p:spPr>
            <a:xfrm>
              <a:off x="474923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6"/>
            <p:cNvSpPr/>
            <p:nvPr/>
          </p:nvSpPr>
          <p:spPr>
            <a:xfrm>
              <a:off x="483837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6"/>
            <p:cNvSpPr/>
            <p:nvPr/>
          </p:nvSpPr>
          <p:spPr>
            <a:xfrm>
              <a:off x="483837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6"/>
            <p:cNvSpPr/>
            <p:nvPr/>
          </p:nvSpPr>
          <p:spPr>
            <a:xfrm>
              <a:off x="4838375"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6"/>
            <p:cNvSpPr/>
            <p:nvPr/>
          </p:nvSpPr>
          <p:spPr>
            <a:xfrm>
              <a:off x="4660088"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6"/>
            <p:cNvSpPr/>
            <p:nvPr/>
          </p:nvSpPr>
          <p:spPr>
            <a:xfrm>
              <a:off x="4660088"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6"/>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6"/>
            <p:cNvSpPr/>
            <p:nvPr/>
          </p:nvSpPr>
          <p:spPr>
            <a:xfrm>
              <a:off x="4481802"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6"/>
            <p:cNvSpPr/>
            <p:nvPr/>
          </p:nvSpPr>
          <p:spPr>
            <a:xfrm>
              <a:off x="4481802"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6"/>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6"/>
            <p:cNvSpPr/>
            <p:nvPr/>
          </p:nvSpPr>
          <p:spPr>
            <a:xfrm>
              <a:off x="4570945"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6"/>
            <p:cNvSpPr/>
            <p:nvPr/>
          </p:nvSpPr>
          <p:spPr>
            <a:xfrm>
              <a:off x="439265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6"/>
            <p:cNvSpPr/>
            <p:nvPr/>
          </p:nvSpPr>
          <p:spPr>
            <a:xfrm>
              <a:off x="439265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6"/>
            <p:cNvSpPr/>
            <p:nvPr/>
          </p:nvSpPr>
          <p:spPr>
            <a:xfrm>
              <a:off x="4392659"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6"/>
            <p:cNvSpPr/>
            <p:nvPr/>
          </p:nvSpPr>
          <p:spPr>
            <a:xfrm>
              <a:off x="4214372"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6"/>
            <p:cNvSpPr/>
            <p:nvPr/>
          </p:nvSpPr>
          <p:spPr>
            <a:xfrm>
              <a:off x="430351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6"/>
            <p:cNvSpPr/>
            <p:nvPr/>
          </p:nvSpPr>
          <p:spPr>
            <a:xfrm>
              <a:off x="430351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6"/>
            <p:cNvSpPr/>
            <p:nvPr/>
          </p:nvSpPr>
          <p:spPr>
            <a:xfrm>
              <a:off x="4125229"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6"/>
            <p:cNvSpPr/>
            <p:nvPr/>
          </p:nvSpPr>
          <p:spPr>
            <a:xfrm>
              <a:off x="4125229"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6"/>
            <p:cNvSpPr/>
            <p:nvPr/>
          </p:nvSpPr>
          <p:spPr>
            <a:xfrm>
              <a:off x="4125229"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6"/>
            <p:cNvSpPr/>
            <p:nvPr/>
          </p:nvSpPr>
          <p:spPr>
            <a:xfrm>
              <a:off x="3946943"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6"/>
            <p:cNvSpPr/>
            <p:nvPr/>
          </p:nvSpPr>
          <p:spPr>
            <a:xfrm>
              <a:off x="3946943"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6"/>
            <p:cNvSpPr/>
            <p:nvPr/>
          </p:nvSpPr>
          <p:spPr>
            <a:xfrm>
              <a:off x="3946943"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6"/>
            <p:cNvSpPr/>
            <p:nvPr/>
          </p:nvSpPr>
          <p:spPr>
            <a:xfrm>
              <a:off x="4036086"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6"/>
            <p:cNvSpPr/>
            <p:nvPr/>
          </p:nvSpPr>
          <p:spPr>
            <a:xfrm>
              <a:off x="4036086"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6"/>
            <p:cNvSpPr/>
            <p:nvPr/>
          </p:nvSpPr>
          <p:spPr>
            <a:xfrm>
              <a:off x="4036086"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6"/>
            <p:cNvSpPr/>
            <p:nvPr/>
          </p:nvSpPr>
          <p:spPr>
            <a:xfrm>
              <a:off x="3857800"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6"/>
            <p:cNvSpPr/>
            <p:nvPr/>
          </p:nvSpPr>
          <p:spPr>
            <a:xfrm>
              <a:off x="3857800" y="1236682"/>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6"/>
            <p:cNvSpPr/>
            <p:nvPr/>
          </p:nvSpPr>
          <p:spPr>
            <a:xfrm>
              <a:off x="3857800" y="133007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6"/>
            <p:cNvSpPr/>
            <p:nvPr/>
          </p:nvSpPr>
          <p:spPr>
            <a:xfrm>
              <a:off x="3857800" y="1423475"/>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0" name="Google Shape;3230;p36"/>
          <p:cNvGrpSpPr/>
          <p:nvPr/>
        </p:nvGrpSpPr>
        <p:grpSpPr>
          <a:xfrm>
            <a:off x="2978333" y="5720819"/>
            <a:ext cx="2227588" cy="726522"/>
            <a:chOff x="3799000" y="1820400"/>
            <a:chExt cx="1039375" cy="338989"/>
          </a:xfrm>
        </p:grpSpPr>
        <p:sp>
          <p:nvSpPr>
            <p:cNvPr id="3231" name="Google Shape;3231;p36"/>
            <p:cNvSpPr/>
            <p:nvPr/>
          </p:nvSpPr>
          <p:spPr>
            <a:xfrm>
              <a:off x="4690432"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6"/>
            <p:cNvSpPr/>
            <p:nvPr/>
          </p:nvSpPr>
          <p:spPr>
            <a:xfrm>
              <a:off x="4690432"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6"/>
            <p:cNvSpPr/>
            <p:nvPr/>
          </p:nvSpPr>
          <p:spPr>
            <a:xfrm>
              <a:off x="4779575"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6"/>
            <p:cNvSpPr/>
            <p:nvPr/>
          </p:nvSpPr>
          <p:spPr>
            <a:xfrm>
              <a:off x="4601288"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6"/>
            <p:cNvSpPr/>
            <p:nvPr/>
          </p:nvSpPr>
          <p:spPr>
            <a:xfrm>
              <a:off x="4423002"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6"/>
            <p:cNvSpPr/>
            <p:nvPr/>
          </p:nvSpPr>
          <p:spPr>
            <a:xfrm>
              <a:off x="4423002"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6"/>
            <p:cNvSpPr/>
            <p:nvPr/>
          </p:nvSpPr>
          <p:spPr>
            <a:xfrm>
              <a:off x="4423002"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6"/>
            <p:cNvSpPr/>
            <p:nvPr/>
          </p:nvSpPr>
          <p:spPr>
            <a:xfrm>
              <a:off x="4512145"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6"/>
            <p:cNvSpPr/>
            <p:nvPr/>
          </p:nvSpPr>
          <p:spPr>
            <a:xfrm>
              <a:off x="4512145"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6"/>
            <p:cNvSpPr/>
            <p:nvPr/>
          </p:nvSpPr>
          <p:spPr>
            <a:xfrm>
              <a:off x="4512145"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6"/>
            <p:cNvSpPr/>
            <p:nvPr/>
          </p:nvSpPr>
          <p:spPr>
            <a:xfrm>
              <a:off x="4333859"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6"/>
            <p:cNvSpPr/>
            <p:nvPr/>
          </p:nvSpPr>
          <p:spPr>
            <a:xfrm>
              <a:off x="4333859" y="1913796"/>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6"/>
            <p:cNvSpPr/>
            <p:nvPr/>
          </p:nvSpPr>
          <p:spPr>
            <a:xfrm>
              <a:off x="4333859"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6"/>
            <p:cNvSpPr/>
            <p:nvPr/>
          </p:nvSpPr>
          <p:spPr>
            <a:xfrm>
              <a:off x="4333859"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6"/>
            <p:cNvSpPr/>
            <p:nvPr/>
          </p:nvSpPr>
          <p:spPr>
            <a:xfrm>
              <a:off x="4155572"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6"/>
            <p:cNvSpPr/>
            <p:nvPr/>
          </p:nvSpPr>
          <p:spPr>
            <a:xfrm>
              <a:off x="4155572" y="1913796"/>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6"/>
            <p:cNvSpPr/>
            <p:nvPr/>
          </p:nvSpPr>
          <p:spPr>
            <a:xfrm>
              <a:off x="4155572"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6"/>
            <p:cNvSpPr/>
            <p:nvPr/>
          </p:nvSpPr>
          <p:spPr>
            <a:xfrm>
              <a:off x="4155572"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6"/>
            <p:cNvSpPr/>
            <p:nvPr/>
          </p:nvSpPr>
          <p:spPr>
            <a:xfrm>
              <a:off x="4244716"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6"/>
            <p:cNvSpPr/>
            <p:nvPr/>
          </p:nvSpPr>
          <p:spPr>
            <a:xfrm>
              <a:off x="4244716" y="1913796"/>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6"/>
            <p:cNvSpPr/>
            <p:nvPr/>
          </p:nvSpPr>
          <p:spPr>
            <a:xfrm>
              <a:off x="4244716"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6"/>
            <p:cNvSpPr/>
            <p:nvPr/>
          </p:nvSpPr>
          <p:spPr>
            <a:xfrm>
              <a:off x="4244716"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6"/>
            <p:cNvSpPr/>
            <p:nvPr/>
          </p:nvSpPr>
          <p:spPr>
            <a:xfrm>
              <a:off x="4066429"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36"/>
            <p:cNvSpPr/>
            <p:nvPr/>
          </p:nvSpPr>
          <p:spPr>
            <a:xfrm>
              <a:off x="4066429"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6"/>
            <p:cNvSpPr/>
            <p:nvPr/>
          </p:nvSpPr>
          <p:spPr>
            <a:xfrm>
              <a:off x="4066429"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6"/>
            <p:cNvSpPr/>
            <p:nvPr/>
          </p:nvSpPr>
          <p:spPr>
            <a:xfrm>
              <a:off x="3888143" y="1913796"/>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6"/>
            <p:cNvSpPr/>
            <p:nvPr/>
          </p:nvSpPr>
          <p:spPr>
            <a:xfrm>
              <a:off x="3888143"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6"/>
            <p:cNvSpPr/>
            <p:nvPr/>
          </p:nvSpPr>
          <p:spPr>
            <a:xfrm>
              <a:off x="3888143"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6"/>
            <p:cNvSpPr/>
            <p:nvPr/>
          </p:nvSpPr>
          <p:spPr>
            <a:xfrm>
              <a:off x="3977286"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6"/>
            <p:cNvSpPr/>
            <p:nvPr/>
          </p:nvSpPr>
          <p:spPr>
            <a:xfrm>
              <a:off x="3977286" y="1913796"/>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6"/>
            <p:cNvSpPr/>
            <p:nvPr/>
          </p:nvSpPr>
          <p:spPr>
            <a:xfrm>
              <a:off x="3977286"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6"/>
            <p:cNvSpPr/>
            <p:nvPr/>
          </p:nvSpPr>
          <p:spPr>
            <a:xfrm>
              <a:off x="3977286"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6"/>
            <p:cNvSpPr/>
            <p:nvPr/>
          </p:nvSpPr>
          <p:spPr>
            <a:xfrm>
              <a:off x="3799000" y="1820400"/>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6"/>
            <p:cNvSpPr/>
            <p:nvPr/>
          </p:nvSpPr>
          <p:spPr>
            <a:xfrm>
              <a:off x="3799000" y="1913796"/>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6"/>
            <p:cNvSpPr/>
            <p:nvPr/>
          </p:nvSpPr>
          <p:spPr>
            <a:xfrm>
              <a:off x="3799000" y="2007193"/>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6"/>
            <p:cNvSpPr/>
            <p:nvPr/>
          </p:nvSpPr>
          <p:spPr>
            <a:xfrm>
              <a:off x="3799000" y="2100589"/>
              <a:ext cx="58800" cy="58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67" name="Google Shape;3267;p36"/>
          <p:cNvPicPr preferRelativeResize="0"/>
          <p:nvPr/>
        </p:nvPicPr>
        <p:blipFill>
          <a:blip r:embed="rId3">
            <a:alphaModFix/>
          </a:blip>
          <a:stretch>
            <a:fillRect/>
          </a:stretch>
        </p:blipFill>
        <p:spPr>
          <a:xfrm>
            <a:off x="3072211" y="1578450"/>
            <a:ext cx="951175" cy="682000"/>
          </a:xfrm>
          <a:prstGeom prst="rect">
            <a:avLst/>
          </a:prstGeom>
          <a:noFill/>
          <a:ln>
            <a:noFill/>
          </a:ln>
        </p:spPr>
      </p:pic>
      <p:grpSp>
        <p:nvGrpSpPr>
          <p:cNvPr id="3268" name="Google Shape;3268;p36"/>
          <p:cNvGrpSpPr/>
          <p:nvPr/>
        </p:nvGrpSpPr>
        <p:grpSpPr>
          <a:xfrm>
            <a:off x="7732483" y="2542730"/>
            <a:ext cx="2227588" cy="726522"/>
            <a:chOff x="5608450" y="1680311"/>
            <a:chExt cx="1039375" cy="338989"/>
          </a:xfrm>
        </p:grpSpPr>
        <p:sp>
          <p:nvSpPr>
            <p:cNvPr id="3269" name="Google Shape;3269;p36"/>
            <p:cNvSpPr/>
            <p:nvPr/>
          </p:nvSpPr>
          <p:spPr>
            <a:xfrm>
              <a:off x="649988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6"/>
            <p:cNvSpPr/>
            <p:nvPr/>
          </p:nvSpPr>
          <p:spPr>
            <a:xfrm>
              <a:off x="649988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6"/>
            <p:cNvSpPr/>
            <p:nvPr/>
          </p:nvSpPr>
          <p:spPr>
            <a:xfrm>
              <a:off x="649988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6"/>
            <p:cNvSpPr/>
            <p:nvPr/>
          </p:nvSpPr>
          <p:spPr>
            <a:xfrm>
              <a:off x="6589025"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6"/>
            <p:cNvSpPr/>
            <p:nvPr/>
          </p:nvSpPr>
          <p:spPr>
            <a:xfrm>
              <a:off x="658902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6"/>
            <p:cNvSpPr/>
            <p:nvPr/>
          </p:nvSpPr>
          <p:spPr>
            <a:xfrm>
              <a:off x="6410738"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6"/>
            <p:cNvSpPr/>
            <p:nvPr/>
          </p:nvSpPr>
          <p:spPr>
            <a:xfrm>
              <a:off x="6410738"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6"/>
            <p:cNvSpPr/>
            <p:nvPr/>
          </p:nvSpPr>
          <p:spPr>
            <a:xfrm>
              <a:off x="6410738"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6"/>
            <p:cNvSpPr/>
            <p:nvPr/>
          </p:nvSpPr>
          <p:spPr>
            <a:xfrm>
              <a:off x="623245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6"/>
            <p:cNvSpPr/>
            <p:nvPr/>
          </p:nvSpPr>
          <p:spPr>
            <a:xfrm>
              <a:off x="623245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6"/>
            <p:cNvSpPr/>
            <p:nvPr/>
          </p:nvSpPr>
          <p:spPr>
            <a:xfrm>
              <a:off x="6321595"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6"/>
            <p:cNvSpPr/>
            <p:nvPr/>
          </p:nvSpPr>
          <p:spPr>
            <a:xfrm>
              <a:off x="6321595"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6"/>
            <p:cNvSpPr/>
            <p:nvPr/>
          </p:nvSpPr>
          <p:spPr>
            <a:xfrm>
              <a:off x="6321595"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6"/>
            <p:cNvSpPr/>
            <p:nvPr/>
          </p:nvSpPr>
          <p:spPr>
            <a:xfrm>
              <a:off x="614330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6"/>
            <p:cNvSpPr/>
            <p:nvPr/>
          </p:nvSpPr>
          <p:spPr>
            <a:xfrm>
              <a:off x="614330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6"/>
            <p:cNvSpPr/>
            <p:nvPr/>
          </p:nvSpPr>
          <p:spPr>
            <a:xfrm>
              <a:off x="6143309"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6"/>
            <p:cNvSpPr/>
            <p:nvPr/>
          </p:nvSpPr>
          <p:spPr>
            <a:xfrm>
              <a:off x="614330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6"/>
            <p:cNvSpPr/>
            <p:nvPr/>
          </p:nvSpPr>
          <p:spPr>
            <a:xfrm>
              <a:off x="5965022"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6"/>
            <p:cNvSpPr/>
            <p:nvPr/>
          </p:nvSpPr>
          <p:spPr>
            <a:xfrm>
              <a:off x="5965022"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6"/>
            <p:cNvSpPr/>
            <p:nvPr/>
          </p:nvSpPr>
          <p:spPr>
            <a:xfrm>
              <a:off x="5965022"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6"/>
            <p:cNvSpPr/>
            <p:nvPr/>
          </p:nvSpPr>
          <p:spPr>
            <a:xfrm>
              <a:off x="5965022"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6"/>
            <p:cNvSpPr/>
            <p:nvPr/>
          </p:nvSpPr>
          <p:spPr>
            <a:xfrm>
              <a:off x="605416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6"/>
            <p:cNvSpPr/>
            <p:nvPr/>
          </p:nvSpPr>
          <p:spPr>
            <a:xfrm>
              <a:off x="605416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6"/>
            <p:cNvSpPr/>
            <p:nvPr/>
          </p:nvSpPr>
          <p:spPr>
            <a:xfrm>
              <a:off x="605416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6"/>
            <p:cNvSpPr/>
            <p:nvPr/>
          </p:nvSpPr>
          <p:spPr>
            <a:xfrm>
              <a:off x="5875879"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6"/>
            <p:cNvSpPr/>
            <p:nvPr/>
          </p:nvSpPr>
          <p:spPr>
            <a:xfrm>
              <a:off x="5875879"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6"/>
            <p:cNvSpPr/>
            <p:nvPr/>
          </p:nvSpPr>
          <p:spPr>
            <a:xfrm>
              <a:off x="5875879"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6"/>
            <p:cNvSpPr/>
            <p:nvPr/>
          </p:nvSpPr>
          <p:spPr>
            <a:xfrm>
              <a:off x="5697593"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6"/>
            <p:cNvSpPr/>
            <p:nvPr/>
          </p:nvSpPr>
          <p:spPr>
            <a:xfrm>
              <a:off x="5697593"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6"/>
            <p:cNvSpPr/>
            <p:nvPr/>
          </p:nvSpPr>
          <p:spPr>
            <a:xfrm>
              <a:off x="5697593"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6"/>
            <p:cNvSpPr/>
            <p:nvPr/>
          </p:nvSpPr>
          <p:spPr>
            <a:xfrm>
              <a:off x="5697593"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6"/>
            <p:cNvSpPr/>
            <p:nvPr/>
          </p:nvSpPr>
          <p:spPr>
            <a:xfrm>
              <a:off x="5786736" y="1680311"/>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6"/>
            <p:cNvSpPr/>
            <p:nvPr/>
          </p:nvSpPr>
          <p:spPr>
            <a:xfrm>
              <a:off x="5786736" y="1773707"/>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6"/>
            <p:cNvSpPr/>
            <p:nvPr/>
          </p:nvSpPr>
          <p:spPr>
            <a:xfrm>
              <a:off x="5786736"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6"/>
            <p:cNvSpPr/>
            <p:nvPr/>
          </p:nvSpPr>
          <p:spPr>
            <a:xfrm>
              <a:off x="5786736" y="196050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6"/>
            <p:cNvSpPr/>
            <p:nvPr/>
          </p:nvSpPr>
          <p:spPr>
            <a:xfrm>
              <a:off x="5608450" y="1867104"/>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8" name="Shape 3308"/>
        <p:cNvGrpSpPr/>
        <p:nvPr/>
      </p:nvGrpSpPr>
      <p:grpSpPr>
        <a:xfrm>
          <a:off x="0" y="0"/>
          <a:ext cx="0" cy="0"/>
          <a:chOff x="0" y="0"/>
          <a:chExt cx="0" cy="0"/>
        </a:xfrm>
      </p:grpSpPr>
      <p:pic>
        <p:nvPicPr>
          <p:cNvPr id="3309" name="Google Shape;3309;p37"/>
          <p:cNvPicPr preferRelativeResize="0"/>
          <p:nvPr/>
        </p:nvPicPr>
        <p:blipFill>
          <a:blip r:embed="rId3">
            <a:alphaModFix/>
          </a:blip>
          <a:stretch>
            <a:fillRect/>
          </a:stretch>
        </p:blipFill>
        <p:spPr>
          <a:xfrm rot="10800000">
            <a:off x="-654775" y="758100"/>
            <a:ext cx="4502198" cy="2998450"/>
          </a:xfrm>
          <a:prstGeom prst="rect">
            <a:avLst/>
          </a:prstGeom>
          <a:noFill/>
          <a:ln>
            <a:noFill/>
          </a:ln>
        </p:spPr>
      </p:pic>
      <p:pic>
        <p:nvPicPr>
          <p:cNvPr id="3310" name="Google Shape;3310;p37"/>
          <p:cNvPicPr preferRelativeResize="0"/>
          <p:nvPr/>
        </p:nvPicPr>
        <p:blipFill>
          <a:blip r:embed="rId4">
            <a:alphaModFix/>
          </a:blip>
          <a:stretch>
            <a:fillRect/>
          </a:stretch>
        </p:blipFill>
        <p:spPr>
          <a:xfrm>
            <a:off x="7043196" y="421425"/>
            <a:ext cx="1602225" cy="1148801"/>
          </a:xfrm>
          <a:prstGeom prst="rect">
            <a:avLst/>
          </a:prstGeom>
          <a:noFill/>
          <a:ln>
            <a:noFill/>
          </a:ln>
        </p:spPr>
      </p:pic>
      <p:grpSp>
        <p:nvGrpSpPr>
          <p:cNvPr id="3311" name="Google Shape;3311;p37"/>
          <p:cNvGrpSpPr/>
          <p:nvPr/>
        </p:nvGrpSpPr>
        <p:grpSpPr>
          <a:xfrm>
            <a:off x="642904" y="1367691"/>
            <a:ext cx="2227588" cy="726522"/>
            <a:chOff x="3620725" y="372750"/>
            <a:chExt cx="1039375" cy="338989"/>
          </a:xfrm>
        </p:grpSpPr>
        <p:sp>
          <p:nvSpPr>
            <p:cNvPr id="3312" name="Google Shape;3312;p37"/>
            <p:cNvSpPr/>
            <p:nvPr/>
          </p:nvSpPr>
          <p:spPr>
            <a:xfrm>
              <a:off x="451215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7"/>
            <p:cNvSpPr/>
            <p:nvPr/>
          </p:nvSpPr>
          <p:spPr>
            <a:xfrm>
              <a:off x="451215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7"/>
            <p:cNvSpPr/>
            <p:nvPr/>
          </p:nvSpPr>
          <p:spPr>
            <a:xfrm>
              <a:off x="451215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7"/>
            <p:cNvSpPr/>
            <p:nvPr/>
          </p:nvSpPr>
          <p:spPr>
            <a:xfrm>
              <a:off x="460130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7"/>
            <p:cNvSpPr/>
            <p:nvPr/>
          </p:nvSpPr>
          <p:spPr>
            <a:xfrm>
              <a:off x="460130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7"/>
            <p:cNvSpPr/>
            <p:nvPr/>
          </p:nvSpPr>
          <p:spPr>
            <a:xfrm>
              <a:off x="4423013"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7"/>
            <p:cNvSpPr/>
            <p:nvPr/>
          </p:nvSpPr>
          <p:spPr>
            <a:xfrm>
              <a:off x="4423013"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7"/>
            <p:cNvSpPr/>
            <p:nvPr/>
          </p:nvSpPr>
          <p:spPr>
            <a:xfrm>
              <a:off x="4423013"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7"/>
            <p:cNvSpPr/>
            <p:nvPr/>
          </p:nvSpPr>
          <p:spPr>
            <a:xfrm>
              <a:off x="4423013"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7"/>
            <p:cNvSpPr/>
            <p:nvPr/>
          </p:nvSpPr>
          <p:spPr>
            <a:xfrm>
              <a:off x="424472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7"/>
            <p:cNvSpPr/>
            <p:nvPr/>
          </p:nvSpPr>
          <p:spPr>
            <a:xfrm>
              <a:off x="424472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7"/>
            <p:cNvSpPr/>
            <p:nvPr/>
          </p:nvSpPr>
          <p:spPr>
            <a:xfrm>
              <a:off x="4333870"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7"/>
            <p:cNvSpPr/>
            <p:nvPr/>
          </p:nvSpPr>
          <p:spPr>
            <a:xfrm>
              <a:off x="4333870"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7"/>
            <p:cNvSpPr/>
            <p:nvPr/>
          </p:nvSpPr>
          <p:spPr>
            <a:xfrm>
              <a:off x="4333870"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7"/>
            <p:cNvSpPr/>
            <p:nvPr/>
          </p:nvSpPr>
          <p:spPr>
            <a:xfrm>
              <a:off x="4333870"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7"/>
            <p:cNvSpPr/>
            <p:nvPr/>
          </p:nvSpPr>
          <p:spPr>
            <a:xfrm>
              <a:off x="415558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7"/>
            <p:cNvSpPr/>
            <p:nvPr/>
          </p:nvSpPr>
          <p:spPr>
            <a:xfrm>
              <a:off x="415558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7"/>
            <p:cNvSpPr/>
            <p:nvPr/>
          </p:nvSpPr>
          <p:spPr>
            <a:xfrm>
              <a:off x="415558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7"/>
            <p:cNvSpPr/>
            <p:nvPr/>
          </p:nvSpPr>
          <p:spPr>
            <a:xfrm>
              <a:off x="415558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7"/>
            <p:cNvSpPr/>
            <p:nvPr/>
          </p:nvSpPr>
          <p:spPr>
            <a:xfrm>
              <a:off x="3977297"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7"/>
            <p:cNvSpPr/>
            <p:nvPr/>
          </p:nvSpPr>
          <p:spPr>
            <a:xfrm>
              <a:off x="3977297"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7"/>
            <p:cNvSpPr/>
            <p:nvPr/>
          </p:nvSpPr>
          <p:spPr>
            <a:xfrm>
              <a:off x="3977297"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7"/>
            <p:cNvSpPr/>
            <p:nvPr/>
          </p:nvSpPr>
          <p:spPr>
            <a:xfrm>
              <a:off x="406644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7"/>
            <p:cNvSpPr/>
            <p:nvPr/>
          </p:nvSpPr>
          <p:spPr>
            <a:xfrm>
              <a:off x="406644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7"/>
            <p:cNvSpPr/>
            <p:nvPr/>
          </p:nvSpPr>
          <p:spPr>
            <a:xfrm>
              <a:off x="406644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7"/>
            <p:cNvSpPr/>
            <p:nvPr/>
          </p:nvSpPr>
          <p:spPr>
            <a:xfrm>
              <a:off x="3888154"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7"/>
            <p:cNvSpPr/>
            <p:nvPr/>
          </p:nvSpPr>
          <p:spPr>
            <a:xfrm>
              <a:off x="3888154"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7"/>
            <p:cNvSpPr/>
            <p:nvPr/>
          </p:nvSpPr>
          <p:spPr>
            <a:xfrm>
              <a:off x="3888154"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7"/>
            <p:cNvSpPr/>
            <p:nvPr/>
          </p:nvSpPr>
          <p:spPr>
            <a:xfrm>
              <a:off x="3888154"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7"/>
            <p:cNvSpPr/>
            <p:nvPr/>
          </p:nvSpPr>
          <p:spPr>
            <a:xfrm>
              <a:off x="3709868"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7"/>
            <p:cNvSpPr/>
            <p:nvPr/>
          </p:nvSpPr>
          <p:spPr>
            <a:xfrm>
              <a:off x="3709868"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7"/>
            <p:cNvSpPr/>
            <p:nvPr/>
          </p:nvSpPr>
          <p:spPr>
            <a:xfrm>
              <a:off x="3709868"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7"/>
            <p:cNvSpPr/>
            <p:nvPr/>
          </p:nvSpPr>
          <p:spPr>
            <a:xfrm>
              <a:off x="3799011" y="372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7"/>
            <p:cNvSpPr/>
            <p:nvPr/>
          </p:nvSpPr>
          <p:spPr>
            <a:xfrm>
              <a:off x="3799011" y="4661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7"/>
            <p:cNvSpPr/>
            <p:nvPr/>
          </p:nvSpPr>
          <p:spPr>
            <a:xfrm>
              <a:off x="3799011"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7"/>
            <p:cNvSpPr/>
            <p:nvPr/>
          </p:nvSpPr>
          <p:spPr>
            <a:xfrm>
              <a:off x="3799011" y="652939"/>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7"/>
            <p:cNvSpPr/>
            <p:nvPr/>
          </p:nvSpPr>
          <p:spPr>
            <a:xfrm>
              <a:off x="3620725" y="5595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9" name="Google Shape;3349;p37"/>
          <p:cNvGrpSpPr/>
          <p:nvPr/>
        </p:nvGrpSpPr>
        <p:grpSpPr>
          <a:xfrm>
            <a:off x="3968933" y="4349219"/>
            <a:ext cx="2227568" cy="326167"/>
            <a:chOff x="2978333" y="5720819"/>
            <a:chExt cx="2227568" cy="326167"/>
          </a:xfrm>
        </p:grpSpPr>
        <p:sp>
          <p:nvSpPr>
            <p:cNvPr id="3350" name="Google Shape;3350;p37"/>
            <p:cNvSpPr/>
            <p:nvPr/>
          </p:nvSpPr>
          <p:spPr>
            <a:xfrm>
              <a:off x="4888849"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37"/>
            <p:cNvSpPr/>
            <p:nvPr/>
          </p:nvSpPr>
          <p:spPr>
            <a:xfrm>
              <a:off x="5079901"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7"/>
            <p:cNvSpPr/>
            <p:nvPr/>
          </p:nvSpPr>
          <p:spPr>
            <a:xfrm>
              <a:off x="4315694"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37"/>
            <p:cNvSpPr/>
            <p:nvPr/>
          </p:nvSpPr>
          <p:spPr>
            <a:xfrm>
              <a:off x="4506746"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7"/>
            <p:cNvSpPr/>
            <p:nvPr/>
          </p:nvSpPr>
          <p:spPr>
            <a:xfrm>
              <a:off x="4124643"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7"/>
            <p:cNvSpPr/>
            <p:nvPr/>
          </p:nvSpPr>
          <p:spPr>
            <a:xfrm>
              <a:off x="4124643" y="592098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7"/>
            <p:cNvSpPr/>
            <p:nvPr/>
          </p:nvSpPr>
          <p:spPr>
            <a:xfrm>
              <a:off x="3742539"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7"/>
            <p:cNvSpPr/>
            <p:nvPr/>
          </p:nvSpPr>
          <p:spPr>
            <a:xfrm>
              <a:off x="3742539" y="592098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7"/>
            <p:cNvSpPr/>
            <p:nvPr/>
          </p:nvSpPr>
          <p:spPr>
            <a:xfrm>
              <a:off x="3933591"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7"/>
            <p:cNvSpPr/>
            <p:nvPr/>
          </p:nvSpPr>
          <p:spPr>
            <a:xfrm>
              <a:off x="3933591" y="592098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7"/>
            <p:cNvSpPr/>
            <p:nvPr/>
          </p:nvSpPr>
          <p:spPr>
            <a:xfrm>
              <a:off x="3551488"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7"/>
            <p:cNvSpPr/>
            <p:nvPr/>
          </p:nvSpPr>
          <p:spPr>
            <a:xfrm>
              <a:off x="3169384" y="592098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7"/>
            <p:cNvSpPr/>
            <p:nvPr/>
          </p:nvSpPr>
          <p:spPr>
            <a:xfrm>
              <a:off x="3360436"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7"/>
            <p:cNvSpPr/>
            <p:nvPr/>
          </p:nvSpPr>
          <p:spPr>
            <a:xfrm>
              <a:off x="3360436" y="5920986"/>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7"/>
            <p:cNvSpPr/>
            <p:nvPr/>
          </p:nvSpPr>
          <p:spPr>
            <a:xfrm>
              <a:off x="2978333" y="572081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5" name="Google Shape;3365;p37"/>
          <p:cNvGrpSpPr/>
          <p:nvPr/>
        </p:nvGrpSpPr>
        <p:grpSpPr>
          <a:xfrm>
            <a:off x="1326703" y="3305460"/>
            <a:ext cx="2227589" cy="726958"/>
            <a:chOff x="6972150" y="711750"/>
            <a:chExt cx="1039375" cy="339193"/>
          </a:xfrm>
        </p:grpSpPr>
        <p:sp>
          <p:nvSpPr>
            <p:cNvPr id="3366" name="Google Shape;3366;p37"/>
            <p:cNvSpPr/>
            <p:nvPr/>
          </p:nvSpPr>
          <p:spPr>
            <a:xfrm>
              <a:off x="7952725"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7"/>
            <p:cNvSpPr/>
            <p:nvPr/>
          </p:nvSpPr>
          <p:spPr>
            <a:xfrm>
              <a:off x="7774438"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7"/>
            <p:cNvSpPr/>
            <p:nvPr/>
          </p:nvSpPr>
          <p:spPr>
            <a:xfrm>
              <a:off x="7596152"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7"/>
            <p:cNvSpPr/>
            <p:nvPr/>
          </p:nvSpPr>
          <p:spPr>
            <a:xfrm>
              <a:off x="7507009"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7"/>
            <p:cNvSpPr/>
            <p:nvPr/>
          </p:nvSpPr>
          <p:spPr>
            <a:xfrm>
              <a:off x="7061293"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7"/>
            <p:cNvSpPr/>
            <p:nvPr/>
          </p:nvSpPr>
          <p:spPr>
            <a:xfrm>
              <a:off x="7150436"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7"/>
            <p:cNvSpPr/>
            <p:nvPr/>
          </p:nvSpPr>
          <p:spPr>
            <a:xfrm>
              <a:off x="6972150" y="7117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7"/>
            <p:cNvSpPr/>
            <p:nvPr/>
          </p:nvSpPr>
          <p:spPr>
            <a:xfrm>
              <a:off x="786358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7"/>
            <p:cNvSpPr/>
            <p:nvPr/>
          </p:nvSpPr>
          <p:spPr>
            <a:xfrm>
              <a:off x="795272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7"/>
            <p:cNvSpPr/>
            <p:nvPr/>
          </p:nvSpPr>
          <p:spPr>
            <a:xfrm>
              <a:off x="759615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7"/>
            <p:cNvSpPr/>
            <p:nvPr/>
          </p:nvSpPr>
          <p:spPr>
            <a:xfrm>
              <a:off x="759615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7"/>
            <p:cNvSpPr/>
            <p:nvPr/>
          </p:nvSpPr>
          <p:spPr>
            <a:xfrm>
              <a:off x="7685295"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7"/>
            <p:cNvSpPr/>
            <p:nvPr/>
          </p:nvSpPr>
          <p:spPr>
            <a:xfrm>
              <a:off x="7685295"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7"/>
            <p:cNvSpPr/>
            <p:nvPr/>
          </p:nvSpPr>
          <p:spPr>
            <a:xfrm>
              <a:off x="750700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7"/>
            <p:cNvSpPr/>
            <p:nvPr/>
          </p:nvSpPr>
          <p:spPr>
            <a:xfrm>
              <a:off x="7507009"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7"/>
            <p:cNvSpPr/>
            <p:nvPr/>
          </p:nvSpPr>
          <p:spPr>
            <a:xfrm>
              <a:off x="750700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7"/>
            <p:cNvSpPr/>
            <p:nvPr/>
          </p:nvSpPr>
          <p:spPr>
            <a:xfrm>
              <a:off x="7328722"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7"/>
            <p:cNvSpPr/>
            <p:nvPr/>
          </p:nvSpPr>
          <p:spPr>
            <a:xfrm>
              <a:off x="7328722"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7"/>
            <p:cNvSpPr/>
            <p:nvPr/>
          </p:nvSpPr>
          <p:spPr>
            <a:xfrm>
              <a:off x="7328722"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7"/>
            <p:cNvSpPr/>
            <p:nvPr/>
          </p:nvSpPr>
          <p:spPr>
            <a:xfrm>
              <a:off x="741786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7"/>
            <p:cNvSpPr/>
            <p:nvPr/>
          </p:nvSpPr>
          <p:spPr>
            <a:xfrm>
              <a:off x="741786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7"/>
            <p:cNvSpPr/>
            <p:nvPr/>
          </p:nvSpPr>
          <p:spPr>
            <a:xfrm>
              <a:off x="741786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7"/>
            <p:cNvSpPr/>
            <p:nvPr/>
          </p:nvSpPr>
          <p:spPr>
            <a:xfrm>
              <a:off x="7239579"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7"/>
            <p:cNvSpPr/>
            <p:nvPr/>
          </p:nvSpPr>
          <p:spPr>
            <a:xfrm>
              <a:off x="7239579"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7"/>
            <p:cNvSpPr/>
            <p:nvPr/>
          </p:nvSpPr>
          <p:spPr>
            <a:xfrm>
              <a:off x="7061293"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7"/>
            <p:cNvSpPr/>
            <p:nvPr/>
          </p:nvSpPr>
          <p:spPr>
            <a:xfrm>
              <a:off x="7061293"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7"/>
            <p:cNvSpPr/>
            <p:nvPr/>
          </p:nvSpPr>
          <p:spPr>
            <a:xfrm>
              <a:off x="7150436"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7"/>
            <p:cNvSpPr/>
            <p:nvPr/>
          </p:nvSpPr>
          <p:spPr>
            <a:xfrm>
              <a:off x="7150436"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7"/>
            <p:cNvSpPr/>
            <p:nvPr/>
          </p:nvSpPr>
          <p:spPr>
            <a:xfrm>
              <a:off x="7150436" y="992143"/>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7"/>
            <p:cNvSpPr/>
            <p:nvPr/>
          </p:nvSpPr>
          <p:spPr>
            <a:xfrm>
              <a:off x="6972150" y="805350"/>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7"/>
            <p:cNvSpPr/>
            <p:nvPr/>
          </p:nvSpPr>
          <p:spPr>
            <a:xfrm>
              <a:off x="6972150" y="89874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97" name="Google Shape;3397;p37"/>
          <p:cNvPicPr preferRelativeResize="0"/>
          <p:nvPr/>
        </p:nvPicPr>
        <p:blipFill>
          <a:blip r:embed="rId5">
            <a:alphaModFix/>
          </a:blip>
          <a:stretch>
            <a:fillRect/>
          </a:stretch>
        </p:blipFill>
        <p:spPr>
          <a:xfrm>
            <a:off x="770711" y="1166137"/>
            <a:ext cx="2685015" cy="2811224"/>
          </a:xfrm>
          <a:prstGeom prst="rect">
            <a:avLst/>
          </a:prstGeom>
          <a:noFill/>
          <a:ln>
            <a:noFill/>
          </a:ln>
        </p:spPr>
      </p:pic>
      <p:pic>
        <p:nvPicPr>
          <p:cNvPr id="3398" name="Google Shape;3398;p37"/>
          <p:cNvPicPr preferRelativeResize="0"/>
          <p:nvPr/>
        </p:nvPicPr>
        <p:blipFill>
          <a:blip r:embed="rId6">
            <a:alphaModFix/>
          </a:blip>
          <a:stretch>
            <a:fillRect/>
          </a:stretch>
        </p:blipFill>
        <p:spPr>
          <a:xfrm>
            <a:off x="860901" y="1225318"/>
            <a:ext cx="709250" cy="1122790"/>
          </a:xfrm>
          <a:prstGeom prst="rect">
            <a:avLst/>
          </a:prstGeom>
          <a:noFill/>
          <a:ln>
            <a:noFill/>
          </a:ln>
        </p:spPr>
      </p:pic>
      <p:pic>
        <p:nvPicPr>
          <p:cNvPr id="3399" name="Google Shape;3399;p37"/>
          <p:cNvPicPr preferRelativeResize="0"/>
          <p:nvPr/>
        </p:nvPicPr>
        <p:blipFill>
          <a:blip r:embed="rId7">
            <a:alphaModFix/>
          </a:blip>
          <a:stretch>
            <a:fillRect/>
          </a:stretch>
        </p:blipFill>
        <p:spPr>
          <a:xfrm>
            <a:off x="3050803" y="926622"/>
            <a:ext cx="981245" cy="1241319"/>
          </a:xfrm>
          <a:prstGeom prst="rect">
            <a:avLst/>
          </a:prstGeom>
          <a:noFill/>
          <a:ln>
            <a:noFill/>
          </a:ln>
        </p:spPr>
      </p:pic>
      <p:sp>
        <p:nvSpPr>
          <p:cNvPr id="3400" name="Google Shape;3400;p37"/>
          <p:cNvSpPr/>
          <p:nvPr/>
        </p:nvSpPr>
        <p:spPr>
          <a:xfrm>
            <a:off x="2839762" y="773269"/>
            <a:ext cx="126000" cy="1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1" name="Google Shape;3401;p37"/>
          <p:cNvGrpSpPr/>
          <p:nvPr/>
        </p:nvGrpSpPr>
        <p:grpSpPr>
          <a:xfrm>
            <a:off x="7459562" y="3973669"/>
            <a:ext cx="317072" cy="126020"/>
            <a:chOff x="4481802" y="1143286"/>
            <a:chExt cx="147943" cy="58800"/>
          </a:xfrm>
        </p:grpSpPr>
        <p:sp>
          <p:nvSpPr>
            <p:cNvPr id="3402" name="Google Shape;3402;p37"/>
            <p:cNvSpPr/>
            <p:nvPr/>
          </p:nvSpPr>
          <p:spPr>
            <a:xfrm>
              <a:off x="4481802"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7"/>
            <p:cNvSpPr/>
            <p:nvPr/>
          </p:nvSpPr>
          <p:spPr>
            <a:xfrm>
              <a:off x="4570945" y="1143286"/>
              <a:ext cx="58800" cy="58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04" name="Google Shape;3404;p37"/>
          <p:cNvPicPr preferRelativeResize="0"/>
          <p:nvPr/>
        </p:nvPicPr>
        <p:blipFill>
          <a:blip r:embed="rId8">
            <a:alphaModFix/>
          </a:blip>
          <a:stretch>
            <a:fillRect/>
          </a:stretch>
        </p:blipFill>
        <p:spPr>
          <a:xfrm>
            <a:off x="1959625" y="3277025"/>
            <a:ext cx="1006125" cy="1327069"/>
          </a:xfrm>
          <a:prstGeom prst="rect">
            <a:avLst/>
          </a:prstGeom>
          <a:noFill/>
          <a:ln>
            <a:noFill/>
          </a:ln>
        </p:spPr>
      </p:pic>
      <p:sp>
        <p:nvSpPr>
          <p:cNvPr id="3405" name="Google Shape;3405;p37"/>
          <p:cNvSpPr txBox="1"/>
          <p:nvPr>
            <p:ph type="title"/>
          </p:nvPr>
        </p:nvSpPr>
        <p:spPr>
          <a:xfrm>
            <a:off x="4450949" y="731550"/>
            <a:ext cx="2340000" cy="129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3406" name="Google Shape;3406;p37"/>
          <p:cNvSpPr txBox="1"/>
          <p:nvPr>
            <p:ph idx="1" type="subTitle"/>
          </p:nvPr>
        </p:nvSpPr>
        <p:spPr>
          <a:xfrm>
            <a:off x="4450925" y="2987973"/>
            <a:ext cx="912000" cy="8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 the machine</a:t>
            </a:r>
            <a:endParaRPr/>
          </a:p>
        </p:txBody>
      </p:sp>
      <p:sp>
        <p:nvSpPr>
          <p:cNvPr id="3407" name="Google Shape;3407;p37"/>
          <p:cNvSpPr/>
          <p:nvPr/>
        </p:nvSpPr>
        <p:spPr>
          <a:xfrm>
            <a:off x="4533949" y="2117238"/>
            <a:ext cx="745789" cy="781577"/>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7"/>
          <p:cNvSpPr txBox="1"/>
          <p:nvPr>
            <p:ph idx="1" type="subTitle"/>
          </p:nvPr>
        </p:nvSpPr>
        <p:spPr>
          <a:xfrm>
            <a:off x="5616300" y="2987975"/>
            <a:ext cx="1174800" cy="8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Locate credentials</a:t>
            </a:r>
            <a:endParaRPr/>
          </a:p>
        </p:txBody>
      </p:sp>
      <p:sp>
        <p:nvSpPr>
          <p:cNvPr id="3409" name="Google Shape;3409;p37"/>
          <p:cNvSpPr/>
          <p:nvPr/>
        </p:nvSpPr>
        <p:spPr>
          <a:xfrm>
            <a:off x="5699323" y="2117244"/>
            <a:ext cx="745789" cy="781577"/>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37"/>
          <p:cNvSpPr txBox="1"/>
          <p:nvPr>
            <p:ph idx="1" type="subTitle"/>
          </p:nvPr>
        </p:nvSpPr>
        <p:spPr>
          <a:xfrm>
            <a:off x="6864730" y="2987975"/>
            <a:ext cx="1407000" cy="8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ingredients to save Rick</a:t>
            </a:r>
            <a:endParaRPr/>
          </a:p>
        </p:txBody>
      </p:sp>
      <p:sp>
        <p:nvSpPr>
          <p:cNvPr id="3411" name="Google Shape;3411;p37"/>
          <p:cNvSpPr/>
          <p:nvPr/>
        </p:nvSpPr>
        <p:spPr>
          <a:xfrm>
            <a:off x="6947741" y="2117238"/>
            <a:ext cx="745789" cy="781577"/>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5" name="Shape 3415"/>
        <p:cNvGrpSpPr/>
        <p:nvPr/>
      </p:nvGrpSpPr>
      <p:grpSpPr>
        <a:xfrm>
          <a:off x="0" y="0"/>
          <a:ext cx="0" cy="0"/>
          <a:chOff x="0" y="0"/>
          <a:chExt cx="0" cy="0"/>
        </a:xfrm>
      </p:grpSpPr>
      <p:sp>
        <p:nvSpPr>
          <p:cNvPr id="3416" name="Google Shape;3416;p38"/>
          <p:cNvSpPr/>
          <p:nvPr/>
        </p:nvSpPr>
        <p:spPr>
          <a:xfrm>
            <a:off x="2943075" y="1366105"/>
            <a:ext cx="3257700" cy="3258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7" name="Google Shape;3417;p38"/>
          <p:cNvSpPr txBox="1"/>
          <p:nvPr>
            <p:ph type="title"/>
          </p:nvPr>
        </p:nvSpPr>
        <p:spPr>
          <a:xfrm>
            <a:off x="713275" y="445025"/>
            <a:ext cx="7717500" cy="73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Tools and Methods</a:t>
            </a:r>
            <a:endParaRPr/>
          </a:p>
        </p:txBody>
      </p:sp>
      <p:pic>
        <p:nvPicPr>
          <p:cNvPr id="3418" name="Google Shape;3418;p38"/>
          <p:cNvPicPr preferRelativeResize="0"/>
          <p:nvPr/>
        </p:nvPicPr>
        <p:blipFill>
          <a:blip r:embed="rId3">
            <a:alphaModFix/>
          </a:blip>
          <a:stretch>
            <a:fillRect/>
          </a:stretch>
        </p:blipFill>
        <p:spPr>
          <a:xfrm>
            <a:off x="4021250" y="2123401"/>
            <a:ext cx="1101350" cy="1743449"/>
          </a:xfrm>
          <a:prstGeom prst="rect">
            <a:avLst/>
          </a:prstGeom>
          <a:noFill/>
          <a:ln>
            <a:noFill/>
          </a:ln>
        </p:spPr>
      </p:pic>
      <p:sp>
        <p:nvSpPr>
          <p:cNvPr id="3419" name="Google Shape;3419;p38"/>
          <p:cNvSpPr txBox="1"/>
          <p:nvPr/>
        </p:nvSpPr>
        <p:spPr>
          <a:xfrm>
            <a:off x="713423" y="1704621"/>
            <a:ext cx="15375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Nikto</a:t>
            </a:r>
            <a:endParaRPr b="1" sz="2400">
              <a:solidFill>
                <a:schemeClr val="dk1"/>
              </a:solidFill>
              <a:latin typeface="Alumni Sans Pinstripe"/>
              <a:ea typeface="Alumni Sans Pinstripe"/>
              <a:cs typeface="Alumni Sans Pinstripe"/>
              <a:sym typeface="Alumni Sans Pinstripe"/>
            </a:endParaRPr>
          </a:p>
        </p:txBody>
      </p:sp>
      <p:sp>
        <p:nvSpPr>
          <p:cNvPr id="3420" name="Google Shape;3420;p38"/>
          <p:cNvSpPr txBox="1"/>
          <p:nvPr/>
        </p:nvSpPr>
        <p:spPr>
          <a:xfrm>
            <a:off x="713423" y="2119283"/>
            <a:ext cx="1537500" cy="61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dvent Pro Medium"/>
                <a:ea typeface="Advent Pro Medium"/>
                <a:cs typeface="Advent Pro Medium"/>
                <a:sym typeface="Advent Pro Medium"/>
              </a:rPr>
              <a:t>Web vulnerability scanning</a:t>
            </a:r>
            <a:endParaRPr>
              <a:solidFill>
                <a:schemeClr val="dk1"/>
              </a:solidFill>
              <a:latin typeface="Advent Pro Medium"/>
              <a:ea typeface="Advent Pro Medium"/>
              <a:cs typeface="Advent Pro Medium"/>
              <a:sym typeface="Advent Pro Medium"/>
            </a:endParaRPr>
          </a:p>
        </p:txBody>
      </p:sp>
      <p:sp>
        <p:nvSpPr>
          <p:cNvPr id="3421" name="Google Shape;3421;p38"/>
          <p:cNvSpPr txBox="1"/>
          <p:nvPr/>
        </p:nvSpPr>
        <p:spPr>
          <a:xfrm>
            <a:off x="6892913" y="1704600"/>
            <a:ext cx="15375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CLI</a:t>
            </a:r>
            <a:endParaRPr b="1" sz="2400">
              <a:solidFill>
                <a:schemeClr val="dk1"/>
              </a:solidFill>
              <a:latin typeface="Alumni Sans Pinstripe"/>
              <a:ea typeface="Alumni Sans Pinstripe"/>
              <a:cs typeface="Alumni Sans Pinstripe"/>
              <a:sym typeface="Alumni Sans Pinstripe"/>
            </a:endParaRPr>
          </a:p>
        </p:txBody>
      </p:sp>
      <p:sp>
        <p:nvSpPr>
          <p:cNvPr id="3422" name="Google Shape;3422;p38"/>
          <p:cNvSpPr txBox="1"/>
          <p:nvPr/>
        </p:nvSpPr>
        <p:spPr>
          <a:xfrm>
            <a:off x="6892913" y="2119281"/>
            <a:ext cx="15375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dvent Pro Medium"/>
                <a:ea typeface="Advent Pro Medium"/>
                <a:cs typeface="Advent Pro Medium"/>
                <a:sym typeface="Advent Pro Medium"/>
              </a:rPr>
              <a:t>Command input method</a:t>
            </a:r>
            <a:endParaRPr>
              <a:solidFill>
                <a:schemeClr val="dk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a:solidFill>
                <a:schemeClr val="dk1"/>
              </a:solidFill>
              <a:latin typeface="Advent Pro Medium"/>
              <a:ea typeface="Advent Pro Medium"/>
              <a:cs typeface="Advent Pro Medium"/>
              <a:sym typeface="Advent Pro Medium"/>
            </a:endParaRPr>
          </a:p>
        </p:txBody>
      </p:sp>
      <p:sp>
        <p:nvSpPr>
          <p:cNvPr id="3423" name="Google Shape;3423;p38"/>
          <p:cNvSpPr txBox="1"/>
          <p:nvPr/>
        </p:nvSpPr>
        <p:spPr>
          <a:xfrm>
            <a:off x="713423" y="3029401"/>
            <a:ext cx="1537500" cy="554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Gobuster</a:t>
            </a:r>
            <a:endParaRPr b="1" sz="2400">
              <a:solidFill>
                <a:schemeClr val="dk1"/>
              </a:solidFill>
              <a:latin typeface="Alumni Sans Pinstripe"/>
              <a:ea typeface="Alumni Sans Pinstripe"/>
              <a:cs typeface="Alumni Sans Pinstripe"/>
              <a:sym typeface="Alumni Sans Pinstripe"/>
            </a:endParaRPr>
          </a:p>
        </p:txBody>
      </p:sp>
      <p:sp>
        <p:nvSpPr>
          <p:cNvPr id="3424" name="Google Shape;3424;p38"/>
          <p:cNvSpPr txBox="1"/>
          <p:nvPr/>
        </p:nvSpPr>
        <p:spPr>
          <a:xfrm>
            <a:off x="713412" y="3444998"/>
            <a:ext cx="1537500" cy="61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dvent Pro Medium"/>
                <a:ea typeface="Advent Pro Medium"/>
                <a:cs typeface="Advent Pro Medium"/>
                <a:sym typeface="Advent Pro Medium"/>
              </a:rPr>
              <a:t>File and directory brute forcing</a:t>
            </a:r>
            <a:endParaRPr>
              <a:solidFill>
                <a:schemeClr val="dk1"/>
              </a:solidFill>
              <a:latin typeface="Advent Pro Medium"/>
              <a:ea typeface="Advent Pro Medium"/>
              <a:cs typeface="Advent Pro Medium"/>
              <a:sym typeface="Advent Pro Medium"/>
            </a:endParaRPr>
          </a:p>
        </p:txBody>
      </p:sp>
      <p:sp>
        <p:nvSpPr>
          <p:cNvPr id="3425" name="Google Shape;3425;p38"/>
          <p:cNvSpPr txBox="1"/>
          <p:nvPr/>
        </p:nvSpPr>
        <p:spPr>
          <a:xfrm>
            <a:off x="6892913" y="3029406"/>
            <a:ext cx="1537500" cy="55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NMAP</a:t>
            </a:r>
            <a:endParaRPr b="1" sz="2400">
              <a:solidFill>
                <a:schemeClr val="dk1"/>
              </a:solidFill>
              <a:latin typeface="Alumni Sans Pinstripe"/>
              <a:ea typeface="Alumni Sans Pinstripe"/>
              <a:cs typeface="Alumni Sans Pinstripe"/>
              <a:sym typeface="Alumni Sans Pinstripe"/>
            </a:endParaRPr>
          </a:p>
        </p:txBody>
      </p:sp>
      <p:sp>
        <p:nvSpPr>
          <p:cNvPr id="3426" name="Google Shape;3426;p38"/>
          <p:cNvSpPr txBox="1"/>
          <p:nvPr/>
        </p:nvSpPr>
        <p:spPr>
          <a:xfrm>
            <a:off x="6892925" y="3444975"/>
            <a:ext cx="17499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dvent Pro Medium"/>
                <a:ea typeface="Advent Pro Medium"/>
                <a:cs typeface="Advent Pro Medium"/>
                <a:sym typeface="Advent Pro Medium"/>
              </a:rPr>
              <a:t>Scan the network of the Target IP address</a:t>
            </a:r>
            <a:endParaRPr>
              <a:solidFill>
                <a:schemeClr val="dk1"/>
              </a:solidFill>
              <a:latin typeface="Advent Pro Medium"/>
              <a:ea typeface="Advent Pro Medium"/>
              <a:cs typeface="Advent Pro Medium"/>
              <a:sym typeface="Advent Pro Medium"/>
            </a:endParaRPr>
          </a:p>
        </p:txBody>
      </p:sp>
      <p:sp>
        <p:nvSpPr>
          <p:cNvPr id="3427" name="Google Shape;3427;p38"/>
          <p:cNvSpPr/>
          <p:nvPr/>
        </p:nvSpPr>
        <p:spPr>
          <a:xfrm>
            <a:off x="2511638" y="1704967"/>
            <a:ext cx="1101300" cy="1101900"/>
          </a:xfrm>
          <a:prstGeom prst="ellipse">
            <a:avLst/>
          </a:prstGeom>
          <a:gradFill>
            <a:gsLst>
              <a:gs pos="0">
                <a:schemeClr val="lt1"/>
              </a:gs>
              <a:gs pos="100000">
                <a:schemeClr val="dk2"/>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8"/>
          <p:cNvSpPr/>
          <p:nvPr/>
        </p:nvSpPr>
        <p:spPr>
          <a:xfrm>
            <a:off x="2511638" y="3029392"/>
            <a:ext cx="1101300" cy="1101900"/>
          </a:xfrm>
          <a:prstGeom prst="ellipse">
            <a:avLst/>
          </a:prstGeom>
          <a:gradFill>
            <a:gsLst>
              <a:gs pos="0">
                <a:schemeClr val="lt1"/>
              </a:gs>
              <a:gs pos="100000">
                <a:schemeClr val="dk2"/>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8"/>
          <p:cNvSpPr/>
          <p:nvPr/>
        </p:nvSpPr>
        <p:spPr>
          <a:xfrm>
            <a:off x="5531063" y="1704967"/>
            <a:ext cx="1101300" cy="1101900"/>
          </a:xfrm>
          <a:prstGeom prst="ellipse">
            <a:avLst/>
          </a:prstGeom>
          <a:gradFill>
            <a:gsLst>
              <a:gs pos="0">
                <a:schemeClr val="lt1"/>
              </a:gs>
              <a:gs pos="100000">
                <a:schemeClr val="dk2"/>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38"/>
          <p:cNvSpPr/>
          <p:nvPr/>
        </p:nvSpPr>
        <p:spPr>
          <a:xfrm>
            <a:off x="5531063" y="3029392"/>
            <a:ext cx="1101300" cy="1101900"/>
          </a:xfrm>
          <a:prstGeom prst="ellipse">
            <a:avLst/>
          </a:prstGeom>
          <a:gradFill>
            <a:gsLst>
              <a:gs pos="0">
                <a:schemeClr val="lt1"/>
              </a:gs>
              <a:gs pos="100000">
                <a:schemeClr val="dk2"/>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38"/>
          <p:cNvSpPr/>
          <p:nvPr/>
        </p:nvSpPr>
        <p:spPr>
          <a:xfrm>
            <a:off x="5901535" y="2076501"/>
            <a:ext cx="360356" cy="358831"/>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2" name="Google Shape;3432;p38"/>
          <p:cNvGrpSpPr/>
          <p:nvPr/>
        </p:nvGrpSpPr>
        <p:grpSpPr>
          <a:xfrm>
            <a:off x="5891516" y="3398783"/>
            <a:ext cx="380393" cy="363118"/>
            <a:chOff x="4126815" y="2760704"/>
            <a:chExt cx="380393" cy="363118"/>
          </a:xfrm>
        </p:grpSpPr>
        <p:sp>
          <p:nvSpPr>
            <p:cNvPr id="3433" name="Google Shape;3433;p38"/>
            <p:cNvSpPr/>
            <p:nvPr/>
          </p:nvSpPr>
          <p:spPr>
            <a:xfrm>
              <a:off x="4219825" y="2822435"/>
              <a:ext cx="103267" cy="29056"/>
            </a:xfrm>
            <a:custGeom>
              <a:rect b="b" l="l" r="r" t="t"/>
              <a:pathLst>
                <a:path extrusionOk="0" h="915" w="3252">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8"/>
            <p:cNvSpPr/>
            <p:nvPr/>
          </p:nvSpPr>
          <p:spPr>
            <a:xfrm>
              <a:off x="4126815" y="2760704"/>
              <a:ext cx="380393" cy="363118"/>
            </a:xfrm>
            <a:custGeom>
              <a:rect b="b" l="l" r="r" t="t"/>
              <a:pathLst>
                <a:path extrusionOk="0" h="11435" w="11979">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8"/>
            <p:cNvSpPr/>
            <p:nvPr/>
          </p:nvSpPr>
          <p:spPr>
            <a:xfrm>
              <a:off x="4278826" y="2791379"/>
              <a:ext cx="103998" cy="201962"/>
            </a:xfrm>
            <a:custGeom>
              <a:rect b="b" l="l" r="r" t="t"/>
              <a:pathLst>
                <a:path extrusionOk="0" h="6360" w="3275">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8"/>
            <p:cNvSpPr/>
            <p:nvPr/>
          </p:nvSpPr>
          <p:spPr>
            <a:xfrm>
              <a:off x="4159332" y="2791379"/>
              <a:ext cx="105903" cy="201962"/>
            </a:xfrm>
            <a:custGeom>
              <a:rect b="b" l="l" r="r" t="t"/>
              <a:pathLst>
                <a:path extrusionOk="0" h="6360" w="3335">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7" name="Google Shape;3437;p38"/>
          <p:cNvGrpSpPr/>
          <p:nvPr/>
        </p:nvGrpSpPr>
        <p:grpSpPr>
          <a:xfrm>
            <a:off x="2844174" y="3408479"/>
            <a:ext cx="408156" cy="343737"/>
            <a:chOff x="2171474" y="3369229"/>
            <a:chExt cx="408156" cy="343737"/>
          </a:xfrm>
        </p:grpSpPr>
        <p:sp>
          <p:nvSpPr>
            <p:cNvPr id="3438" name="Google Shape;3438;p38"/>
            <p:cNvSpPr/>
            <p:nvPr/>
          </p:nvSpPr>
          <p:spPr>
            <a:xfrm>
              <a:off x="2171474" y="3369229"/>
              <a:ext cx="408156" cy="343737"/>
            </a:xfrm>
            <a:custGeom>
              <a:rect b="b" l="l" r="r" t="t"/>
              <a:pathLst>
                <a:path extrusionOk="0" h="10800" w="12824">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3439" name="Google Shape;3439;p38"/>
            <p:cNvSpPr/>
            <p:nvPr/>
          </p:nvSpPr>
          <p:spPr>
            <a:xfrm>
              <a:off x="2292737" y="3477220"/>
              <a:ext cx="164898" cy="164866"/>
            </a:xfrm>
            <a:custGeom>
              <a:rect b="b" l="l" r="r" t="t"/>
              <a:pathLst>
                <a:path extrusionOk="0" h="5180" w="5181">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3440" name="Google Shape;3440;p38"/>
            <p:cNvSpPr/>
            <p:nvPr/>
          </p:nvSpPr>
          <p:spPr>
            <a:xfrm>
              <a:off x="2256358" y="3451503"/>
              <a:ext cx="188769" cy="177311"/>
            </a:xfrm>
            <a:custGeom>
              <a:rect b="b" l="l" r="r" t="t"/>
              <a:pathLst>
                <a:path extrusionOk="0" h="5571" w="5931">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3441" name="Google Shape;3441;p38"/>
            <p:cNvSpPr/>
            <p:nvPr/>
          </p:nvSpPr>
          <p:spPr>
            <a:xfrm>
              <a:off x="2305245" y="3491160"/>
              <a:ext cx="189151" cy="176706"/>
            </a:xfrm>
            <a:custGeom>
              <a:rect b="b" l="l" r="r" t="t"/>
              <a:pathLst>
                <a:path extrusionOk="0" h="5552" w="5943">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grpSp>
      <p:grpSp>
        <p:nvGrpSpPr>
          <p:cNvPr id="3442" name="Google Shape;3442;p38"/>
          <p:cNvGrpSpPr/>
          <p:nvPr/>
        </p:nvGrpSpPr>
        <p:grpSpPr>
          <a:xfrm>
            <a:off x="2881167" y="2075331"/>
            <a:ext cx="361147" cy="361147"/>
            <a:chOff x="6216367" y="1970156"/>
            <a:chExt cx="361147" cy="361147"/>
          </a:xfrm>
        </p:grpSpPr>
        <p:sp>
          <p:nvSpPr>
            <p:cNvPr id="3443" name="Google Shape;3443;p38"/>
            <p:cNvSpPr/>
            <p:nvPr/>
          </p:nvSpPr>
          <p:spPr>
            <a:xfrm>
              <a:off x="6247813" y="2069522"/>
              <a:ext cx="329701" cy="261781"/>
            </a:xfrm>
            <a:custGeom>
              <a:rect b="b" l="l" r="r" t="t"/>
              <a:pathLst>
                <a:path extrusionOk="0" h="8225" w="10359">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8"/>
            <p:cNvSpPr/>
            <p:nvPr/>
          </p:nvSpPr>
          <p:spPr>
            <a:xfrm>
              <a:off x="6216367" y="1970156"/>
              <a:ext cx="329701" cy="260731"/>
            </a:xfrm>
            <a:custGeom>
              <a:rect b="b" l="l" r="r" t="t"/>
              <a:pathLst>
                <a:path extrusionOk="0" h="8192" w="10359">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8"/>
            <p:cNvSpPr/>
            <p:nvPr/>
          </p:nvSpPr>
          <p:spPr>
            <a:xfrm>
              <a:off x="6351252" y="2064875"/>
              <a:ext cx="17855" cy="28072"/>
            </a:xfrm>
            <a:custGeom>
              <a:rect b="b" l="l" r="r" t="t"/>
              <a:pathLst>
                <a:path extrusionOk="0" h="882" w="561">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8"/>
            <p:cNvSpPr/>
            <p:nvPr/>
          </p:nvSpPr>
          <p:spPr>
            <a:xfrm>
              <a:off x="6260321" y="2016688"/>
              <a:ext cx="272857" cy="269929"/>
            </a:xfrm>
            <a:custGeom>
              <a:rect b="b" l="l" r="r" t="t"/>
              <a:pathLst>
                <a:path extrusionOk="0" h="8481" w="8573">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0" name="Shape 3450"/>
        <p:cNvGrpSpPr/>
        <p:nvPr/>
      </p:nvGrpSpPr>
      <p:grpSpPr>
        <a:xfrm>
          <a:off x="0" y="0"/>
          <a:ext cx="0" cy="0"/>
          <a:chOff x="0" y="0"/>
          <a:chExt cx="0" cy="0"/>
        </a:xfrm>
      </p:grpSpPr>
      <p:sp>
        <p:nvSpPr>
          <p:cNvPr id="3451" name="Google Shape;3451;p39"/>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cxnSp>
        <p:nvCxnSpPr>
          <p:cNvPr id="3452" name="Google Shape;3452;p39"/>
          <p:cNvCxnSpPr>
            <a:stCxn id="3453" idx="6"/>
            <a:endCxn id="3454" idx="2"/>
          </p:cNvCxnSpPr>
          <p:nvPr/>
        </p:nvCxnSpPr>
        <p:spPr>
          <a:xfrm>
            <a:off x="5233950" y="2319300"/>
            <a:ext cx="1473300" cy="10500"/>
          </a:xfrm>
          <a:prstGeom prst="straightConnector1">
            <a:avLst/>
          </a:prstGeom>
          <a:noFill/>
          <a:ln cap="flat" cmpd="sng" w="9525">
            <a:solidFill>
              <a:schemeClr val="dk1"/>
            </a:solidFill>
            <a:prstDash val="solid"/>
            <a:round/>
            <a:headEnd len="med" w="med" type="none"/>
            <a:tailEnd len="med" w="med" type="none"/>
          </a:ln>
        </p:spPr>
      </p:cxnSp>
      <p:cxnSp>
        <p:nvCxnSpPr>
          <p:cNvPr id="3455" name="Google Shape;3455;p39"/>
          <p:cNvCxnSpPr>
            <a:endCxn id="3456" idx="2"/>
          </p:cNvCxnSpPr>
          <p:nvPr/>
        </p:nvCxnSpPr>
        <p:spPr>
          <a:xfrm>
            <a:off x="-1650" y="2319300"/>
            <a:ext cx="935400" cy="0"/>
          </a:xfrm>
          <a:prstGeom prst="straightConnector1">
            <a:avLst/>
          </a:prstGeom>
          <a:noFill/>
          <a:ln cap="flat" cmpd="sng" w="9525">
            <a:solidFill>
              <a:schemeClr val="dk1"/>
            </a:solidFill>
            <a:prstDash val="solid"/>
            <a:round/>
            <a:headEnd len="med" w="med" type="none"/>
            <a:tailEnd len="med" w="med" type="none"/>
          </a:ln>
        </p:spPr>
      </p:cxnSp>
      <p:cxnSp>
        <p:nvCxnSpPr>
          <p:cNvPr id="3457" name="Google Shape;3457;p39"/>
          <p:cNvCxnSpPr>
            <a:stCxn id="3456" idx="6"/>
            <a:endCxn id="3453" idx="2"/>
          </p:cNvCxnSpPr>
          <p:nvPr/>
        </p:nvCxnSpPr>
        <p:spPr>
          <a:xfrm>
            <a:off x="2257650" y="2319300"/>
            <a:ext cx="1652400" cy="0"/>
          </a:xfrm>
          <a:prstGeom prst="straightConnector1">
            <a:avLst/>
          </a:prstGeom>
          <a:noFill/>
          <a:ln cap="flat" cmpd="sng" w="9525">
            <a:solidFill>
              <a:schemeClr val="dk1"/>
            </a:solidFill>
            <a:prstDash val="solid"/>
            <a:round/>
            <a:headEnd len="med" w="med" type="none"/>
            <a:tailEnd len="med" w="med" type="none"/>
          </a:ln>
        </p:spPr>
      </p:cxnSp>
      <p:cxnSp>
        <p:nvCxnSpPr>
          <p:cNvPr id="3458" name="Google Shape;3458;p39"/>
          <p:cNvCxnSpPr>
            <a:stCxn id="3454" idx="6"/>
          </p:cNvCxnSpPr>
          <p:nvPr/>
        </p:nvCxnSpPr>
        <p:spPr>
          <a:xfrm>
            <a:off x="8031200" y="2329650"/>
            <a:ext cx="2979300" cy="6900"/>
          </a:xfrm>
          <a:prstGeom prst="straightConnector1">
            <a:avLst/>
          </a:prstGeom>
          <a:noFill/>
          <a:ln cap="flat" cmpd="sng" w="9525">
            <a:solidFill>
              <a:schemeClr val="dk1"/>
            </a:solidFill>
            <a:prstDash val="solid"/>
            <a:round/>
            <a:headEnd len="med" w="med" type="none"/>
            <a:tailEnd len="med" w="med" type="none"/>
          </a:ln>
        </p:spPr>
      </p:cxnSp>
      <p:sp>
        <p:nvSpPr>
          <p:cNvPr id="3456" name="Google Shape;3456;p39"/>
          <p:cNvSpPr/>
          <p:nvPr/>
        </p:nvSpPr>
        <p:spPr>
          <a:xfrm>
            <a:off x="9337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NMAP</a:t>
            </a:r>
            <a:endParaRPr sz="3000">
              <a:solidFill>
                <a:schemeClr val="dk1"/>
              </a:solidFill>
              <a:latin typeface="Alumni Sans Pinstripe"/>
              <a:ea typeface="Alumni Sans Pinstripe"/>
              <a:cs typeface="Alumni Sans Pinstripe"/>
              <a:sym typeface="Alumni Sans Pinstripe"/>
            </a:endParaRPr>
          </a:p>
        </p:txBody>
      </p:sp>
      <p:sp>
        <p:nvSpPr>
          <p:cNvPr id="3453" name="Google Shape;3453;p39"/>
          <p:cNvSpPr/>
          <p:nvPr/>
        </p:nvSpPr>
        <p:spPr>
          <a:xfrm>
            <a:off x="39100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Web</a:t>
            </a:r>
            <a:endParaRPr sz="3000">
              <a:solidFill>
                <a:schemeClr val="dk1"/>
              </a:solidFill>
              <a:latin typeface="Alumni Sans Pinstripe"/>
              <a:ea typeface="Alumni Sans Pinstripe"/>
              <a:cs typeface="Alumni Sans Pinstripe"/>
              <a:sym typeface="Alumni Sans Pinstripe"/>
            </a:endParaRPr>
          </a:p>
        </p:txBody>
      </p:sp>
      <p:sp>
        <p:nvSpPr>
          <p:cNvPr id="3454" name="Google Shape;3454;p39"/>
          <p:cNvSpPr/>
          <p:nvPr/>
        </p:nvSpPr>
        <p:spPr>
          <a:xfrm>
            <a:off x="6707300" y="166770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chemeClr val="dk1"/>
                </a:solidFill>
                <a:latin typeface="Alumni Sans Pinstripe"/>
                <a:ea typeface="Alumni Sans Pinstripe"/>
                <a:cs typeface="Alumni Sans Pinstripe"/>
                <a:sym typeface="Alumni Sans Pinstripe"/>
              </a:rPr>
              <a:t>Gobuster</a:t>
            </a:r>
            <a:endParaRPr sz="2000">
              <a:solidFill>
                <a:schemeClr val="dk1"/>
              </a:solidFill>
              <a:latin typeface="Alumni Sans Pinstripe"/>
              <a:ea typeface="Alumni Sans Pinstripe"/>
              <a:cs typeface="Alumni Sans Pinstripe"/>
              <a:sym typeface="Alumni Sans Pinstripe"/>
            </a:endParaRPr>
          </a:p>
        </p:txBody>
      </p:sp>
      <p:sp>
        <p:nvSpPr>
          <p:cNvPr id="3459" name="Google Shape;3459;p39"/>
          <p:cNvSpPr txBox="1"/>
          <p:nvPr/>
        </p:nvSpPr>
        <p:spPr>
          <a:xfrm>
            <a:off x="716850" y="3220850"/>
            <a:ext cx="2080500" cy="42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900"/>
              </a:spcBef>
              <a:spcAft>
                <a:spcPts val="900"/>
              </a:spcAft>
              <a:buNone/>
            </a:pPr>
            <a:r>
              <a:rPr b="1" lang="en" sz="1700">
                <a:solidFill>
                  <a:schemeClr val="dk1"/>
                </a:solidFill>
                <a:latin typeface="Courier New"/>
                <a:ea typeface="Courier New"/>
                <a:cs typeface="Courier New"/>
                <a:sym typeface="Courier New"/>
              </a:rPr>
              <a:t>nmap -sV [TiP]</a:t>
            </a:r>
            <a:endParaRPr b="1" sz="1700">
              <a:solidFill>
                <a:schemeClr val="dk1"/>
              </a:solidFill>
              <a:latin typeface="Alumni Sans Pinstripe"/>
              <a:ea typeface="Alumni Sans Pinstripe"/>
              <a:cs typeface="Alumni Sans Pinstripe"/>
              <a:sym typeface="Alumni Sans Pinstripe"/>
            </a:endParaRPr>
          </a:p>
        </p:txBody>
      </p:sp>
      <p:sp>
        <p:nvSpPr>
          <p:cNvPr id="3460" name="Google Shape;3460;p39"/>
          <p:cNvSpPr txBox="1"/>
          <p:nvPr/>
        </p:nvSpPr>
        <p:spPr>
          <a:xfrm>
            <a:off x="716850" y="3650150"/>
            <a:ext cx="1849800" cy="6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dvent Pro"/>
                <a:ea typeface="Advent Pro"/>
                <a:cs typeface="Advent Pro"/>
                <a:sym typeface="Advent Pro"/>
              </a:rPr>
              <a:t>Found open ports 22 (SSH)  and 80 (HTTP)</a:t>
            </a:r>
            <a:endParaRPr>
              <a:solidFill>
                <a:schemeClr val="dk1"/>
              </a:solidFill>
              <a:latin typeface="Advent Pro"/>
              <a:ea typeface="Advent Pro"/>
              <a:cs typeface="Advent Pro"/>
              <a:sym typeface="Advent Pro"/>
            </a:endParaRPr>
          </a:p>
        </p:txBody>
      </p:sp>
      <p:sp>
        <p:nvSpPr>
          <p:cNvPr id="3461" name="Google Shape;3461;p39"/>
          <p:cNvSpPr txBox="1"/>
          <p:nvPr/>
        </p:nvSpPr>
        <p:spPr>
          <a:xfrm>
            <a:off x="3693150" y="3244000"/>
            <a:ext cx="17577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Visited </a:t>
            </a:r>
            <a:r>
              <a:rPr b="1" lang="en" sz="1600">
                <a:solidFill>
                  <a:schemeClr val="dk1"/>
                </a:solidFill>
                <a:latin typeface="Courier New"/>
                <a:ea typeface="Courier New"/>
                <a:cs typeface="Courier New"/>
                <a:sym typeface="Courier New"/>
              </a:rPr>
              <a:t>http://[TiP]</a:t>
            </a:r>
            <a:endParaRPr b="1" sz="1600">
              <a:solidFill>
                <a:schemeClr val="dk1"/>
              </a:solidFill>
              <a:latin typeface="Courier New"/>
              <a:ea typeface="Courier New"/>
              <a:cs typeface="Courier New"/>
              <a:sym typeface="Courier New"/>
            </a:endParaRPr>
          </a:p>
        </p:txBody>
      </p:sp>
      <p:sp>
        <p:nvSpPr>
          <p:cNvPr id="3462" name="Google Shape;3462;p39"/>
          <p:cNvSpPr txBox="1"/>
          <p:nvPr/>
        </p:nvSpPr>
        <p:spPr>
          <a:xfrm>
            <a:off x="3298650" y="3841275"/>
            <a:ext cx="2345400" cy="128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Inspected the page source and found username </a:t>
            </a:r>
            <a:r>
              <a:rPr lang="en">
                <a:solidFill>
                  <a:schemeClr val="dk1"/>
                </a:solidFill>
                <a:latin typeface="Courier New"/>
                <a:ea typeface="Courier New"/>
                <a:cs typeface="Courier New"/>
                <a:sym typeface="Courier New"/>
              </a:rPr>
              <a:t>R1ckRul3s</a:t>
            </a:r>
            <a:endParaRPr>
              <a:solidFill>
                <a:schemeClr val="dk1"/>
              </a:solidFill>
              <a:latin typeface="Courier New"/>
              <a:ea typeface="Courier New"/>
              <a:cs typeface="Courier New"/>
              <a:sym typeface="Courier New"/>
            </a:endParaRPr>
          </a:p>
        </p:txBody>
      </p:sp>
      <p:sp>
        <p:nvSpPr>
          <p:cNvPr id="3463" name="Google Shape;3463;p39"/>
          <p:cNvSpPr txBox="1"/>
          <p:nvPr/>
        </p:nvSpPr>
        <p:spPr>
          <a:xfrm>
            <a:off x="5755100" y="3100576"/>
            <a:ext cx="3228300" cy="74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100">
                <a:solidFill>
                  <a:schemeClr val="dk1"/>
                </a:solidFill>
                <a:latin typeface="Courier New"/>
                <a:ea typeface="Courier New"/>
                <a:cs typeface="Courier New"/>
                <a:sym typeface="Courier New"/>
              </a:rPr>
              <a:t>gobuster dir -u [http://TiP] -w /usr/share/dirb/wordlists/common.txt</a:t>
            </a:r>
            <a:endParaRPr b="1" sz="2200">
              <a:solidFill>
                <a:schemeClr val="dk1"/>
              </a:solidFill>
              <a:latin typeface="Courier New"/>
              <a:ea typeface="Courier New"/>
              <a:cs typeface="Courier New"/>
              <a:sym typeface="Courier New"/>
            </a:endParaRPr>
          </a:p>
        </p:txBody>
      </p:sp>
      <p:sp>
        <p:nvSpPr>
          <p:cNvPr id="3464" name="Google Shape;3464;p39"/>
          <p:cNvSpPr txBox="1"/>
          <p:nvPr/>
        </p:nvSpPr>
        <p:spPr>
          <a:xfrm>
            <a:off x="6130700" y="3747975"/>
            <a:ext cx="24771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This revealed a </a:t>
            </a:r>
            <a:r>
              <a:rPr lang="en">
                <a:solidFill>
                  <a:schemeClr val="dk1"/>
                </a:solidFill>
                <a:latin typeface="Courier New"/>
                <a:ea typeface="Courier New"/>
                <a:cs typeface="Courier New"/>
                <a:sym typeface="Courier New"/>
              </a:rPr>
              <a:t>/robots.txt </a:t>
            </a:r>
            <a:r>
              <a:rPr lang="en">
                <a:solidFill>
                  <a:schemeClr val="dk1"/>
                </a:solidFill>
                <a:latin typeface="Advent Pro"/>
                <a:ea typeface="Advent Pro"/>
                <a:cs typeface="Advent Pro"/>
                <a:sym typeface="Advent Pro"/>
              </a:rPr>
              <a:t>file</a:t>
            </a:r>
            <a:endParaRPr sz="1600">
              <a:solidFill>
                <a:schemeClr val="dk1"/>
              </a:solidFill>
              <a:latin typeface="Advent Pro"/>
              <a:ea typeface="Advent Pro"/>
              <a:cs typeface="Advent Pro"/>
              <a:sym typeface="Advent Pro"/>
            </a:endParaRPr>
          </a:p>
        </p:txBody>
      </p:sp>
      <p:sp>
        <p:nvSpPr>
          <p:cNvPr id="3465" name="Google Shape;3465;p39"/>
          <p:cNvSpPr/>
          <p:nvPr/>
        </p:nvSpPr>
        <p:spPr>
          <a:xfrm>
            <a:off x="6130700" y="334175"/>
            <a:ext cx="1900500" cy="962400"/>
          </a:xfrm>
          <a:prstGeom prst="roundRect">
            <a:avLst>
              <a:gd fmla="val 16667" name="adj"/>
            </a:avLst>
          </a:prstGeom>
          <a:gradFill>
            <a:gsLst>
              <a:gs pos="0">
                <a:srgbClr val="006685"/>
              </a:gs>
              <a:gs pos="100000">
                <a:srgbClr val="01010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dvent Pro"/>
                <a:ea typeface="Advent Pro"/>
                <a:cs typeface="Advent Pro"/>
                <a:sym typeface="Advent Pro"/>
              </a:rPr>
              <a:t>Legend</a:t>
            </a:r>
            <a:r>
              <a:rPr lang="en">
                <a:solidFill>
                  <a:schemeClr val="dk1"/>
                </a:solidFill>
                <a:latin typeface="Advent Pro"/>
                <a:ea typeface="Advent Pro"/>
                <a:cs typeface="Advent Pro"/>
                <a:sym typeface="Advent Pro"/>
              </a:rPr>
              <a:t>:</a:t>
            </a:r>
            <a:endParaRPr>
              <a:solidFill>
                <a:schemeClr val="dk1"/>
              </a:solidFill>
              <a:latin typeface="Advent Pro"/>
              <a:ea typeface="Advent Pro"/>
              <a:cs typeface="Advent Pro"/>
              <a:sym typeface="Advent Pro"/>
            </a:endParaRPr>
          </a:p>
          <a:p>
            <a:pPr indent="0" lvl="0" marL="0" rtl="0" algn="ctr">
              <a:spcBef>
                <a:spcPts val="0"/>
              </a:spcBef>
              <a:spcAft>
                <a:spcPts val="0"/>
              </a:spcAft>
              <a:buNone/>
            </a:pPr>
            <a:r>
              <a:rPr lang="en">
                <a:solidFill>
                  <a:schemeClr val="dk1"/>
                </a:solidFill>
                <a:latin typeface="Advent Pro"/>
                <a:ea typeface="Advent Pro"/>
                <a:cs typeface="Advent Pro"/>
                <a:sym typeface="Advent Pro"/>
              </a:rPr>
              <a:t>Target IP Address = TiP</a:t>
            </a:r>
            <a:endParaRPr>
              <a:solidFill>
                <a:schemeClr val="dk1"/>
              </a:solidFill>
              <a:latin typeface="Advent Pro"/>
              <a:ea typeface="Advent Pro"/>
              <a:cs typeface="Advent Pro"/>
              <a:sym typeface="Advent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9" name="Shape 3469"/>
        <p:cNvGrpSpPr/>
        <p:nvPr/>
      </p:nvGrpSpPr>
      <p:grpSpPr>
        <a:xfrm>
          <a:off x="0" y="0"/>
          <a:ext cx="0" cy="0"/>
          <a:chOff x="0" y="0"/>
          <a:chExt cx="0" cy="0"/>
        </a:xfrm>
      </p:grpSpPr>
      <p:sp>
        <p:nvSpPr>
          <p:cNvPr id="3470" name="Google Shape;3470;p40"/>
          <p:cNvSpPr/>
          <p:nvPr/>
        </p:nvSpPr>
        <p:spPr>
          <a:xfrm>
            <a:off x="301836" y="3677189"/>
            <a:ext cx="4032300" cy="1099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a:ea typeface="Advent Pro"/>
              <a:cs typeface="Advent Pro"/>
              <a:sym typeface="Advent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4" name="Shape 3474"/>
        <p:cNvGrpSpPr/>
        <p:nvPr/>
      </p:nvGrpSpPr>
      <p:grpSpPr>
        <a:xfrm>
          <a:off x="0" y="0"/>
          <a:ext cx="0" cy="0"/>
          <a:chOff x="0" y="0"/>
          <a:chExt cx="0" cy="0"/>
        </a:xfrm>
      </p:grpSpPr>
      <p:sp>
        <p:nvSpPr>
          <p:cNvPr id="3475" name="Google Shape;3475;p41"/>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cxnSp>
        <p:nvCxnSpPr>
          <p:cNvPr id="3476" name="Google Shape;3476;p41"/>
          <p:cNvCxnSpPr>
            <a:stCxn id="3477" idx="6"/>
            <a:endCxn id="3478" idx="2"/>
          </p:cNvCxnSpPr>
          <p:nvPr/>
        </p:nvCxnSpPr>
        <p:spPr>
          <a:xfrm>
            <a:off x="5233950" y="2319300"/>
            <a:ext cx="1473300" cy="10500"/>
          </a:xfrm>
          <a:prstGeom prst="straightConnector1">
            <a:avLst/>
          </a:prstGeom>
          <a:noFill/>
          <a:ln cap="flat" cmpd="sng" w="9525">
            <a:solidFill>
              <a:schemeClr val="dk1"/>
            </a:solidFill>
            <a:prstDash val="solid"/>
            <a:round/>
            <a:headEnd len="med" w="med" type="none"/>
            <a:tailEnd len="med" w="med" type="none"/>
          </a:ln>
        </p:spPr>
      </p:cxnSp>
      <p:cxnSp>
        <p:nvCxnSpPr>
          <p:cNvPr id="3479" name="Google Shape;3479;p41"/>
          <p:cNvCxnSpPr>
            <a:endCxn id="3480" idx="2"/>
          </p:cNvCxnSpPr>
          <p:nvPr/>
        </p:nvCxnSpPr>
        <p:spPr>
          <a:xfrm>
            <a:off x="-1650" y="2319300"/>
            <a:ext cx="935400" cy="0"/>
          </a:xfrm>
          <a:prstGeom prst="straightConnector1">
            <a:avLst/>
          </a:prstGeom>
          <a:noFill/>
          <a:ln cap="flat" cmpd="sng" w="9525">
            <a:solidFill>
              <a:schemeClr val="dk1"/>
            </a:solidFill>
            <a:prstDash val="solid"/>
            <a:round/>
            <a:headEnd len="med" w="med" type="none"/>
            <a:tailEnd len="med" w="med" type="none"/>
          </a:ln>
        </p:spPr>
      </p:cxnSp>
      <p:cxnSp>
        <p:nvCxnSpPr>
          <p:cNvPr id="3481" name="Google Shape;3481;p41"/>
          <p:cNvCxnSpPr>
            <a:stCxn id="3480" idx="6"/>
            <a:endCxn id="3477" idx="2"/>
          </p:cNvCxnSpPr>
          <p:nvPr/>
        </p:nvCxnSpPr>
        <p:spPr>
          <a:xfrm>
            <a:off x="2257650" y="2319300"/>
            <a:ext cx="1652400" cy="0"/>
          </a:xfrm>
          <a:prstGeom prst="straightConnector1">
            <a:avLst/>
          </a:prstGeom>
          <a:noFill/>
          <a:ln cap="flat" cmpd="sng" w="9525">
            <a:solidFill>
              <a:schemeClr val="dk1"/>
            </a:solidFill>
            <a:prstDash val="solid"/>
            <a:round/>
            <a:headEnd len="med" w="med" type="none"/>
            <a:tailEnd len="med" w="med" type="none"/>
          </a:ln>
        </p:spPr>
      </p:cxnSp>
      <p:cxnSp>
        <p:nvCxnSpPr>
          <p:cNvPr id="3482" name="Google Shape;3482;p41"/>
          <p:cNvCxnSpPr>
            <a:stCxn id="3478" idx="6"/>
          </p:cNvCxnSpPr>
          <p:nvPr/>
        </p:nvCxnSpPr>
        <p:spPr>
          <a:xfrm>
            <a:off x="8031200" y="2329650"/>
            <a:ext cx="2979300" cy="6900"/>
          </a:xfrm>
          <a:prstGeom prst="straightConnector1">
            <a:avLst/>
          </a:prstGeom>
          <a:noFill/>
          <a:ln cap="flat" cmpd="sng" w="9525">
            <a:solidFill>
              <a:schemeClr val="dk1"/>
            </a:solidFill>
            <a:prstDash val="solid"/>
            <a:round/>
            <a:headEnd len="med" w="med" type="none"/>
            <a:tailEnd len="med" w="med" type="none"/>
          </a:ln>
        </p:spPr>
      </p:cxnSp>
      <p:sp>
        <p:nvSpPr>
          <p:cNvPr id="3480" name="Google Shape;3480;p41"/>
          <p:cNvSpPr/>
          <p:nvPr/>
        </p:nvSpPr>
        <p:spPr>
          <a:xfrm>
            <a:off x="9337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NMAP</a:t>
            </a:r>
            <a:endParaRPr sz="3000">
              <a:solidFill>
                <a:schemeClr val="dk1"/>
              </a:solidFill>
              <a:latin typeface="Alumni Sans Pinstripe"/>
              <a:ea typeface="Alumni Sans Pinstripe"/>
              <a:cs typeface="Alumni Sans Pinstripe"/>
              <a:sym typeface="Alumni Sans Pinstripe"/>
            </a:endParaRPr>
          </a:p>
        </p:txBody>
      </p:sp>
      <p:sp>
        <p:nvSpPr>
          <p:cNvPr id="3477" name="Google Shape;3477;p41"/>
          <p:cNvSpPr/>
          <p:nvPr/>
        </p:nvSpPr>
        <p:spPr>
          <a:xfrm>
            <a:off x="39100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Web</a:t>
            </a:r>
            <a:endParaRPr sz="3000">
              <a:solidFill>
                <a:schemeClr val="dk1"/>
              </a:solidFill>
              <a:latin typeface="Alumni Sans Pinstripe"/>
              <a:ea typeface="Alumni Sans Pinstripe"/>
              <a:cs typeface="Alumni Sans Pinstripe"/>
              <a:sym typeface="Alumni Sans Pinstripe"/>
            </a:endParaRPr>
          </a:p>
        </p:txBody>
      </p:sp>
      <p:sp>
        <p:nvSpPr>
          <p:cNvPr id="3478" name="Google Shape;3478;p41"/>
          <p:cNvSpPr/>
          <p:nvPr/>
        </p:nvSpPr>
        <p:spPr>
          <a:xfrm>
            <a:off x="6707300" y="166770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chemeClr val="dk1"/>
                </a:solidFill>
                <a:latin typeface="Alumni Sans Pinstripe"/>
                <a:ea typeface="Alumni Sans Pinstripe"/>
                <a:cs typeface="Alumni Sans Pinstripe"/>
                <a:sym typeface="Alumni Sans Pinstripe"/>
              </a:rPr>
              <a:t>Gobuster</a:t>
            </a:r>
            <a:endParaRPr sz="2000">
              <a:solidFill>
                <a:schemeClr val="dk1"/>
              </a:solidFill>
              <a:latin typeface="Alumni Sans Pinstripe"/>
              <a:ea typeface="Alumni Sans Pinstripe"/>
              <a:cs typeface="Alumni Sans Pinstripe"/>
              <a:sym typeface="Alumni Sans Pinstripe"/>
            </a:endParaRPr>
          </a:p>
        </p:txBody>
      </p:sp>
      <p:sp>
        <p:nvSpPr>
          <p:cNvPr id="3483" name="Google Shape;3483;p41"/>
          <p:cNvSpPr txBox="1"/>
          <p:nvPr/>
        </p:nvSpPr>
        <p:spPr>
          <a:xfrm>
            <a:off x="716850" y="3220850"/>
            <a:ext cx="2080500" cy="42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900"/>
              </a:spcBef>
              <a:spcAft>
                <a:spcPts val="900"/>
              </a:spcAft>
              <a:buNone/>
            </a:pPr>
            <a:r>
              <a:rPr b="1" lang="en" sz="1700">
                <a:solidFill>
                  <a:schemeClr val="dk1"/>
                </a:solidFill>
                <a:latin typeface="Courier New"/>
                <a:ea typeface="Courier New"/>
                <a:cs typeface="Courier New"/>
                <a:sym typeface="Courier New"/>
              </a:rPr>
              <a:t>nmap -sV [TiP]</a:t>
            </a:r>
            <a:endParaRPr b="1" sz="1700">
              <a:solidFill>
                <a:schemeClr val="dk1"/>
              </a:solidFill>
              <a:latin typeface="Alumni Sans Pinstripe"/>
              <a:ea typeface="Alumni Sans Pinstripe"/>
              <a:cs typeface="Alumni Sans Pinstripe"/>
              <a:sym typeface="Alumni Sans Pinstripe"/>
            </a:endParaRPr>
          </a:p>
        </p:txBody>
      </p:sp>
      <p:sp>
        <p:nvSpPr>
          <p:cNvPr id="3484" name="Google Shape;3484;p41"/>
          <p:cNvSpPr txBox="1"/>
          <p:nvPr/>
        </p:nvSpPr>
        <p:spPr>
          <a:xfrm>
            <a:off x="716850" y="3650150"/>
            <a:ext cx="1849800" cy="6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dvent Pro"/>
                <a:ea typeface="Advent Pro"/>
                <a:cs typeface="Advent Pro"/>
                <a:sym typeface="Advent Pro"/>
              </a:rPr>
              <a:t>Found open ports 22 (SSH)  and 80 (HTTP)</a:t>
            </a:r>
            <a:endParaRPr>
              <a:solidFill>
                <a:schemeClr val="dk1"/>
              </a:solidFill>
              <a:latin typeface="Advent Pro"/>
              <a:ea typeface="Advent Pro"/>
              <a:cs typeface="Advent Pro"/>
              <a:sym typeface="Advent Pro"/>
            </a:endParaRPr>
          </a:p>
        </p:txBody>
      </p:sp>
      <p:sp>
        <p:nvSpPr>
          <p:cNvPr id="3485" name="Google Shape;3485;p41"/>
          <p:cNvSpPr txBox="1"/>
          <p:nvPr/>
        </p:nvSpPr>
        <p:spPr>
          <a:xfrm>
            <a:off x="3693150" y="3244000"/>
            <a:ext cx="17577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Visited </a:t>
            </a:r>
            <a:r>
              <a:rPr b="1" lang="en" sz="1600">
                <a:solidFill>
                  <a:schemeClr val="dk1"/>
                </a:solidFill>
                <a:latin typeface="Courier New"/>
                <a:ea typeface="Courier New"/>
                <a:cs typeface="Courier New"/>
                <a:sym typeface="Courier New"/>
              </a:rPr>
              <a:t>http://[TiP]</a:t>
            </a:r>
            <a:endParaRPr b="1" sz="1600">
              <a:solidFill>
                <a:schemeClr val="dk1"/>
              </a:solidFill>
              <a:latin typeface="Courier New"/>
              <a:ea typeface="Courier New"/>
              <a:cs typeface="Courier New"/>
              <a:sym typeface="Courier New"/>
            </a:endParaRPr>
          </a:p>
        </p:txBody>
      </p:sp>
      <p:sp>
        <p:nvSpPr>
          <p:cNvPr id="3486" name="Google Shape;3486;p41"/>
          <p:cNvSpPr txBox="1"/>
          <p:nvPr/>
        </p:nvSpPr>
        <p:spPr>
          <a:xfrm>
            <a:off x="3298650" y="3841275"/>
            <a:ext cx="2345400" cy="128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Inspected the page source and found username </a:t>
            </a:r>
            <a:r>
              <a:rPr lang="en">
                <a:solidFill>
                  <a:schemeClr val="dk1"/>
                </a:solidFill>
                <a:latin typeface="Courier New"/>
                <a:ea typeface="Courier New"/>
                <a:cs typeface="Courier New"/>
                <a:sym typeface="Courier New"/>
              </a:rPr>
              <a:t>R1ckRul3s</a:t>
            </a:r>
            <a:endParaRPr>
              <a:solidFill>
                <a:schemeClr val="dk1"/>
              </a:solidFill>
              <a:latin typeface="Courier New"/>
              <a:ea typeface="Courier New"/>
              <a:cs typeface="Courier New"/>
              <a:sym typeface="Courier New"/>
            </a:endParaRPr>
          </a:p>
        </p:txBody>
      </p:sp>
      <p:sp>
        <p:nvSpPr>
          <p:cNvPr id="3487" name="Google Shape;3487;p41"/>
          <p:cNvSpPr txBox="1"/>
          <p:nvPr/>
        </p:nvSpPr>
        <p:spPr>
          <a:xfrm>
            <a:off x="5755100" y="3100576"/>
            <a:ext cx="3228300" cy="74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100">
                <a:solidFill>
                  <a:schemeClr val="dk1"/>
                </a:solidFill>
                <a:latin typeface="Courier New"/>
                <a:ea typeface="Courier New"/>
                <a:cs typeface="Courier New"/>
                <a:sym typeface="Courier New"/>
              </a:rPr>
              <a:t>gobuster dir -u [http://TiP] -w /usr/share/dirb/wordlists/common.txt</a:t>
            </a:r>
            <a:endParaRPr b="1" sz="2200">
              <a:solidFill>
                <a:schemeClr val="dk1"/>
              </a:solidFill>
              <a:latin typeface="Courier New"/>
              <a:ea typeface="Courier New"/>
              <a:cs typeface="Courier New"/>
              <a:sym typeface="Courier New"/>
            </a:endParaRPr>
          </a:p>
        </p:txBody>
      </p:sp>
      <p:sp>
        <p:nvSpPr>
          <p:cNvPr id="3488" name="Google Shape;3488;p41"/>
          <p:cNvSpPr txBox="1"/>
          <p:nvPr/>
        </p:nvSpPr>
        <p:spPr>
          <a:xfrm>
            <a:off x="6130700" y="3747975"/>
            <a:ext cx="24771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a:solidFill>
                  <a:schemeClr val="dk1"/>
                </a:solidFill>
                <a:latin typeface="Advent Pro"/>
                <a:ea typeface="Advent Pro"/>
                <a:cs typeface="Advent Pro"/>
                <a:sym typeface="Advent Pro"/>
              </a:rPr>
              <a:t>This revealed a </a:t>
            </a:r>
            <a:r>
              <a:rPr lang="en">
                <a:solidFill>
                  <a:schemeClr val="dk1"/>
                </a:solidFill>
                <a:latin typeface="Courier New"/>
                <a:ea typeface="Courier New"/>
                <a:cs typeface="Courier New"/>
                <a:sym typeface="Courier New"/>
              </a:rPr>
              <a:t>/robots.txt </a:t>
            </a:r>
            <a:r>
              <a:rPr lang="en">
                <a:solidFill>
                  <a:schemeClr val="dk1"/>
                </a:solidFill>
                <a:latin typeface="Advent Pro"/>
                <a:ea typeface="Advent Pro"/>
                <a:cs typeface="Advent Pro"/>
                <a:sym typeface="Advent Pro"/>
              </a:rPr>
              <a:t>file</a:t>
            </a:r>
            <a:endParaRPr sz="1600">
              <a:solidFill>
                <a:schemeClr val="dk1"/>
              </a:solidFill>
              <a:latin typeface="Advent Pro"/>
              <a:ea typeface="Advent Pro"/>
              <a:cs typeface="Advent Pro"/>
              <a:sym typeface="Advent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2" name="Shape 3492"/>
        <p:cNvGrpSpPr/>
        <p:nvPr/>
      </p:nvGrpSpPr>
      <p:grpSpPr>
        <a:xfrm>
          <a:off x="0" y="0"/>
          <a:ext cx="0" cy="0"/>
          <a:chOff x="0" y="0"/>
          <a:chExt cx="0" cy="0"/>
        </a:xfrm>
      </p:grpSpPr>
      <p:sp>
        <p:nvSpPr>
          <p:cNvPr id="3493" name="Google Shape;3493;p42"/>
          <p:cNvSpPr txBox="1"/>
          <p:nvPr>
            <p:ph type="title"/>
          </p:nvPr>
        </p:nvSpPr>
        <p:spPr>
          <a:xfrm>
            <a:off x="713275" y="445025"/>
            <a:ext cx="7717500" cy="7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(Continued)</a:t>
            </a:r>
            <a:endParaRPr/>
          </a:p>
        </p:txBody>
      </p:sp>
      <p:cxnSp>
        <p:nvCxnSpPr>
          <p:cNvPr id="3494" name="Google Shape;3494;p42"/>
          <p:cNvCxnSpPr>
            <a:stCxn id="3495" idx="6"/>
            <a:endCxn id="3496" idx="2"/>
          </p:cNvCxnSpPr>
          <p:nvPr/>
        </p:nvCxnSpPr>
        <p:spPr>
          <a:xfrm flipH="1" rot="10800000">
            <a:off x="5233950" y="2319300"/>
            <a:ext cx="1461600" cy="6900"/>
          </a:xfrm>
          <a:prstGeom prst="straightConnector1">
            <a:avLst/>
          </a:prstGeom>
          <a:noFill/>
          <a:ln cap="flat" cmpd="sng" w="9525">
            <a:solidFill>
              <a:schemeClr val="dk1"/>
            </a:solidFill>
            <a:prstDash val="solid"/>
            <a:round/>
            <a:headEnd len="med" w="med" type="none"/>
            <a:tailEnd len="med" w="med" type="none"/>
          </a:ln>
        </p:spPr>
      </p:cxnSp>
      <p:cxnSp>
        <p:nvCxnSpPr>
          <p:cNvPr id="3497" name="Google Shape;3497;p42"/>
          <p:cNvCxnSpPr>
            <a:endCxn id="3498" idx="2"/>
          </p:cNvCxnSpPr>
          <p:nvPr/>
        </p:nvCxnSpPr>
        <p:spPr>
          <a:xfrm>
            <a:off x="-1650" y="2319300"/>
            <a:ext cx="935400" cy="0"/>
          </a:xfrm>
          <a:prstGeom prst="straightConnector1">
            <a:avLst/>
          </a:prstGeom>
          <a:noFill/>
          <a:ln cap="flat" cmpd="sng" w="9525">
            <a:solidFill>
              <a:schemeClr val="dk1"/>
            </a:solidFill>
            <a:prstDash val="solid"/>
            <a:round/>
            <a:headEnd len="med" w="med" type="none"/>
            <a:tailEnd len="med" w="med" type="none"/>
          </a:ln>
        </p:spPr>
      </p:cxnSp>
      <p:cxnSp>
        <p:nvCxnSpPr>
          <p:cNvPr id="3499" name="Google Shape;3499;p42"/>
          <p:cNvCxnSpPr>
            <a:stCxn id="3498" idx="6"/>
            <a:endCxn id="3495" idx="2"/>
          </p:cNvCxnSpPr>
          <p:nvPr/>
        </p:nvCxnSpPr>
        <p:spPr>
          <a:xfrm>
            <a:off x="2257650" y="2319300"/>
            <a:ext cx="1652400" cy="6900"/>
          </a:xfrm>
          <a:prstGeom prst="straightConnector1">
            <a:avLst/>
          </a:prstGeom>
          <a:noFill/>
          <a:ln cap="flat" cmpd="sng" w="9525">
            <a:solidFill>
              <a:schemeClr val="dk1"/>
            </a:solidFill>
            <a:prstDash val="solid"/>
            <a:round/>
            <a:headEnd len="med" w="med" type="none"/>
            <a:tailEnd len="med" w="med" type="none"/>
          </a:ln>
        </p:spPr>
      </p:cxnSp>
      <p:cxnSp>
        <p:nvCxnSpPr>
          <p:cNvPr id="3500" name="Google Shape;3500;p42"/>
          <p:cNvCxnSpPr>
            <a:stCxn id="3496" idx="6"/>
          </p:cNvCxnSpPr>
          <p:nvPr/>
        </p:nvCxnSpPr>
        <p:spPr>
          <a:xfrm>
            <a:off x="8019450" y="2319300"/>
            <a:ext cx="2959500" cy="6900"/>
          </a:xfrm>
          <a:prstGeom prst="straightConnector1">
            <a:avLst/>
          </a:prstGeom>
          <a:noFill/>
          <a:ln cap="flat" cmpd="sng" w="9525">
            <a:solidFill>
              <a:schemeClr val="dk1"/>
            </a:solidFill>
            <a:prstDash val="solid"/>
            <a:round/>
            <a:headEnd len="med" w="med" type="none"/>
            <a:tailEnd len="med" w="med" type="none"/>
          </a:ln>
        </p:spPr>
      </p:cxnSp>
      <p:sp>
        <p:nvSpPr>
          <p:cNvPr id="3498" name="Google Shape;3498;p42"/>
          <p:cNvSpPr/>
          <p:nvPr/>
        </p:nvSpPr>
        <p:spPr>
          <a:xfrm>
            <a:off x="9337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Web</a:t>
            </a:r>
            <a:endParaRPr sz="3000">
              <a:solidFill>
                <a:schemeClr val="dk1"/>
              </a:solidFill>
              <a:latin typeface="Alumni Sans Pinstripe"/>
              <a:ea typeface="Alumni Sans Pinstripe"/>
              <a:cs typeface="Alumni Sans Pinstripe"/>
              <a:sym typeface="Alumni Sans Pinstripe"/>
            </a:endParaRPr>
          </a:p>
        </p:txBody>
      </p:sp>
      <p:sp>
        <p:nvSpPr>
          <p:cNvPr id="3495" name="Google Shape;3495;p42"/>
          <p:cNvSpPr/>
          <p:nvPr/>
        </p:nvSpPr>
        <p:spPr>
          <a:xfrm>
            <a:off x="3910050" y="16642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Nikto</a:t>
            </a:r>
            <a:endParaRPr sz="3000">
              <a:solidFill>
                <a:schemeClr val="dk1"/>
              </a:solidFill>
              <a:latin typeface="Alumni Sans Pinstripe"/>
              <a:ea typeface="Alumni Sans Pinstripe"/>
              <a:cs typeface="Alumni Sans Pinstripe"/>
              <a:sym typeface="Alumni Sans Pinstripe"/>
            </a:endParaRPr>
          </a:p>
        </p:txBody>
      </p:sp>
      <p:sp>
        <p:nvSpPr>
          <p:cNvPr id="3496" name="Google Shape;3496;p42"/>
          <p:cNvSpPr/>
          <p:nvPr/>
        </p:nvSpPr>
        <p:spPr>
          <a:xfrm>
            <a:off x="6695550" y="1657350"/>
            <a:ext cx="1323900" cy="13239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dk1"/>
                </a:solidFill>
                <a:latin typeface="Alumni Sans Pinstripe"/>
                <a:ea typeface="Alumni Sans Pinstripe"/>
                <a:cs typeface="Alumni Sans Pinstripe"/>
                <a:sym typeface="Alumni Sans Pinstripe"/>
              </a:rPr>
              <a:t>Web</a:t>
            </a:r>
            <a:endParaRPr sz="3000">
              <a:solidFill>
                <a:schemeClr val="dk1"/>
              </a:solidFill>
              <a:latin typeface="Alumni Sans Pinstripe"/>
              <a:ea typeface="Alumni Sans Pinstripe"/>
              <a:cs typeface="Alumni Sans Pinstripe"/>
              <a:sym typeface="Alumni Sans Pinstripe"/>
            </a:endParaRPr>
          </a:p>
        </p:txBody>
      </p:sp>
      <p:sp>
        <p:nvSpPr>
          <p:cNvPr id="3501" name="Google Shape;3501;p42"/>
          <p:cNvSpPr txBox="1"/>
          <p:nvPr/>
        </p:nvSpPr>
        <p:spPr>
          <a:xfrm>
            <a:off x="716850" y="3193875"/>
            <a:ext cx="19836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200">
                <a:solidFill>
                  <a:schemeClr val="dk1"/>
                </a:solidFill>
                <a:latin typeface="Courier New"/>
                <a:ea typeface="Courier New"/>
                <a:cs typeface="Courier New"/>
                <a:sym typeface="Courier New"/>
              </a:rPr>
              <a:t>http://[TiP]/robots.txt</a:t>
            </a:r>
            <a:endParaRPr b="1" sz="2400">
              <a:solidFill>
                <a:schemeClr val="dk1"/>
              </a:solidFill>
              <a:latin typeface="Courier New"/>
              <a:ea typeface="Courier New"/>
              <a:cs typeface="Courier New"/>
              <a:sym typeface="Courier New"/>
            </a:endParaRPr>
          </a:p>
        </p:txBody>
      </p:sp>
      <p:sp>
        <p:nvSpPr>
          <p:cNvPr id="3502" name="Google Shape;3502;p42"/>
          <p:cNvSpPr txBox="1"/>
          <p:nvPr/>
        </p:nvSpPr>
        <p:spPr>
          <a:xfrm>
            <a:off x="716850" y="3650150"/>
            <a:ext cx="19302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sz="1300">
                <a:solidFill>
                  <a:schemeClr val="dk1"/>
                </a:solidFill>
                <a:latin typeface="Advent Pro"/>
                <a:ea typeface="Advent Pro"/>
                <a:cs typeface="Advent Pro"/>
                <a:sym typeface="Advent Pro"/>
              </a:rPr>
              <a:t>Revealed the associated password as </a:t>
            </a:r>
            <a:r>
              <a:rPr lang="en" sz="1300">
                <a:solidFill>
                  <a:schemeClr val="dk1"/>
                </a:solidFill>
                <a:latin typeface="Courier New"/>
                <a:ea typeface="Courier New"/>
                <a:cs typeface="Courier New"/>
                <a:sym typeface="Courier New"/>
              </a:rPr>
              <a:t>Wubbalubbadubdub</a:t>
            </a:r>
            <a:endParaRPr>
              <a:solidFill>
                <a:schemeClr val="dk1"/>
              </a:solidFill>
              <a:latin typeface="Advent Pro"/>
              <a:ea typeface="Advent Pro"/>
              <a:cs typeface="Advent Pro"/>
              <a:sym typeface="Advent Pro"/>
            </a:endParaRPr>
          </a:p>
        </p:txBody>
      </p:sp>
      <p:sp>
        <p:nvSpPr>
          <p:cNvPr id="3503" name="Google Shape;3503;p42"/>
          <p:cNvSpPr txBox="1"/>
          <p:nvPr/>
        </p:nvSpPr>
        <p:spPr>
          <a:xfrm>
            <a:off x="3418638" y="3193875"/>
            <a:ext cx="2288400" cy="55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900"/>
              </a:spcBef>
              <a:spcAft>
                <a:spcPts val="900"/>
              </a:spcAft>
              <a:buNone/>
            </a:pPr>
            <a:r>
              <a:rPr b="1" lang="en" sz="1300">
                <a:solidFill>
                  <a:schemeClr val="dk1"/>
                </a:solidFill>
                <a:latin typeface="Courier New"/>
                <a:ea typeface="Courier New"/>
                <a:cs typeface="Courier New"/>
                <a:sym typeface="Courier New"/>
              </a:rPr>
              <a:t>nikto -h [TiP]</a:t>
            </a:r>
            <a:endParaRPr b="1" sz="2500">
              <a:solidFill>
                <a:schemeClr val="dk1"/>
              </a:solidFill>
              <a:latin typeface="Courier New"/>
              <a:ea typeface="Courier New"/>
              <a:cs typeface="Courier New"/>
              <a:sym typeface="Courier New"/>
            </a:endParaRPr>
          </a:p>
        </p:txBody>
      </p:sp>
      <p:sp>
        <p:nvSpPr>
          <p:cNvPr id="3504" name="Google Shape;3504;p42"/>
          <p:cNvSpPr txBox="1"/>
          <p:nvPr/>
        </p:nvSpPr>
        <p:spPr>
          <a:xfrm>
            <a:off x="3684000" y="3650150"/>
            <a:ext cx="17577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sz="1300">
                <a:solidFill>
                  <a:schemeClr val="dk1"/>
                </a:solidFill>
                <a:latin typeface="Advent Pro"/>
                <a:ea typeface="Advent Pro"/>
                <a:cs typeface="Advent Pro"/>
                <a:sym typeface="Advent Pro"/>
              </a:rPr>
              <a:t>Revealed a </a:t>
            </a:r>
            <a:r>
              <a:rPr lang="en" sz="1300">
                <a:solidFill>
                  <a:schemeClr val="dk1"/>
                </a:solidFill>
                <a:latin typeface="Courier New"/>
                <a:ea typeface="Courier New"/>
                <a:cs typeface="Courier New"/>
                <a:sym typeface="Courier New"/>
              </a:rPr>
              <a:t>/login.php</a:t>
            </a:r>
            <a:r>
              <a:rPr lang="en" sz="1300">
                <a:solidFill>
                  <a:schemeClr val="dk1"/>
                </a:solidFill>
                <a:latin typeface="Advent Pro"/>
                <a:ea typeface="Advent Pro"/>
                <a:cs typeface="Advent Pro"/>
                <a:sym typeface="Advent Pro"/>
              </a:rPr>
              <a:t> page</a:t>
            </a:r>
            <a:endParaRPr sz="1300">
              <a:solidFill>
                <a:schemeClr val="dk1"/>
              </a:solidFill>
              <a:latin typeface="Advent Pro"/>
              <a:ea typeface="Advent Pro"/>
              <a:cs typeface="Advent Pro"/>
              <a:sym typeface="Advent Pro"/>
            </a:endParaRPr>
          </a:p>
        </p:txBody>
      </p:sp>
      <p:sp>
        <p:nvSpPr>
          <p:cNvPr id="3505" name="Google Shape;3505;p42"/>
          <p:cNvSpPr txBox="1"/>
          <p:nvPr/>
        </p:nvSpPr>
        <p:spPr>
          <a:xfrm>
            <a:off x="6213300" y="3193875"/>
            <a:ext cx="2288400" cy="554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umni Sans Pinstripe"/>
                <a:ea typeface="Alumni Sans Pinstripe"/>
                <a:cs typeface="Alumni Sans Pinstripe"/>
                <a:sym typeface="Alumni Sans Pinstripe"/>
              </a:rPr>
              <a:t>Log into </a:t>
            </a:r>
            <a:r>
              <a:rPr b="1" lang="en" sz="1100">
                <a:solidFill>
                  <a:schemeClr val="dk1"/>
                </a:solidFill>
                <a:latin typeface="Courier New"/>
                <a:ea typeface="Courier New"/>
                <a:cs typeface="Courier New"/>
                <a:sym typeface="Courier New"/>
              </a:rPr>
              <a:t>http://[TiP]/login.php</a:t>
            </a:r>
            <a:endParaRPr b="1" sz="1100">
              <a:solidFill>
                <a:schemeClr val="dk1"/>
              </a:solidFill>
              <a:latin typeface="Courier New"/>
              <a:ea typeface="Courier New"/>
              <a:cs typeface="Courier New"/>
              <a:sym typeface="Courier New"/>
            </a:endParaRPr>
          </a:p>
        </p:txBody>
      </p:sp>
      <p:sp>
        <p:nvSpPr>
          <p:cNvPr id="3506" name="Google Shape;3506;p42"/>
          <p:cNvSpPr txBox="1"/>
          <p:nvPr/>
        </p:nvSpPr>
        <p:spPr>
          <a:xfrm>
            <a:off x="6162750" y="3747975"/>
            <a:ext cx="23895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900"/>
              </a:spcBef>
              <a:spcAft>
                <a:spcPts val="900"/>
              </a:spcAft>
              <a:buNone/>
            </a:pPr>
            <a:r>
              <a:rPr lang="en" sz="1200">
                <a:solidFill>
                  <a:schemeClr val="dk1"/>
                </a:solidFill>
                <a:latin typeface="Advent Pro"/>
                <a:ea typeface="Advent Pro"/>
                <a:cs typeface="Advent Pro"/>
                <a:sym typeface="Advent Pro"/>
              </a:rPr>
              <a:t>Gave access to a command panel within the webpage where Linux commands could be run</a:t>
            </a:r>
            <a:endParaRPr>
              <a:solidFill>
                <a:schemeClr val="dk1"/>
              </a:solidFill>
              <a:latin typeface="Advent Pro"/>
              <a:ea typeface="Advent Pro"/>
              <a:cs typeface="Advent Pro"/>
              <a:sym typeface="Advent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0" name="Shape 3510"/>
        <p:cNvGrpSpPr/>
        <p:nvPr/>
      </p:nvGrpSpPr>
      <p:grpSpPr>
        <a:xfrm>
          <a:off x="0" y="0"/>
          <a:ext cx="0" cy="0"/>
          <a:chOff x="0" y="0"/>
          <a:chExt cx="0" cy="0"/>
        </a:xfrm>
      </p:grpSpPr>
      <p:sp>
        <p:nvSpPr>
          <p:cNvPr id="3511" name="Google Shape;3511;p43"/>
          <p:cNvSpPr/>
          <p:nvPr/>
        </p:nvSpPr>
        <p:spPr>
          <a:xfrm>
            <a:off x="3543300" y="381000"/>
            <a:ext cx="1099800" cy="477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a:ea typeface="Advent Pro"/>
              <a:cs typeface="Advent Pro"/>
              <a:sym typeface="Advent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Kill Chain by Slidesgo">
  <a:themeElements>
    <a:clrScheme name="Simple Light">
      <a:dk1>
        <a:srgbClr val="FFFFFF"/>
      </a:dk1>
      <a:lt1>
        <a:srgbClr val="00394B"/>
      </a:lt1>
      <a:dk2>
        <a:srgbClr val="002530"/>
      </a:dk2>
      <a:lt2>
        <a:srgbClr val="006F80"/>
      </a:lt2>
      <a:accent1>
        <a:srgbClr val="10908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