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79F348B-4833-4DE5-AC65-AFF504CF795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095A9-AFAE-4FA1-9BB8-B0EE12C036B6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41954-323C-46EC-B9A1-A13E8A34BD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5113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41954-323C-46EC-B9A1-A13E8A34BDB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568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0472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0472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46538D75-00C2-DE73-4C65-FE94AC658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0B8E-A176-49F2-A3C1-FEDA0200170B}" type="datetime2">
              <a:rPr lang="en-US" smtClean="0"/>
              <a:t>Monday, July 1, 2024</a:t>
            </a:fld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B601B81-68C1-B63A-105C-EC637DF56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9F3E495-0415-392A-9A07-34555BBC7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69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68C47-2910-B99C-EC67-F6649ADC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A49D-4A7C-4944-9802-8EE0B5A6CEDD}" type="datetime2">
              <a:rPr lang="en-US" smtClean="0"/>
              <a:t>Monday, July 1,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019515-4A04-FBE0-E89C-86ECBB7E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D9C272-2490-C827-9BE5-9CEE4185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07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32613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943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F68BE-C313-C839-B719-0339AC344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9DDD-3B11-4150-8B39-3662C10D8BF9}" type="datetime2">
              <a:rPr lang="en-US" smtClean="0"/>
              <a:t>Monday, July 1,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4F4E5F-FFF4-F934-3DD9-134F8D24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FE0F82-88EB-FAE2-FC02-99D5EE30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66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825625"/>
            <a:ext cx="10515600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25CBB87-BE9B-82CE-8A24-F21EEA03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7BA6-BEF8-495F-ACCD-8D19769E4FC6}" type="datetime2">
              <a:rPr lang="en-US" smtClean="0"/>
              <a:t>Monday, July 1, 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131628-C033-9728-C4CF-90CDBCB8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67216CA-9A26-BBE7-68A3-9237D22C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22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B034DD9-4A61-318F-88CF-79721B55A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292D-4609-4E55-92E3-C12C6A1234E8}" type="datetime2">
              <a:rPr lang="en-US" smtClean="0"/>
              <a:t>Monday, July 1, 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496DA99-E916-9F7C-9E88-AA06046A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1CC86B5-B6B3-4633-0D90-AACB44D0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02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78F7F10-35F6-E392-D41B-3CD300D5CCF8}"/>
              </a:ext>
            </a:extLst>
          </p:cNvPr>
          <p:cNvSpPr/>
          <p:nvPr/>
        </p:nvSpPr>
        <p:spPr>
          <a:xfrm>
            <a:off x="0" y="685800"/>
            <a:ext cx="11494008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181600" cy="420638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>
              <a:buChar char="¬"/>
            </a:pPr>
            <a:r>
              <a:rPr lang="en-US"/>
              <a:t>Click to edit Master text styles</a:t>
            </a:r>
          </a:p>
          <a:p>
            <a:pPr lvl="1">
              <a:buChar char="¬"/>
            </a:pPr>
            <a:r>
              <a:rPr lang="en-US"/>
              <a:t>Second level</a:t>
            </a:r>
          </a:p>
          <a:p>
            <a:pPr lvl="2">
              <a:buChar char="¬"/>
            </a:pPr>
            <a:r>
              <a:rPr lang="en-US"/>
              <a:t>Third level</a:t>
            </a:r>
          </a:p>
          <a:p>
            <a:pPr lvl="3">
              <a:buChar char="¬"/>
            </a:pPr>
            <a:r>
              <a:rPr lang="en-US"/>
              <a:t>Fourth level</a:t>
            </a:r>
          </a:p>
          <a:p>
            <a:pPr lvl="4">
              <a:buChar char="¬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56178" y="1825625"/>
            <a:ext cx="518004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35274CEC-210E-BC97-9B79-A7D801E4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0E29-2C79-4A2A-B61C-A21B8362A50A}" type="datetime2">
              <a:rPr lang="en-US" smtClean="0"/>
              <a:t>Monday, July 1, 2024</a:t>
            </a:fld>
            <a:endParaRPr 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486B3D53-F805-C08E-2359-498218FC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61C4695B-D7BD-45F7-EB23-6FDAF2410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31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A1F52B7-5271-53AA-8260-0CF50FF8DA3C}"/>
              </a:ext>
            </a:extLst>
          </p:cNvPr>
          <p:cNvSpPr/>
          <p:nvPr/>
        </p:nvSpPr>
        <p:spPr>
          <a:xfrm>
            <a:off x="0" y="685800"/>
            <a:ext cx="11494008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78" y="365125"/>
            <a:ext cx="10515600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17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178" y="2505075"/>
            <a:ext cx="515778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5459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54590" y="2505075"/>
            <a:ext cx="5183188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198C3F1-4E77-7888-CDB8-CF9406E4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0177-5432-41AC-9593-8EC96BFF4F82}" type="datetime2">
              <a:rPr lang="en-US" smtClean="0"/>
              <a:t>Monday, July 1, 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93561D3-90F6-AD82-BCFE-90F9427D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32F9B33-3FA7-526F-7B45-342EB64A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84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15600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9328E63-E075-39E2-BAA7-30CCAE2E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9A7B-B2F1-41A3-B969-4E25F618B967}" type="datetime2">
              <a:rPr lang="en-US" smtClean="0"/>
              <a:t>Monday, July 1, 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A5894A5-0E01-F43E-C68A-2EFAB2EB8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250128C-CE40-2B40-1B89-7E9AAAAC4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81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281B99-C6A0-F92A-BDD3-BB362196501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B8367C-67E1-A50A-1584-F859A6FED9C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B8861-51D7-741E-6B2C-25412D40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8B79-F222-4FD1-8713-07459E1B5004}" type="datetime2">
              <a:rPr lang="en-US" smtClean="0"/>
              <a:t>Monday, July 1,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69A2F-0657-B33B-8334-C458A953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4FC84-48ED-0480-2497-FCD84C12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89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12425" cy="1600200"/>
          </a:xfrm>
        </p:spPr>
        <p:txBody>
          <a:bodyPr anchor="b">
            <a:norm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2830" y="2199340"/>
            <a:ext cx="6172200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3932237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3F37370-7C05-0AAE-A0C3-9EE620A84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30FD-0818-4065-B5FE-410552D9B1BC}" type="datetime2">
              <a:rPr lang="en-US" smtClean="0"/>
              <a:t>Monday, July 1, 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00B8E3-39E6-A88A-BBFB-717596EB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48E340D-1840-D987-3EEA-963BDDE31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11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3932237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1276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3932237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0F28E44-58BB-553B-BBD0-F292C66CC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D289-0EBF-40C7-B6E8-60285281F180}" type="datetime2">
              <a:rPr lang="en-US" smtClean="0"/>
              <a:t>Monday, July 1, 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F22D156-E5FE-F118-0553-B401F1965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8AEE0A6-6120-9BA2-5751-E0E2D8CF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09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4B53B4F-080C-8523-03AD-871CC3B8D168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3B790B-70BD-FD52-2540-F1DA4882170E}"/>
              </a:ext>
            </a:extLst>
          </p:cNvPr>
          <p:cNvSpPr/>
          <p:nvPr/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 descr="Tag=AccentColor&#10;Flavor=Light&#10;Target=Line">
            <a:extLst>
              <a:ext uri="{FF2B5EF4-FFF2-40B4-BE49-F238E27FC236}">
                <a16:creationId xmlns:a16="http://schemas.microsoft.com/office/drawing/2014/main" id="{7D4FC5F0-CBD6-AEEB-4902-28D624068890}"/>
              </a:ext>
            </a:extLst>
          </p:cNvPr>
          <p:cNvCxnSpPr>
            <a:cxnSpLocks/>
          </p:cNvCxnSpPr>
          <p:nvPr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 descr="Tag=AccentColor&#10;Flavor=Light&#10;Target=Line">
            <a:extLst>
              <a:ext uri="{FF2B5EF4-FFF2-40B4-BE49-F238E27FC236}">
                <a16:creationId xmlns:a16="http://schemas.microsoft.com/office/drawing/2014/main" id="{FA9EB4DB-DDA5-1A45-7D87-B2BF67D2D1C3}"/>
              </a:ext>
            </a:extLst>
          </p:cNvPr>
          <p:cNvCxnSpPr>
            <a:cxnSpLocks/>
          </p:cNvCxnSpPr>
          <p:nvPr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94CDC665-7415-4DAF-AE09-B9BBC1907393}" type="datetime2">
              <a:rPr lang="en-US" smtClean="0"/>
              <a:t>Monday, July 1,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-18288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9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B3B2C43-5E36-4768-8319-6752D24B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4326E-7BB3-4929-BE33-05CA64DBB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1CF4E0-AA2D-43CA-A528-C52FB1582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FF0832-389F-B140-6075-E3C0C8C9F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319" y="576263"/>
            <a:ext cx="5054196" cy="2967606"/>
          </a:xfrm>
        </p:spPr>
        <p:txBody>
          <a:bodyPr anchor="b">
            <a:normAutofit/>
          </a:bodyPr>
          <a:lstStyle/>
          <a:p>
            <a:pPr algn="l"/>
            <a:br>
              <a:rPr lang="en-US" sz="4800" dirty="0"/>
            </a:br>
            <a:r>
              <a:rPr lang="en-US" sz="4800" dirty="0">
                <a:latin typeface="Rubik" pitchFamily="2" charset="-79"/>
                <a:cs typeface="Rubik" pitchFamily="2" charset="-79"/>
              </a:rPr>
              <a:t>Roblox Studio</a:t>
            </a:r>
            <a:endParaRPr lang="en-GB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F64F45-932E-C67B-2783-1321BC576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9319" y="3764975"/>
            <a:ext cx="5054196" cy="2192683"/>
          </a:xfrm>
        </p:spPr>
        <p:txBody>
          <a:bodyPr>
            <a:normAutofit/>
          </a:bodyPr>
          <a:lstStyle/>
          <a:p>
            <a:pPr algn="l"/>
            <a:r>
              <a:rPr lang="en-US" sz="2200" dirty="0">
                <a:latin typeface="Rubik" pitchFamily="2" charset="-79"/>
                <a:cs typeface="Rubik" pitchFamily="2" charset="-79"/>
              </a:rPr>
              <a:t>By Ethan Tsang</a:t>
            </a:r>
            <a:endParaRPr lang="en-GB" sz="2200" dirty="0">
              <a:latin typeface="Rubik" pitchFamily="2" charset="-79"/>
              <a:cs typeface="Rubik" pitchFamily="2" charset="-79"/>
            </a:endParaRPr>
          </a:p>
        </p:txBody>
      </p:sp>
      <p:pic>
        <p:nvPicPr>
          <p:cNvPr id="4" name="Picture 3" descr="Colorful patterns on the sky">
            <a:extLst>
              <a:ext uri="{FF2B5EF4-FFF2-40B4-BE49-F238E27FC236}">
                <a16:creationId xmlns:a16="http://schemas.microsoft.com/office/drawing/2014/main" id="{FE9DD02B-8D9C-B9BB-AB18-9E3567D042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40" r="30159" b="-1"/>
          <a:stretch/>
        </p:blipFill>
        <p:spPr>
          <a:xfrm>
            <a:off x="-6472" y="10"/>
            <a:ext cx="5486394" cy="685798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B083774-A903-4B1B-BC6A-94C1F048E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479921" y="0"/>
            <a:ext cx="287517" cy="6857992"/>
          </a:xfrm>
          <a:prstGeom prst="rect">
            <a:avLst/>
          </a:prstGeom>
          <a:solidFill>
            <a:srgbClr val="8FB7DA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5FB189-1F48-4A47-B036-6AF7E11A8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504676" y="-14198"/>
            <a:ext cx="0" cy="6858000"/>
          </a:xfrm>
          <a:prstGeom prst="line">
            <a:avLst/>
          </a:prstGeom>
          <a:ln w="9525" cap="rnd">
            <a:solidFill>
              <a:srgbClr val="8FB7D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B335DD-3163-4EC5-8B6B-2AB53E64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8FB7D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941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AB34A-E92F-3FE4-0F2C-56118606B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Rubik" pitchFamily="2" charset="-79"/>
                <a:cs typeface="Rubik" pitchFamily="2" charset="-79"/>
              </a:rPr>
              <a:t>Let’s create an </a:t>
            </a:r>
            <a:r>
              <a:rPr lang="en-US" dirty="0" err="1">
                <a:latin typeface="Rubik" pitchFamily="2" charset="-79"/>
                <a:cs typeface="Rubik" pitchFamily="2" charset="-79"/>
              </a:rPr>
              <a:t>obby</a:t>
            </a:r>
            <a:r>
              <a:rPr lang="en-US" dirty="0">
                <a:latin typeface="Rubik" pitchFamily="2" charset="-79"/>
                <a:cs typeface="Rubik" pitchFamily="2" charset="-79"/>
              </a:rPr>
              <a:t>.</a:t>
            </a:r>
            <a:endParaRPr lang="en-GB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9E0B7-9DDC-C0A8-D1D1-EDD3ACC08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Rubik" pitchFamily="2" charset="-79"/>
                <a:cs typeface="Rubik" pitchFamily="2" charset="-79"/>
              </a:rPr>
              <a:t>Most Roblox games are “</a:t>
            </a:r>
            <a:r>
              <a:rPr lang="en-US" dirty="0" err="1">
                <a:latin typeface="Rubik" pitchFamily="2" charset="-79"/>
                <a:cs typeface="Rubik" pitchFamily="2" charset="-79"/>
              </a:rPr>
              <a:t>Obbies</a:t>
            </a:r>
            <a:r>
              <a:rPr lang="en-US" dirty="0">
                <a:latin typeface="Rubik" pitchFamily="2" charset="-79"/>
                <a:cs typeface="Rubik" pitchFamily="2" charset="-79"/>
              </a:rPr>
              <a:t>”. They are short for obstacle course, and we will create an </a:t>
            </a:r>
            <a:r>
              <a:rPr lang="en-US" dirty="0" err="1">
                <a:latin typeface="Rubik" pitchFamily="2" charset="-79"/>
                <a:cs typeface="Rubik" pitchFamily="2" charset="-79"/>
              </a:rPr>
              <a:t>obby</a:t>
            </a:r>
            <a:r>
              <a:rPr lang="en-US" dirty="0">
                <a:latin typeface="Rubik" pitchFamily="2" charset="-79"/>
                <a:cs typeface="Rubik" pitchFamily="2" charset="-79"/>
              </a:rPr>
              <a:t> for ourselves to play with.</a:t>
            </a:r>
          </a:p>
          <a:p>
            <a:r>
              <a:rPr lang="en-GB" dirty="0">
                <a:latin typeface="Rubik" pitchFamily="2" charset="-79"/>
                <a:cs typeface="Rubik" pitchFamily="2" charset="-79"/>
              </a:rPr>
              <a:t>We will start with the most basic part of an </a:t>
            </a:r>
            <a:r>
              <a:rPr lang="en-GB" dirty="0" err="1">
                <a:latin typeface="Rubik" pitchFamily="2" charset="-79"/>
                <a:cs typeface="Rubik" pitchFamily="2" charset="-79"/>
              </a:rPr>
              <a:t>obby</a:t>
            </a:r>
            <a:r>
              <a:rPr lang="en-GB" dirty="0">
                <a:latin typeface="Rubik" pitchFamily="2" charset="-79"/>
                <a:cs typeface="Rubik" pitchFamily="2" charset="-79"/>
              </a:rPr>
              <a:t>, and that is lava.</a:t>
            </a:r>
          </a:p>
          <a:p>
            <a:r>
              <a:rPr lang="en-GB" dirty="0">
                <a:latin typeface="Rubik" pitchFamily="2" charset="-79"/>
                <a:cs typeface="Rubik" pitchFamily="2" charset="-79"/>
              </a:rPr>
              <a:t>Hover over “Workspace” and click the “+” sign. Then create a part.</a:t>
            </a:r>
          </a:p>
          <a:p>
            <a:r>
              <a:rPr lang="en-GB" dirty="0">
                <a:latin typeface="Rubik" pitchFamily="2" charset="-79"/>
                <a:cs typeface="Rubik" pitchFamily="2" charset="-79"/>
              </a:rPr>
              <a:t>Hover over our new part, and create a script. Make sure it is a script and not a </a:t>
            </a:r>
            <a:r>
              <a:rPr lang="en-GB" dirty="0" err="1">
                <a:latin typeface="Rubik" pitchFamily="2" charset="-79"/>
                <a:cs typeface="Rubik" pitchFamily="2" charset="-79"/>
              </a:rPr>
              <a:t>localscript</a:t>
            </a:r>
            <a:r>
              <a:rPr lang="en-GB" dirty="0">
                <a:latin typeface="Rubik" pitchFamily="2" charset="-79"/>
                <a:cs typeface="Rubik" pitchFamily="2" charset="-79"/>
              </a:rPr>
              <a:t>.</a:t>
            </a:r>
          </a:p>
          <a:p>
            <a:endParaRPr lang="en-GB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9A516-DCE5-A4B9-25DB-E0CF1BD44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0E3D4-9405-AC08-53D5-5E5B55DE4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9D60D-FDF4-F664-3EF0-297FF0C13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87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335D9B3-B2C5-40E1-BFF9-E01D0DB42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D68B30-F744-C72D-8290-81C770357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00" y="540167"/>
            <a:ext cx="4028783" cy="2135867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This is what we should have.</a:t>
            </a:r>
            <a:endParaRPr lang="en-GB" sz="4800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84B42-96F0-7167-963D-57EADE666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-18288"/>
            <a:ext cx="685800" cy="6858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ADCD9-3BC7-26E8-57A0-0BC632CF7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900" y="2880452"/>
            <a:ext cx="4028783" cy="3095445"/>
          </a:xfrm>
        </p:spPr>
        <p:txBody>
          <a:bodyPr anchor="t">
            <a:normAutofit/>
          </a:bodyPr>
          <a:lstStyle/>
          <a:p>
            <a:endParaRPr lang="en-GB" sz="1800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71DC7-5E1D-E6FA-B0BA-83AFCDE37F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2898" y="6217920"/>
            <a:ext cx="2743200" cy="6400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95061B-ADFC-4592-8BB1-0D542F6F6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042523" y="6081915"/>
            <a:ext cx="6460098" cy="781696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6BCE14-2731-B6EB-F3C0-F443D7E15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801" y="2082822"/>
            <a:ext cx="6460089" cy="408005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A6286-AB90-CF3D-D368-17EB70E8D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B67C3E3-D148-40AD-9F4C-431AA28A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24C7F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30DD030-ACB5-4C2C-AD03-51D52E277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24C7F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934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493A8E8-88A3-4C21-8DD5-382FD2407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9055-AD2B-4E6F-8B6F-FD8A6CA37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B60357-232D-4489-8786-BF4E4F74B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2572690"/>
            <a:ext cx="471566" cy="3599021"/>
          </a:xfrm>
          <a:prstGeom prst="rect">
            <a:avLst/>
          </a:prstGeom>
          <a:solidFill>
            <a:srgbClr val="FF9E03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BC4F02-1D09-4B7C-BF2A-18C1A2A70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7CA68-7AA0-4528-B457-BA82EB92F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44" y="539496"/>
            <a:ext cx="5294293" cy="1895315"/>
          </a:xfrm>
        </p:spPr>
        <p:txBody>
          <a:bodyPr anchor="t"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Copy this script.</a:t>
            </a:r>
            <a:endParaRPr lang="en-GB" sz="4800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B07B1-47C5-FC7F-3EA0-B4A909098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984" y="539496"/>
            <a:ext cx="4956417" cy="1913418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You may hit play and try it out yourself when you have this done.</a:t>
            </a:r>
            <a:endParaRPr lang="en-GB" sz="1800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992C9-DCEC-F66E-9BBE-37088F297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97B6B-E2D4-6BD3-5BBD-E890DC634F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2899" y="6217920"/>
            <a:ext cx="2743200" cy="6400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AEBF4-D308-37F0-D17B-573054CEC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2376" y="6217920"/>
            <a:ext cx="7195367" cy="6400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75AD8F0-E74F-4E7D-ADD3-E7F806CA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FF9E0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F803BC2-F676-49D8-AA7E-58C897577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FF9E0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D393B18E-57B5-F9C5-EB1C-ECA540C7E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45" y="2740024"/>
            <a:ext cx="11372691" cy="219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735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493A8E8-88A3-4C21-8DD5-382FD2407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9055-AD2B-4E6F-8B6F-FD8A6CA37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B60357-232D-4489-8786-BF4E4F74B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2572690"/>
            <a:ext cx="471566" cy="3599021"/>
          </a:xfrm>
          <a:prstGeom prst="rect">
            <a:avLst/>
          </a:prstGeom>
          <a:solidFill>
            <a:srgbClr val="5466D3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BC4F02-1D09-4B7C-BF2A-18C1A2A70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011A9D-2DF5-88D1-1665-27C362EB3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44" y="539496"/>
            <a:ext cx="5294293" cy="1895315"/>
          </a:xfrm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Duplicate and scale the part.</a:t>
            </a:r>
            <a:endParaRPr lang="en-GB" sz="480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12AFB-5D9E-381F-3D6D-A496E7A37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1326" y="228996"/>
            <a:ext cx="4956417" cy="191341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We can click on “Scale” to adjust the size of the part to your liking. After that, we can CTRL + C then CTRL + V the part to duplicate it.</a:t>
            </a:r>
            <a:r>
              <a:rPr lang="en-GB" sz="1700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 This is so you don’t have to create a script every time you want the part.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Next, drag it in a pattern that works for you. Something like this:</a:t>
            </a:r>
          </a:p>
          <a:p>
            <a:pPr>
              <a:lnSpc>
                <a:spcPct val="90000"/>
              </a:lnSpc>
            </a:pPr>
            <a:endParaRPr lang="en-GB" sz="1700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E5721-2081-1507-C41E-200546B8F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2C4BA4-A93B-E8A2-AEE7-8998F17A7D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5" r="-1" b="15121"/>
          <a:stretch/>
        </p:blipFill>
        <p:spPr>
          <a:xfrm>
            <a:off x="471576" y="2572690"/>
            <a:ext cx="11016116" cy="359902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D2E60-A401-A4DF-3B8A-56FF6766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2899" y="6217920"/>
            <a:ext cx="2743200" cy="6400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2DAF8-D77D-989B-7C93-A587C4253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2376" y="6217920"/>
            <a:ext cx="7195367" cy="6400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75AD8F0-E74F-4E7D-ADD3-E7F806CA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5466D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F803BC2-F676-49D8-AA7E-58C897577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5466D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697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ED6799D-4A30-4426-B1D1-73A16A53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D53964-75DB-47FC-995E-A11B07A07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1D54AB-1B89-42B2-90D1-A01C9152C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F3428-C1E5-5255-610D-9ECC1ED2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98" y="302859"/>
            <a:ext cx="4548657" cy="2882980"/>
          </a:xfrm>
        </p:spPr>
        <p:txBody>
          <a:bodyPr anchor="b">
            <a:normAutofit/>
          </a:bodyPr>
          <a:lstStyle/>
          <a:p>
            <a:r>
              <a:rPr lang="en-US" sz="4800">
                <a:latin typeface="Rubik" pitchFamily="2" charset="-79"/>
                <a:cs typeface="Rubik" pitchFamily="2" charset="-79"/>
              </a:rPr>
              <a:t>Hit “Play” and try it out yourself!</a:t>
            </a:r>
            <a:endParaRPr lang="en-GB" sz="4800">
              <a:latin typeface="Rubik" pitchFamily="2" charset="-79"/>
              <a:cs typeface="Rubik" pitchFamily="2" charset="-79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6A2CF-9718-3E24-034E-AECEC01F5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E24C8-6690-0DFC-D5C2-65034718B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898" y="3354749"/>
            <a:ext cx="4548656" cy="2582470"/>
          </a:xfrm>
        </p:spPr>
        <p:txBody>
          <a:bodyPr>
            <a:normAutofit/>
          </a:bodyPr>
          <a:lstStyle/>
          <a:p>
            <a:endParaRPr lang="en-GB" sz="18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D9CCA-38C1-9B02-ED78-3AF7B10002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2899" y="6217920"/>
            <a:ext cx="2743200" cy="6400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7997BA6-BEF8-495F-ACCD-8D19769E4FC6}" type="datetime2">
              <a:rPr lang="en-US" smtClean="0"/>
              <a:pPr>
                <a:spcAft>
                  <a:spcPts val="600"/>
                </a:spcAft>
              </a:pPr>
              <a:t>Monday, July 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CA137-C9B1-8C47-52F0-D7D3AB0DB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2376" y="6217920"/>
            <a:ext cx="7195367" cy="6400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986B129-4161-4F17-B0F0-C5532551D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2B91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1455C73-3A5E-4FE8-8383-DD667D9A6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2B91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9712DE8-94E0-4F45-81D9-37AF7A32F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109854" y="685796"/>
            <a:ext cx="5391685" cy="5492009"/>
          </a:xfrm>
          <a:prstGeom prst="rect">
            <a:avLst/>
          </a:prstGeom>
          <a:solidFill>
            <a:srgbClr val="2B91FA">
              <a:alpha val="20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9E98555-FA3D-E0B6-AE36-E1483767E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230" y="2544178"/>
            <a:ext cx="4035283" cy="181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446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3E6A5-2546-8BF7-81A2-7F7F1402D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ubik" pitchFamily="2" charset="-79"/>
                <a:cs typeface="Rubik" pitchFamily="2" charset="-79"/>
              </a:rPr>
              <a:t>Activity 1</a:t>
            </a:r>
            <a:endParaRPr lang="en-GB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D46EE-9AF1-6742-9926-C4DA134F7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Rubik" pitchFamily="2" charset="-79"/>
                <a:cs typeface="Rubik" pitchFamily="2" charset="-79"/>
              </a:rPr>
              <a:t>Could you create a Part where when you touch it, it increases your </a:t>
            </a:r>
            <a:r>
              <a:rPr lang="en-US" dirty="0" err="1">
                <a:latin typeface="Rubik" pitchFamily="2" charset="-79"/>
                <a:cs typeface="Rubik" pitchFamily="2" charset="-79"/>
              </a:rPr>
              <a:t>WalkSpeed</a:t>
            </a:r>
            <a:r>
              <a:rPr lang="en-US" dirty="0">
                <a:latin typeface="Rubik" pitchFamily="2" charset="-79"/>
                <a:cs typeface="Rubik" pitchFamily="2" charset="-79"/>
              </a:rPr>
              <a:t>?</a:t>
            </a:r>
          </a:p>
          <a:p>
            <a:endParaRPr lang="en-US" dirty="0">
              <a:latin typeface="Rubik" pitchFamily="2" charset="-79"/>
              <a:cs typeface="Rubik" pitchFamily="2" charset="-79"/>
            </a:endParaRPr>
          </a:p>
          <a:p>
            <a:r>
              <a:rPr lang="en-US" dirty="0">
                <a:latin typeface="Rubik" pitchFamily="2" charset="-79"/>
                <a:cs typeface="Rubik" pitchFamily="2" charset="-79"/>
              </a:rPr>
              <a:t>How about a Part where when you touch it, it heals the player?</a:t>
            </a:r>
          </a:p>
          <a:p>
            <a:endParaRPr lang="en-US" dirty="0">
              <a:latin typeface="Rubik" pitchFamily="2" charset="-79"/>
              <a:cs typeface="Rubik" pitchFamily="2" charset="-79"/>
            </a:endParaRPr>
          </a:p>
          <a:p>
            <a:r>
              <a:rPr lang="en-US" dirty="0">
                <a:latin typeface="Rubik" pitchFamily="2" charset="-79"/>
                <a:cs typeface="Rubik" pitchFamily="2" charset="-79"/>
              </a:rPr>
              <a:t>Take your time with this and feel free to search up solutions. </a:t>
            </a:r>
            <a:endParaRPr lang="en-GB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A41AA-B855-BB3D-9D88-7919FE80C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5CE04-2E2F-0250-8380-E7CE78D09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61DA2-1BEE-14DA-EAF6-6219D7C91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07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80E7E-20A5-43F4-EFDB-F3006B1A9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ubik" pitchFamily="2" charset="-79"/>
                <a:cs typeface="Rubik" pitchFamily="2" charset="-79"/>
              </a:rPr>
              <a:t>Activity 2</a:t>
            </a:r>
            <a:endParaRPr lang="en-GB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80B65-24E5-30D3-A313-2A59B5F50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Rubik" pitchFamily="2" charset="-79"/>
                <a:cs typeface="Rubik" pitchFamily="2" charset="-79"/>
              </a:rPr>
              <a:t>In the Roblox Studio folder, you will find a place called “</a:t>
            </a:r>
            <a:r>
              <a:rPr lang="en-US" dirty="0" err="1">
                <a:latin typeface="Rubik" pitchFamily="2" charset="-79"/>
                <a:cs typeface="Rubik" pitchFamily="2" charset="-79"/>
              </a:rPr>
              <a:t>Obby</a:t>
            </a:r>
            <a:r>
              <a:rPr lang="en-US" dirty="0">
                <a:latin typeface="Rubik" pitchFamily="2" charset="-79"/>
                <a:cs typeface="Rubik" pitchFamily="2" charset="-79"/>
              </a:rPr>
              <a:t> Layout”.</a:t>
            </a:r>
          </a:p>
          <a:p>
            <a:r>
              <a:rPr lang="en-US" dirty="0">
                <a:latin typeface="Rubik" pitchFamily="2" charset="-79"/>
                <a:cs typeface="Rubik" pitchFamily="2" charset="-79"/>
              </a:rPr>
              <a:t>In this place, I have given a simple layout for an </a:t>
            </a:r>
            <a:r>
              <a:rPr lang="en-US" dirty="0" err="1">
                <a:latin typeface="Rubik" pitchFamily="2" charset="-79"/>
                <a:cs typeface="Rubik" pitchFamily="2" charset="-79"/>
              </a:rPr>
              <a:t>obby</a:t>
            </a:r>
            <a:r>
              <a:rPr lang="en-US" dirty="0">
                <a:latin typeface="Rubik" pitchFamily="2" charset="-79"/>
                <a:cs typeface="Rubik" pitchFamily="2" charset="-79"/>
              </a:rPr>
              <a:t> with parts for you to use. </a:t>
            </a:r>
          </a:p>
          <a:p>
            <a:r>
              <a:rPr lang="en-US" dirty="0">
                <a:latin typeface="Rubik" pitchFamily="2" charset="-79"/>
                <a:cs typeface="Rubik" pitchFamily="2" charset="-79"/>
              </a:rPr>
              <a:t>For this activity, create a challenging </a:t>
            </a:r>
            <a:r>
              <a:rPr lang="en-US" dirty="0" err="1">
                <a:latin typeface="Rubik" pitchFamily="2" charset="-79"/>
                <a:cs typeface="Rubik" pitchFamily="2" charset="-79"/>
              </a:rPr>
              <a:t>obby</a:t>
            </a:r>
            <a:r>
              <a:rPr lang="en-US" dirty="0">
                <a:latin typeface="Rubik" pitchFamily="2" charset="-79"/>
                <a:cs typeface="Rubik" pitchFamily="2" charset="-79"/>
              </a:rPr>
              <a:t> using the parts and switch with the person beside you.</a:t>
            </a:r>
          </a:p>
          <a:p>
            <a:endParaRPr lang="en-GB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60D44-2EEF-1EC6-FC38-816EE7B26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031F-2AAE-A59C-EA67-5E61650CD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54EA3-40E9-F137-FD3A-A1D3C0FB6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26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23AD7-EC0C-EF87-1C84-BFFE8140C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ubik" pitchFamily="2" charset="-79"/>
                <a:cs typeface="Rubik" pitchFamily="2" charset="-79"/>
              </a:rPr>
              <a:t>What is Roblox Studio?</a:t>
            </a:r>
            <a:endParaRPr lang="en-GB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5C033-2ADA-4AD8-E58B-FF7B26090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Rubik" pitchFamily="2" charset="-79"/>
                <a:cs typeface="Rubik" pitchFamily="2" charset="-79"/>
              </a:rPr>
              <a:t>Roblox Studio is a game engine created by Roblox. Every game on Roblox is made with Roblox Studio.</a:t>
            </a:r>
          </a:p>
          <a:p>
            <a:endParaRPr lang="en-US" dirty="0">
              <a:latin typeface="Rubik" pitchFamily="2" charset="-79"/>
              <a:cs typeface="Rubik" pitchFamily="2" charset="-79"/>
            </a:endParaRPr>
          </a:p>
          <a:p>
            <a:r>
              <a:rPr lang="en-US" dirty="0">
                <a:latin typeface="Rubik" pitchFamily="2" charset="-79"/>
                <a:cs typeface="Rubik" pitchFamily="2" charset="-79"/>
              </a:rPr>
              <a:t>Roblox games are created with scripts, with the scripting language called “Lua”.</a:t>
            </a:r>
          </a:p>
          <a:p>
            <a:endParaRPr lang="en-US" dirty="0">
              <a:latin typeface="Rubik" pitchFamily="2" charset="-79"/>
              <a:cs typeface="Rubik" pitchFamily="2" charset="-79"/>
            </a:endParaRPr>
          </a:p>
          <a:p>
            <a:r>
              <a:rPr lang="en-US" dirty="0">
                <a:latin typeface="Rubik" pitchFamily="2" charset="-79"/>
                <a:cs typeface="Rubik" pitchFamily="2" charset="-79"/>
              </a:rPr>
              <a:t>Today, we will learn the basics of Roblox Studio and also learn how to develop a very simple game.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BB9DC-D07E-D563-1BDF-79EA8ECF4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00A0D-5554-DA74-A8C1-50F6BE82E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C4DAF-70A3-85EC-C164-CB01BE9E9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94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90F38-6AC7-B1A8-E133-AD0B5BDC0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ubik" pitchFamily="2" charset="-79"/>
                <a:cs typeface="Rubik" pitchFamily="2" charset="-79"/>
              </a:rPr>
              <a:t>How do we get started?</a:t>
            </a:r>
            <a:endParaRPr lang="en-GB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54EB3-BBEA-F9ED-4298-C185C2800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Rubik" pitchFamily="2" charset="-79"/>
                <a:cs typeface="Rubik" pitchFamily="2" charset="-79"/>
              </a:rPr>
              <a:t>First, we will open Roblox Studio on our computers. </a:t>
            </a:r>
          </a:p>
          <a:p>
            <a:endParaRPr lang="en-US" dirty="0">
              <a:latin typeface="Rubik" pitchFamily="2" charset="-79"/>
              <a:cs typeface="Rubik" pitchFamily="2" charset="-79"/>
            </a:endParaRPr>
          </a:p>
          <a:p>
            <a:r>
              <a:rPr lang="en-US" dirty="0">
                <a:latin typeface="Rubik" pitchFamily="2" charset="-79"/>
                <a:cs typeface="Rubik" pitchFamily="2" charset="-79"/>
              </a:rPr>
              <a:t>We will be presented with a login page. I’m sure most of you have Roblox accounts, and I recommend that you use this to sign in. However, for the people who don’t, you will have to sign up for an account at the bottom.</a:t>
            </a:r>
          </a:p>
          <a:p>
            <a:endParaRPr lang="en-GB" dirty="0">
              <a:latin typeface="Rubik" pitchFamily="2" charset="-79"/>
              <a:cs typeface="Rubik" pitchFamily="2" charset="-79"/>
            </a:endParaRPr>
          </a:p>
          <a:p>
            <a:r>
              <a:rPr lang="en-GB" dirty="0">
                <a:latin typeface="Rubik" pitchFamily="2" charset="-79"/>
                <a:cs typeface="Rubik" pitchFamily="2" charset="-79"/>
              </a:rPr>
              <a:t>We will then click on “Baseplate” or “Classic Baseplate”. I would recommend the first one.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83A90-48B7-1A2C-A008-983648137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67D0A-AE75-BC27-2E5D-C7EA7006E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DFB98-A13B-CED7-B2B6-5093CD42A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80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4DFF5-1D11-8F0B-10EB-84DF7692A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ubik" pitchFamily="2" charset="-79"/>
                <a:cs typeface="Rubik" pitchFamily="2" charset="-79"/>
              </a:rPr>
              <a:t>Let’s create a tool.</a:t>
            </a:r>
            <a:endParaRPr lang="en-GB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B1510-9571-77DA-4313-AE3FF4BDD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Rubik" pitchFamily="2" charset="-79"/>
                <a:cs typeface="Rubik" pitchFamily="2" charset="-79"/>
              </a:rPr>
              <a:t>In Roblox, we have items that we can use called “Tools”. We will create our own and do something with it. So, let’s create a tool that makes us walk faster.</a:t>
            </a:r>
          </a:p>
          <a:p>
            <a:r>
              <a:rPr lang="en-US" dirty="0">
                <a:latin typeface="Rubik" pitchFamily="2" charset="-79"/>
                <a:cs typeface="Rubik" pitchFamily="2" charset="-79"/>
              </a:rPr>
              <a:t>At the very right, you should have an explorer tab. If not, go to “View” and click “Explorer” on the left.</a:t>
            </a:r>
          </a:p>
          <a:p>
            <a:r>
              <a:rPr lang="en-US" dirty="0">
                <a:latin typeface="Rubik" pitchFamily="2" charset="-79"/>
                <a:cs typeface="Rubik" pitchFamily="2" charset="-79"/>
              </a:rPr>
              <a:t>Hover over “Workspace” and click on the “+” sign. Type in “Tool” and we will insert it.</a:t>
            </a:r>
          </a:p>
          <a:p>
            <a:endParaRPr lang="en-US" dirty="0">
              <a:latin typeface="Rubik" pitchFamily="2" charset="-79"/>
              <a:cs typeface="Rubik" pitchFamily="2" charset="-79"/>
            </a:endParaRPr>
          </a:p>
          <a:p>
            <a:endParaRPr lang="en-US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B1972-9837-31ED-FCA5-3B3C91FC2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CEB35-D3C3-9FFB-9C0B-C97DC785F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A2870-27EB-E48C-F777-7E823D80D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6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9D62F4B-698C-4A3E-B150-8D32AEC26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33D699-F972-442A-9111-79DD65A42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CB0E37-DA39-43FD-AA53-B5F23D898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3" y="-5610"/>
            <a:ext cx="692763" cy="699899"/>
          </a:xfrm>
          <a:prstGeom prst="rect">
            <a:avLst/>
          </a:prstGeom>
          <a:solidFill>
            <a:srgbClr val="8FE1F3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C4A765-D564-4CAD-8AAD-184C71DAE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0E543A3A-01F9-3B3D-8A29-A2414D27C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3812" y="540167"/>
            <a:ext cx="4816589" cy="2135867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This is what it should look like.</a:t>
            </a:r>
            <a:endParaRPr lang="en-GB" sz="4800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D80F2-5E04-6F67-E260-79257CA73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9C8B3CB1-1401-91C9-E0E6-C2548AEB8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3812" y="2880452"/>
            <a:ext cx="4816589" cy="3095445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Hover over “Tool” and click on the “+” sign. Type in “Part” and click on the object that’s called “Part”.</a:t>
            </a:r>
          </a:p>
          <a:p>
            <a:r>
              <a:rPr lang="en-US" sz="1800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Next, click on “Part” and rename it to “Handle”. You can find this in the “Properties” tab. If you don’t have the properties tab, click on “View” and click on Properties.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908BE-A9D7-FD95-921D-8481DA262F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2899" y="6217920"/>
            <a:ext cx="2743200" cy="6400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28B1DC-0672-4B37-99C8-1A33D3D31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8FE1F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FDB89D3-7786-4CAE-BB16-92D36C825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8FE1F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1B0400A-6D95-FA28-8FBA-78B44896E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86" y="680190"/>
            <a:ext cx="4849121" cy="325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626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9D62F4B-698C-4A3E-B150-8D32AEC26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33D699-F972-442A-9111-79DD65A42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CB0E37-DA39-43FD-AA53-B5F23D898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3" y="-5610"/>
            <a:ext cx="692763" cy="699899"/>
          </a:xfrm>
          <a:prstGeom prst="rect">
            <a:avLst/>
          </a:prstGeom>
          <a:solidFill>
            <a:srgbClr val="24C7F2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C4A765-D564-4CAD-8AAD-184C71DAE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808126-5615-16D8-191E-1433FCDDD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3812" y="540167"/>
            <a:ext cx="4816589" cy="2135867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Adding our script.</a:t>
            </a:r>
            <a:endParaRPr lang="en-GB" sz="4800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8E239-DC7C-1BFA-FDB6-D7378A37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8E05CC-7950-8CFF-8E44-71F2BEB12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15" y="699900"/>
            <a:ext cx="5031557" cy="33586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B330B-2802-FFF7-1221-8A5EE32AA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3812" y="2880452"/>
            <a:ext cx="4816589" cy="3095445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Hover over “Tool” and type in “</a:t>
            </a:r>
            <a:r>
              <a:rPr lang="en-US" sz="1800" dirty="0" err="1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LocalScript</a:t>
            </a:r>
            <a:r>
              <a:rPr lang="en-US" sz="1800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”, and click on the object called “</a:t>
            </a:r>
            <a:r>
              <a:rPr lang="en-US" sz="1800" dirty="0" err="1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LocalScript</a:t>
            </a:r>
            <a:r>
              <a:rPr lang="en-US" sz="1800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”.</a:t>
            </a:r>
          </a:p>
          <a:p>
            <a:r>
              <a:rPr lang="en-GB" sz="1800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When you’ve added it, double click on it and we will start creating our first script.</a:t>
            </a:r>
          </a:p>
          <a:p>
            <a:pPr marL="0" indent="0">
              <a:buNone/>
            </a:pPr>
            <a:endParaRPr lang="en-GB" sz="1800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73800-5967-9531-0436-72D24693E0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2899" y="6217920"/>
            <a:ext cx="2743200" cy="6400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EA603-EEBA-6B49-B6BC-9303E05AD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2376" y="6217920"/>
            <a:ext cx="7195367" cy="6400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28B1DC-0672-4B37-99C8-1A33D3D31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24C7F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FDB89D3-7786-4CAE-BB16-92D36C825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24C7F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577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493A8E8-88A3-4C21-8DD5-382FD2407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4369055-AD2B-4E6F-8B6F-FD8A6CA37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B60357-232D-4489-8786-BF4E4F74B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2572690"/>
            <a:ext cx="471566" cy="3599021"/>
          </a:xfrm>
          <a:prstGeom prst="rect">
            <a:avLst/>
          </a:prstGeom>
          <a:solidFill>
            <a:srgbClr val="90E22D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BC4F02-1D09-4B7C-BF2A-18C1A2A70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088661-F94F-2917-ABAC-443E32E7B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44" y="539496"/>
            <a:ext cx="5294293" cy="1895315"/>
          </a:xfrm>
        </p:spPr>
        <p:txBody>
          <a:bodyPr anchor="t"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Copy this script.</a:t>
            </a:r>
            <a:endParaRPr lang="en-GB" sz="4800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2150F-8192-54BF-3D47-B21D749D0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984" y="539496"/>
            <a:ext cx="4956417" cy="1913418"/>
          </a:xfrm>
        </p:spPr>
        <p:txBody>
          <a:bodyPr anchor="t">
            <a:normAutofit/>
          </a:bodyPr>
          <a:lstStyle/>
          <a:p>
            <a:endParaRPr lang="en-GB" sz="1800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F83BB-2141-3AB6-3067-8684A894F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CD541C-08F3-3312-4D9A-3C2B510984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661"/>
          <a:stretch/>
        </p:blipFill>
        <p:spPr>
          <a:xfrm>
            <a:off x="471576" y="2572690"/>
            <a:ext cx="11016116" cy="359902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3217D-FD6F-8E2A-9367-CF5495DAAB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2899" y="6217920"/>
            <a:ext cx="2743200" cy="6400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3BFD6-A123-A802-3DA1-B65A8D918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2376" y="6217920"/>
            <a:ext cx="7195367" cy="6400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75AD8F0-E74F-4E7D-ADD3-E7F806CA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90E22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F803BC2-F676-49D8-AA7E-58C897577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90E22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323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493A8E8-88A3-4C21-8DD5-382FD2407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369055-AD2B-4E6F-8B6F-FD8A6CA37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B60357-232D-4489-8786-BF4E4F74B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2572690"/>
            <a:ext cx="471566" cy="3599021"/>
          </a:xfrm>
          <a:prstGeom prst="rect">
            <a:avLst/>
          </a:prstGeom>
          <a:solidFill>
            <a:srgbClr val="F9F43D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6BC4F02-1D09-4B7C-BF2A-18C1A2A70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F0AF6A-CFAF-BF78-F092-836FA226B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44" y="539496"/>
            <a:ext cx="5294293" cy="1895315"/>
          </a:xfrm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Click “Play” and try it out yourself!</a:t>
            </a:r>
            <a:endParaRPr lang="en-GB" sz="480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D6BE854-C91E-629F-2CEC-9D937209E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984" y="539496"/>
            <a:ext cx="4956417" cy="1913418"/>
          </a:xfrm>
        </p:spPr>
        <p:txBody>
          <a:bodyPr anchor="t">
            <a:normAutofit/>
          </a:bodyPr>
          <a:lstStyle/>
          <a:p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93314-7BBA-897F-9678-2F3A40D23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8E2FC74-15A1-9A1E-5A4F-1FD508EF01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5983"/>
          <a:stretch/>
        </p:blipFill>
        <p:spPr>
          <a:xfrm>
            <a:off x="471576" y="2572690"/>
            <a:ext cx="11016116" cy="359902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08FD3-5815-C3EC-CFA5-61D7CA76B9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2899" y="6217920"/>
            <a:ext cx="2743200" cy="6400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E02CE-7FCE-BF44-565C-0AAFC7BB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2376" y="6217920"/>
            <a:ext cx="7195367" cy="6400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5AD8F0-E74F-4E7D-ADD3-E7F806CA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F9F43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F803BC2-F676-49D8-AA7E-58C897577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F9F43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034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94A4A-34BB-8AE8-4D0F-7023110B9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ubik" pitchFamily="2" charset="-79"/>
                <a:cs typeface="Rubik" pitchFamily="2" charset="-79"/>
              </a:rPr>
              <a:t>Quick Activity</a:t>
            </a:r>
            <a:endParaRPr lang="en-GB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1A471-EB7B-6E21-1EF6-637150B8F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Rubik" pitchFamily="2" charset="-79"/>
                <a:cs typeface="Rubik" pitchFamily="2" charset="-79"/>
              </a:rPr>
              <a:t>We made our character’s speed really fast by changing “</a:t>
            </a:r>
            <a:r>
              <a:rPr lang="en-US" dirty="0" err="1">
                <a:latin typeface="Rubik" pitchFamily="2" charset="-79"/>
                <a:cs typeface="Rubik" pitchFamily="2" charset="-79"/>
              </a:rPr>
              <a:t>WalkSpeed</a:t>
            </a:r>
            <a:r>
              <a:rPr lang="en-US" dirty="0">
                <a:latin typeface="Rubik" pitchFamily="2" charset="-79"/>
                <a:cs typeface="Rubik" pitchFamily="2" charset="-79"/>
              </a:rPr>
              <a:t>”</a:t>
            </a:r>
            <a:r>
              <a:rPr lang="en-GB" dirty="0">
                <a:latin typeface="Rubik" pitchFamily="2" charset="-79"/>
                <a:cs typeface="Rubik" pitchFamily="2" charset="-79"/>
              </a:rPr>
              <a:t>, but</a:t>
            </a:r>
            <a:r>
              <a:rPr lang="en-US" dirty="0">
                <a:latin typeface="Rubik" pitchFamily="2" charset="-79"/>
                <a:cs typeface="Rubik" pitchFamily="2" charset="-79"/>
              </a:rPr>
              <a:t> can you make it so when you click, your character jumps high?</a:t>
            </a:r>
          </a:p>
          <a:p>
            <a:r>
              <a:rPr lang="en-US" dirty="0">
                <a:latin typeface="Rubik" pitchFamily="2" charset="-79"/>
                <a:cs typeface="Rubik" pitchFamily="2" charset="-79"/>
              </a:rPr>
              <a:t>Here is a hint: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31E3E-5AEB-BA42-DBFB-B1C0E9D0B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36BC6-F9F3-8C03-10DD-7B85391D3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E66B3-C7C4-0633-14A4-B68CC3E66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9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5F38AD-3848-B47E-7D7A-1FF6C48C6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918" y="3429000"/>
            <a:ext cx="5851011" cy="235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408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Office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Dante">
      <a:majorFont>
        <a:latin typeface="Univers Light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737</Words>
  <Application>Microsoft Office PowerPoint</Application>
  <PresentationFormat>Widescreen</PresentationFormat>
  <Paragraphs>69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Aptos</vt:lpstr>
      <vt:lpstr>Arial</vt:lpstr>
      <vt:lpstr>Dante (Headings)2</vt:lpstr>
      <vt:lpstr>Helvetica Neue Medium</vt:lpstr>
      <vt:lpstr>Rubik</vt:lpstr>
      <vt:lpstr>Univers</vt:lpstr>
      <vt:lpstr>Univers Light</vt:lpstr>
      <vt:lpstr>Wingdings 2</vt:lpstr>
      <vt:lpstr>OffsetVTI</vt:lpstr>
      <vt:lpstr> Roblox Studio</vt:lpstr>
      <vt:lpstr>What is Roblox Studio?</vt:lpstr>
      <vt:lpstr>How do we get started?</vt:lpstr>
      <vt:lpstr>Let’s create a tool.</vt:lpstr>
      <vt:lpstr>This is what it should look like.</vt:lpstr>
      <vt:lpstr>Adding our script.</vt:lpstr>
      <vt:lpstr>Copy this script.</vt:lpstr>
      <vt:lpstr>Click “Play” and try it out yourself!</vt:lpstr>
      <vt:lpstr>Quick Activity</vt:lpstr>
      <vt:lpstr>Let’s create an obby.</vt:lpstr>
      <vt:lpstr>This is what we should have.</vt:lpstr>
      <vt:lpstr>Copy this script.</vt:lpstr>
      <vt:lpstr>Duplicate and scale the part.</vt:lpstr>
      <vt:lpstr>Hit “Play” and try it out yourself!</vt:lpstr>
      <vt:lpstr>Activity 1</vt:lpstr>
      <vt:lpstr>Activity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ethan tsang</dc:creator>
  <cp:lastModifiedBy>ethan tsang</cp:lastModifiedBy>
  <cp:revision>2</cp:revision>
  <dcterms:created xsi:type="dcterms:W3CDTF">2024-07-01T00:43:57Z</dcterms:created>
  <dcterms:modified xsi:type="dcterms:W3CDTF">2024-07-01T17:43:12Z</dcterms:modified>
</cp:coreProperties>
</file>