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32B66-82C4-4680-82B8-D8AC3ADAE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350DFE-EA58-42D5-82AE-F37E0575E6DF}">
      <dgm:prSet/>
      <dgm:spPr/>
      <dgm:t>
        <a:bodyPr/>
        <a:lstStyle/>
        <a:p>
          <a:r>
            <a:rPr lang="pt-BR"/>
            <a:t>Similar ao Modelo Entregas em Estágios</a:t>
          </a:r>
          <a:endParaRPr lang="en-US"/>
        </a:p>
      </dgm:t>
    </dgm:pt>
    <dgm:pt modelId="{D7A9286E-F284-483D-A5CE-A7749CB17CFD}" type="parTrans" cxnId="{842F42B6-9EBC-4F7B-9A3B-0BE942651025}">
      <dgm:prSet/>
      <dgm:spPr/>
      <dgm:t>
        <a:bodyPr/>
        <a:lstStyle/>
        <a:p>
          <a:endParaRPr lang="en-US"/>
        </a:p>
      </dgm:t>
    </dgm:pt>
    <dgm:pt modelId="{CCB6AC9C-8C19-463D-97CB-326ED8FA9DE1}" type="sibTrans" cxnId="{842F42B6-9EBC-4F7B-9A3B-0BE942651025}">
      <dgm:prSet/>
      <dgm:spPr/>
      <dgm:t>
        <a:bodyPr/>
        <a:lstStyle/>
        <a:p>
          <a:endParaRPr lang="en-US"/>
        </a:p>
      </dgm:t>
    </dgm:pt>
    <dgm:pt modelId="{23E84A5C-9809-4F80-9E97-67C16222E325}">
      <dgm:prSet/>
      <dgm:spPr/>
      <dgm:t>
        <a:bodyPr/>
        <a:lstStyle/>
        <a:p>
          <a:r>
            <a:rPr lang="pt-BR"/>
            <a:t>Prevê a data em que os ciclos terminarão </a:t>
          </a:r>
          <a:endParaRPr lang="en-US"/>
        </a:p>
      </dgm:t>
    </dgm:pt>
    <dgm:pt modelId="{8B73FC06-8C48-4AD0-B57A-0C20CA828A65}" type="parTrans" cxnId="{54F7D33B-B472-4ACC-994C-0BDF5FC2C188}">
      <dgm:prSet/>
      <dgm:spPr/>
      <dgm:t>
        <a:bodyPr/>
        <a:lstStyle/>
        <a:p>
          <a:endParaRPr lang="en-US"/>
        </a:p>
      </dgm:t>
    </dgm:pt>
    <dgm:pt modelId="{0A5A7E57-0CA2-4510-B975-D327ADEB0858}" type="sibTrans" cxnId="{54F7D33B-B472-4ACC-994C-0BDF5FC2C188}">
      <dgm:prSet/>
      <dgm:spPr/>
      <dgm:t>
        <a:bodyPr/>
        <a:lstStyle/>
        <a:p>
          <a:endParaRPr lang="en-US"/>
        </a:p>
      </dgm:t>
    </dgm:pt>
    <dgm:pt modelId="{6564F400-7AD5-44E7-A603-3E5609707620}">
      <dgm:prSet/>
      <dgm:spPr/>
      <dgm:t>
        <a:bodyPr/>
        <a:lstStyle/>
        <a:p>
          <a:r>
            <a:rPr lang="pt-BR"/>
            <a:t>Prioriza a entrega das funcionalidades mais importantes</a:t>
          </a:r>
          <a:endParaRPr lang="en-US"/>
        </a:p>
      </dgm:t>
    </dgm:pt>
    <dgm:pt modelId="{504B5E76-2D52-4331-8D47-86EE85D54A28}" type="parTrans" cxnId="{21F0FE3E-33A8-4947-9D98-E5E602B11F40}">
      <dgm:prSet/>
      <dgm:spPr/>
      <dgm:t>
        <a:bodyPr/>
        <a:lstStyle/>
        <a:p>
          <a:endParaRPr lang="en-US"/>
        </a:p>
      </dgm:t>
    </dgm:pt>
    <dgm:pt modelId="{5CE488FB-D6E9-465E-A635-22724795F099}" type="sibTrans" cxnId="{21F0FE3E-33A8-4947-9D98-E5E602B11F40}">
      <dgm:prSet/>
      <dgm:spPr/>
      <dgm:t>
        <a:bodyPr/>
        <a:lstStyle/>
        <a:p>
          <a:endParaRPr lang="en-US"/>
        </a:p>
      </dgm:t>
    </dgm:pt>
    <dgm:pt modelId="{7DE4C874-7F8F-47CC-ACBE-99DAAF00D899}" type="pres">
      <dgm:prSet presAssocID="{60C32B66-82C4-4680-82B8-D8AC3ADAE0E0}" presName="root" presStyleCnt="0">
        <dgm:presLayoutVars>
          <dgm:dir/>
          <dgm:resizeHandles val="exact"/>
        </dgm:presLayoutVars>
      </dgm:prSet>
      <dgm:spPr/>
    </dgm:pt>
    <dgm:pt modelId="{EFC45DAE-24BD-42F7-B587-13613E4BE9C8}" type="pres">
      <dgm:prSet presAssocID="{05350DFE-EA58-42D5-82AE-F37E0575E6DF}" presName="compNode" presStyleCnt="0"/>
      <dgm:spPr/>
    </dgm:pt>
    <dgm:pt modelId="{A2306585-82A8-4BEA-8880-0AF83698BE54}" type="pres">
      <dgm:prSet presAssocID="{05350DFE-EA58-42D5-82AE-F37E0575E6DF}" presName="bgRect" presStyleLbl="bgShp" presStyleIdx="0" presStyleCnt="3"/>
      <dgm:spPr/>
    </dgm:pt>
    <dgm:pt modelId="{0F45FF1F-35B1-4A55-A685-1ED2CE2106F9}" type="pres">
      <dgm:prSet presAssocID="{05350DFE-EA58-42D5-82AE-F37E057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A3DE9CDA-33FA-4871-AA87-C606183EC821}" type="pres">
      <dgm:prSet presAssocID="{05350DFE-EA58-42D5-82AE-F37E0575E6DF}" presName="spaceRect" presStyleCnt="0"/>
      <dgm:spPr/>
    </dgm:pt>
    <dgm:pt modelId="{8DC1CBBF-34AF-4F3E-A7AC-561A0BE0D6E1}" type="pres">
      <dgm:prSet presAssocID="{05350DFE-EA58-42D5-82AE-F37E0575E6DF}" presName="parTx" presStyleLbl="revTx" presStyleIdx="0" presStyleCnt="3">
        <dgm:presLayoutVars>
          <dgm:chMax val="0"/>
          <dgm:chPref val="0"/>
        </dgm:presLayoutVars>
      </dgm:prSet>
      <dgm:spPr/>
    </dgm:pt>
    <dgm:pt modelId="{DABCF06E-AA87-4A33-9AB0-34952069F5DF}" type="pres">
      <dgm:prSet presAssocID="{CCB6AC9C-8C19-463D-97CB-326ED8FA9DE1}" presName="sibTrans" presStyleCnt="0"/>
      <dgm:spPr/>
    </dgm:pt>
    <dgm:pt modelId="{A91F1694-41E1-4764-AB8E-C33E71098393}" type="pres">
      <dgm:prSet presAssocID="{23E84A5C-9809-4F80-9E97-67C16222E325}" presName="compNode" presStyleCnt="0"/>
      <dgm:spPr/>
    </dgm:pt>
    <dgm:pt modelId="{E750784A-2AF1-476A-8FC4-5CBDAC40E284}" type="pres">
      <dgm:prSet presAssocID="{23E84A5C-9809-4F80-9E97-67C16222E325}" presName="bgRect" presStyleLbl="bgShp" presStyleIdx="1" presStyleCnt="3"/>
      <dgm:spPr/>
    </dgm:pt>
    <dgm:pt modelId="{C68A7101-8A5F-4409-94F8-26C956E0B01F}" type="pres">
      <dgm:prSet presAssocID="{23E84A5C-9809-4F80-9E97-67C16222E3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D85656F-EFF5-4179-9513-C3885016A86B}" type="pres">
      <dgm:prSet presAssocID="{23E84A5C-9809-4F80-9E97-67C16222E325}" presName="spaceRect" presStyleCnt="0"/>
      <dgm:spPr/>
    </dgm:pt>
    <dgm:pt modelId="{00BBCBD6-E54C-4211-A8BD-D174C7DA6903}" type="pres">
      <dgm:prSet presAssocID="{23E84A5C-9809-4F80-9E97-67C16222E325}" presName="parTx" presStyleLbl="revTx" presStyleIdx="1" presStyleCnt="3">
        <dgm:presLayoutVars>
          <dgm:chMax val="0"/>
          <dgm:chPref val="0"/>
        </dgm:presLayoutVars>
      </dgm:prSet>
      <dgm:spPr/>
    </dgm:pt>
    <dgm:pt modelId="{DB939C52-6928-4D3D-A4A0-038358F30D35}" type="pres">
      <dgm:prSet presAssocID="{0A5A7E57-0CA2-4510-B975-D327ADEB0858}" presName="sibTrans" presStyleCnt="0"/>
      <dgm:spPr/>
    </dgm:pt>
    <dgm:pt modelId="{C9557AF8-0B77-4289-924E-4C71295D6255}" type="pres">
      <dgm:prSet presAssocID="{6564F400-7AD5-44E7-A603-3E5609707620}" presName="compNode" presStyleCnt="0"/>
      <dgm:spPr/>
    </dgm:pt>
    <dgm:pt modelId="{09662FC4-09C5-4D6E-86DE-F6F596C70149}" type="pres">
      <dgm:prSet presAssocID="{6564F400-7AD5-44E7-A603-3E5609707620}" presName="bgRect" presStyleLbl="bgShp" presStyleIdx="2" presStyleCnt="3"/>
      <dgm:spPr/>
    </dgm:pt>
    <dgm:pt modelId="{40E91748-8B99-4F0C-AE48-8CB23AE2B5C9}" type="pres">
      <dgm:prSet presAssocID="{6564F400-7AD5-44E7-A603-3E56097076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20F95CA-527E-44CE-99B7-C8FC23BD233C}" type="pres">
      <dgm:prSet presAssocID="{6564F400-7AD5-44E7-A603-3E5609707620}" presName="spaceRect" presStyleCnt="0"/>
      <dgm:spPr/>
    </dgm:pt>
    <dgm:pt modelId="{3499E1FC-EB69-4D3D-A0B1-5203EA7C0B82}" type="pres">
      <dgm:prSet presAssocID="{6564F400-7AD5-44E7-A603-3E5609707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8FC915-15EF-46D5-A414-94F439BD1601}" type="presOf" srcId="{05350DFE-EA58-42D5-82AE-F37E0575E6DF}" destId="{8DC1CBBF-34AF-4F3E-A7AC-561A0BE0D6E1}" srcOrd="0" destOrd="0" presId="urn:microsoft.com/office/officeart/2018/2/layout/IconVerticalSolidList"/>
    <dgm:cxn modelId="{E7D2AC1F-E08E-4733-B976-C13B154EDEB8}" type="presOf" srcId="{6564F400-7AD5-44E7-A603-3E5609707620}" destId="{3499E1FC-EB69-4D3D-A0B1-5203EA7C0B82}" srcOrd="0" destOrd="0" presId="urn:microsoft.com/office/officeart/2018/2/layout/IconVerticalSolidList"/>
    <dgm:cxn modelId="{54F7D33B-B472-4ACC-994C-0BDF5FC2C188}" srcId="{60C32B66-82C4-4680-82B8-D8AC3ADAE0E0}" destId="{23E84A5C-9809-4F80-9E97-67C16222E325}" srcOrd="1" destOrd="0" parTransId="{8B73FC06-8C48-4AD0-B57A-0C20CA828A65}" sibTransId="{0A5A7E57-0CA2-4510-B975-D327ADEB0858}"/>
    <dgm:cxn modelId="{21F0FE3E-33A8-4947-9D98-E5E602B11F40}" srcId="{60C32B66-82C4-4680-82B8-D8AC3ADAE0E0}" destId="{6564F400-7AD5-44E7-A603-3E5609707620}" srcOrd="2" destOrd="0" parTransId="{504B5E76-2D52-4331-8D47-86EE85D54A28}" sibTransId="{5CE488FB-D6E9-465E-A635-22724795F099}"/>
    <dgm:cxn modelId="{4A164F4C-6932-4C34-9D00-BFD915924DC1}" type="presOf" srcId="{23E84A5C-9809-4F80-9E97-67C16222E325}" destId="{00BBCBD6-E54C-4211-A8BD-D174C7DA6903}" srcOrd="0" destOrd="0" presId="urn:microsoft.com/office/officeart/2018/2/layout/IconVerticalSolidList"/>
    <dgm:cxn modelId="{842F42B6-9EBC-4F7B-9A3B-0BE942651025}" srcId="{60C32B66-82C4-4680-82B8-D8AC3ADAE0E0}" destId="{05350DFE-EA58-42D5-82AE-F37E0575E6DF}" srcOrd="0" destOrd="0" parTransId="{D7A9286E-F284-483D-A5CE-A7749CB17CFD}" sibTransId="{CCB6AC9C-8C19-463D-97CB-326ED8FA9DE1}"/>
    <dgm:cxn modelId="{B0089FD8-1C33-4130-AA6B-8888E64D8AA5}" type="presOf" srcId="{60C32B66-82C4-4680-82B8-D8AC3ADAE0E0}" destId="{7DE4C874-7F8F-47CC-ACBE-99DAAF00D899}" srcOrd="0" destOrd="0" presId="urn:microsoft.com/office/officeart/2018/2/layout/IconVerticalSolidList"/>
    <dgm:cxn modelId="{383F0C7B-48E8-4B4B-884E-E494AFD4DCE9}" type="presParOf" srcId="{7DE4C874-7F8F-47CC-ACBE-99DAAF00D899}" destId="{EFC45DAE-24BD-42F7-B587-13613E4BE9C8}" srcOrd="0" destOrd="0" presId="urn:microsoft.com/office/officeart/2018/2/layout/IconVerticalSolidList"/>
    <dgm:cxn modelId="{778622DE-EC0E-422E-97E3-2A1B21E9F6E7}" type="presParOf" srcId="{EFC45DAE-24BD-42F7-B587-13613E4BE9C8}" destId="{A2306585-82A8-4BEA-8880-0AF83698BE54}" srcOrd="0" destOrd="0" presId="urn:microsoft.com/office/officeart/2018/2/layout/IconVerticalSolidList"/>
    <dgm:cxn modelId="{7A20D38A-E4EF-4632-A443-BDC8A8219005}" type="presParOf" srcId="{EFC45DAE-24BD-42F7-B587-13613E4BE9C8}" destId="{0F45FF1F-35B1-4A55-A685-1ED2CE2106F9}" srcOrd="1" destOrd="0" presId="urn:microsoft.com/office/officeart/2018/2/layout/IconVerticalSolidList"/>
    <dgm:cxn modelId="{DBA31505-7257-4C3F-A70D-D85D213B6A11}" type="presParOf" srcId="{EFC45DAE-24BD-42F7-B587-13613E4BE9C8}" destId="{A3DE9CDA-33FA-4871-AA87-C606183EC821}" srcOrd="2" destOrd="0" presId="urn:microsoft.com/office/officeart/2018/2/layout/IconVerticalSolidList"/>
    <dgm:cxn modelId="{F52303B3-EC54-4C73-A59C-0D768C6D48E4}" type="presParOf" srcId="{EFC45DAE-24BD-42F7-B587-13613E4BE9C8}" destId="{8DC1CBBF-34AF-4F3E-A7AC-561A0BE0D6E1}" srcOrd="3" destOrd="0" presId="urn:microsoft.com/office/officeart/2018/2/layout/IconVerticalSolidList"/>
    <dgm:cxn modelId="{57F5AAED-1720-4791-BD58-AA21B750CBDF}" type="presParOf" srcId="{7DE4C874-7F8F-47CC-ACBE-99DAAF00D899}" destId="{DABCF06E-AA87-4A33-9AB0-34952069F5DF}" srcOrd="1" destOrd="0" presId="urn:microsoft.com/office/officeart/2018/2/layout/IconVerticalSolidList"/>
    <dgm:cxn modelId="{F630ADED-6C10-42D7-A384-AAA5A6F2022F}" type="presParOf" srcId="{7DE4C874-7F8F-47CC-ACBE-99DAAF00D899}" destId="{A91F1694-41E1-4764-AB8E-C33E71098393}" srcOrd="2" destOrd="0" presId="urn:microsoft.com/office/officeart/2018/2/layout/IconVerticalSolidList"/>
    <dgm:cxn modelId="{FC258491-26CC-4F30-8D7A-088C60B168E1}" type="presParOf" srcId="{A91F1694-41E1-4764-AB8E-C33E71098393}" destId="{E750784A-2AF1-476A-8FC4-5CBDAC40E284}" srcOrd="0" destOrd="0" presId="urn:microsoft.com/office/officeart/2018/2/layout/IconVerticalSolidList"/>
    <dgm:cxn modelId="{ABA6D977-220C-4544-936B-45BF704CBFED}" type="presParOf" srcId="{A91F1694-41E1-4764-AB8E-C33E71098393}" destId="{C68A7101-8A5F-4409-94F8-26C956E0B01F}" srcOrd="1" destOrd="0" presId="urn:microsoft.com/office/officeart/2018/2/layout/IconVerticalSolidList"/>
    <dgm:cxn modelId="{777E553F-21E6-4687-B98B-EEFD347DF756}" type="presParOf" srcId="{A91F1694-41E1-4764-AB8E-C33E71098393}" destId="{CD85656F-EFF5-4179-9513-C3885016A86B}" srcOrd="2" destOrd="0" presId="urn:microsoft.com/office/officeart/2018/2/layout/IconVerticalSolidList"/>
    <dgm:cxn modelId="{B826036D-5166-4F2C-80A5-8E65F3BC1D41}" type="presParOf" srcId="{A91F1694-41E1-4764-AB8E-C33E71098393}" destId="{00BBCBD6-E54C-4211-A8BD-D174C7DA6903}" srcOrd="3" destOrd="0" presId="urn:microsoft.com/office/officeart/2018/2/layout/IconVerticalSolidList"/>
    <dgm:cxn modelId="{967E20B3-7A56-46C2-8B52-E2F16B1B2741}" type="presParOf" srcId="{7DE4C874-7F8F-47CC-ACBE-99DAAF00D899}" destId="{DB939C52-6928-4D3D-A4A0-038358F30D35}" srcOrd="3" destOrd="0" presId="urn:microsoft.com/office/officeart/2018/2/layout/IconVerticalSolidList"/>
    <dgm:cxn modelId="{0CEF28D0-78BB-4568-AEF4-47D6BC0EE86C}" type="presParOf" srcId="{7DE4C874-7F8F-47CC-ACBE-99DAAF00D899}" destId="{C9557AF8-0B77-4289-924E-4C71295D6255}" srcOrd="4" destOrd="0" presId="urn:microsoft.com/office/officeart/2018/2/layout/IconVerticalSolidList"/>
    <dgm:cxn modelId="{9A369EB3-B4E5-417B-A964-99320265FC76}" type="presParOf" srcId="{C9557AF8-0B77-4289-924E-4C71295D6255}" destId="{09662FC4-09C5-4D6E-86DE-F6F596C70149}" srcOrd="0" destOrd="0" presId="urn:microsoft.com/office/officeart/2018/2/layout/IconVerticalSolidList"/>
    <dgm:cxn modelId="{3262FA53-B78A-40D2-B756-5CA821358F64}" type="presParOf" srcId="{C9557AF8-0B77-4289-924E-4C71295D6255}" destId="{40E91748-8B99-4F0C-AE48-8CB23AE2B5C9}" srcOrd="1" destOrd="0" presId="urn:microsoft.com/office/officeart/2018/2/layout/IconVerticalSolidList"/>
    <dgm:cxn modelId="{C77861B0-0B32-4FA6-B6D2-A7FAE412BA1F}" type="presParOf" srcId="{C9557AF8-0B77-4289-924E-4C71295D6255}" destId="{420F95CA-527E-44CE-99B7-C8FC23BD233C}" srcOrd="2" destOrd="0" presId="urn:microsoft.com/office/officeart/2018/2/layout/IconVerticalSolidList"/>
    <dgm:cxn modelId="{AB163188-C417-40A4-B093-0B3B392F19DA}" type="presParOf" srcId="{C9557AF8-0B77-4289-924E-4C71295D6255}" destId="{3499E1FC-EB69-4D3D-A0B1-5203EA7C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3A313-35AB-488D-AC9F-5885850986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44F2BD75-4344-4287-B044-D9010D9D7F64}">
      <dgm:prSet custT="1"/>
      <dgm:spPr/>
      <dgm:t>
        <a:bodyPr/>
        <a:lstStyle/>
        <a:p>
          <a:r>
            <a:rPr lang="pt-BR" sz="2400" dirty="0"/>
            <a:t>Benéfico para quando existe data limite para entrega</a:t>
          </a:r>
        </a:p>
        <a:p>
          <a:r>
            <a:rPr lang="pt-BR" sz="2400" dirty="0"/>
            <a:t>Diminui o risco de erros durante o curso do projeto(testes constantes)</a:t>
          </a:r>
        </a:p>
        <a:p>
          <a:endParaRPr lang="en-US" sz="1500" dirty="0"/>
        </a:p>
      </dgm:t>
    </dgm:pt>
    <dgm:pt modelId="{FCDA9C2A-1771-4435-8749-1C9953C7F560}" type="parTrans" cxnId="{9DF8DA4B-A549-4228-996E-DEE0245BC507}">
      <dgm:prSet/>
      <dgm:spPr/>
      <dgm:t>
        <a:bodyPr/>
        <a:lstStyle/>
        <a:p>
          <a:endParaRPr lang="en-US"/>
        </a:p>
      </dgm:t>
    </dgm:pt>
    <dgm:pt modelId="{8CD9F5D5-80A5-450F-9BFE-F3865BB147DD}" type="sibTrans" cxnId="{9DF8DA4B-A549-4228-996E-DEE0245BC507}">
      <dgm:prSet/>
      <dgm:spPr/>
      <dgm:t>
        <a:bodyPr/>
        <a:lstStyle/>
        <a:p>
          <a:endParaRPr lang="en-US"/>
        </a:p>
      </dgm:t>
    </dgm:pt>
    <dgm:pt modelId="{4A497F67-47AD-4CF0-AD0F-315D61431E3A}">
      <dgm:prSet/>
      <dgm:spPr/>
      <dgm:t>
        <a:bodyPr/>
        <a:lstStyle/>
        <a:p>
          <a:r>
            <a:rPr lang="pt-BR" b="0" i="0" dirty="0"/>
            <a:t>Tempo geralmente não é bem utilizado (</a:t>
          </a:r>
          <a:r>
            <a:rPr lang="pt-BR" dirty="0"/>
            <a:t>Perde-se tempo analisando todas as funcionalidades nas fases iniciais)</a:t>
          </a:r>
        </a:p>
        <a:p>
          <a:r>
            <a:rPr lang="pt-BR" b="0" i="0" dirty="0"/>
            <a:t>Exigiria um gerenciamento qualificado para fazer parte da equipe do projeto(correções quase não são toleradas)</a:t>
          </a:r>
          <a:endParaRPr lang="en-US" dirty="0"/>
        </a:p>
      </dgm:t>
    </dgm:pt>
    <dgm:pt modelId="{0528C04F-4A05-4422-AAE8-5151CB92F5DE}" type="parTrans" cxnId="{A81FBBE4-2CFD-4329-8489-4244182DB810}">
      <dgm:prSet/>
      <dgm:spPr/>
      <dgm:t>
        <a:bodyPr/>
        <a:lstStyle/>
        <a:p>
          <a:endParaRPr lang="en-US"/>
        </a:p>
      </dgm:t>
    </dgm:pt>
    <dgm:pt modelId="{A433F50B-DD17-4EDB-BB73-1F1C17837520}" type="sibTrans" cxnId="{A81FBBE4-2CFD-4329-8489-4244182DB810}">
      <dgm:prSet/>
      <dgm:spPr/>
      <dgm:t>
        <a:bodyPr/>
        <a:lstStyle/>
        <a:p>
          <a:endParaRPr lang="en-US"/>
        </a:p>
      </dgm:t>
    </dgm:pt>
    <dgm:pt modelId="{B24A896A-39EF-4C91-A6CD-AC8258C4DF26}" type="pres">
      <dgm:prSet presAssocID="{4103A313-35AB-488D-AC9F-5885850986F7}" presName="root" presStyleCnt="0">
        <dgm:presLayoutVars>
          <dgm:dir/>
          <dgm:resizeHandles val="exact"/>
        </dgm:presLayoutVars>
      </dgm:prSet>
      <dgm:spPr/>
    </dgm:pt>
    <dgm:pt modelId="{0E817B7D-0F52-44A5-8639-ED36DA0EABD0}" type="pres">
      <dgm:prSet presAssocID="{44F2BD75-4344-4287-B044-D9010D9D7F64}" presName="compNode" presStyleCnt="0"/>
      <dgm:spPr/>
    </dgm:pt>
    <dgm:pt modelId="{9EE1DC74-CF0E-410A-8B81-F2FBDDD4902E}" type="pres">
      <dgm:prSet presAssocID="{44F2BD75-4344-4287-B044-D9010D9D7F64}" presName="bgRect" presStyleLbl="bgShp" presStyleIdx="0" presStyleCnt="2"/>
      <dgm:spPr/>
    </dgm:pt>
    <dgm:pt modelId="{704AABA9-3838-4D73-9593-E91839B2D23E}" type="pres">
      <dgm:prSet presAssocID="{44F2BD75-4344-4287-B044-D9010D9D7F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21A6DFC-43D3-4AEF-8A7D-ED29DBE15802}" type="pres">
      <dgm:prSet presAssocID="{44F2BD75-4344-4287-B044-D9010D9D7F64}" presName="spaceRect" presStyleCnt="0"/>
      <dgm:spPr/>
    </dgm:pt>
    <dgm:pt modelId="{C905808A-1980-451E-8A7A-A1D1861CC67C}" type="pres">
      <dgm:prSet presAssocID="{44F2BD75-4344-4287-B044-D9010D9D7F64}" presName="parTx" presStyleLbl="revTx" presStyleIdx="0" presStyleCnt="2">
        <dgm:presLayoutVars>
          <dgm:chMax val="0"/>
          <dgm:chPref val="0"/>
        </dgm:presLayoutVars>
      </dgm:prSet>
      <dgm:spPr/>
    </dgm:pt>
    <dgm:pt modelId="{2C0BFEBF-7B35-4E97-AD11-2B64DED9C1FF}" type="pres">
      <dgm:prSet presAssocID="{8CD9F5D5-80A5-450F-9BFE-F3865BB147DD}" presName="sibTrans" presStyleCnt="0"/>
      <dgm:spPr/>
    </dgm:pt>
    <dgm:pt modelId="{15357F02-A33A-4924-8AE5-71E40EE73BD0}" type="pres">
      <dgm:prSet presAssocID="{4A497F67-47AD-4CF0-AD0F-315D61431E3A}" presName="compNode" presStyleCnt="0"/>
      <dgm:spPr/>
    </dgm:pt>
    <dgm:pt modelId="{66D4CFA4-2619-463F-9650-90A8B834DC68}" type="pres">
      <dgm:prSet presAssocID="{4A497F67-47AD-4CF0-AD0F-315D61431E3A}" presName="bgRect" presStyleLbl="bgShp" presStyleIdx="1" presStyleCnt="2"/>
      <dgm:spPr/>
    </dgm:pt>
    <dgm:pt modelId="{7919B7FB-38AE-478D-AC7E-44D77AFA0846}" type="pres">
      <dgm:prSet presAssocID="{4A497F67-47AD-4CF0-AD0F-315D61431E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E70286B-12CE-49F1-A064-AA3007D1977D}" type="pres">
      <dgm:prSet presAssocID="{4A497F67-47AD-4CF0-AD0F-315D61431E3A}" presName="spaceRect" presStyleCnt="0"/>
      <dgm:spPr/>
    </dgm:pt>
    <dgm:pt modelId="{BB4EEADC-4539-4FD4-8EFE-F57C61B0698F}" type="pres">
      <dgm:prSet presAssocID="{4A497F67-47AD-4CF0-AD0F-315D61431E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01C12A-FF9A-4D2B-A181-163CF86FCF94}" type="presOf" srcId="{4A497F67-47AD-4CF0-AD0F-315D61431E3A}" destId="{BB4EEADC-4539-4FD4-8EFE-F57C61B0698F}" srcOrd="0" destOrd="0" presId="urn:microsoft.com/office/officeart/2018/2/layout/IconVerticalSolidList"/>
    <dgm:cxn modelId="{9DF8DA4B-A549-4228-996E-DEE0245BC507}" srcId="{4103A313-35AB-488D-AC9F-5885850986F7}" destId="{44F2BD75-4344-4287-B044-D9010D9D7F64}" srcOrd="0" destOrd="0" parTransId="{FCDA9C2A-1771-4435-8749-1C9953C7F560}" sibTransId="{8CD9F5D5-80A5-450F-9BFE-F3865BB147DD}"/>
    <dgm:cxn modelId="{3E58A59B-C1EA-4B4B-9ED5-6C57C2436D9B}" type="presOf" srcId="{4103A313-35AB-488D-AC9F-5885850986F7}" destId="{B24A896A-39EF-4C91-A6CD-AC8258C4DF26}" srcOrd="0" destOrd="0" presId="urn:microsoft.com/office/officeart/2018/2/layout/IconVerticalSolidList"/>
    <dgm:cxn modelId="{0501B3BE-4FF0-41F5-AE7E-E1FC721138E7}" type="presOf" srcId="{44F2BD75-4344-4287-B044-D9010D9D7F64}" destId="{C905808A-1980-451E-8A7A-A1D1861CC67C}" srcOrd="0" destOrd="0" presId="urn:microsoft.com/office/officeart/2018/2/layout/IconVerticalSolidList"/>
    <dgm:cxn modelId="{A81FBBE4-2CFD-4329-8489-4244182DB810}" srcId="{4103A313-35AB-488D-AC9F-5885850986F7}" destId="{4A497F67-47AD-4CF0-AD0F-315D61431E3A}" srcOrd="1" destOrd="0" parTransId="{0528C04F-4A05-4422-AAE8-5151CB92F5DE}" sibTransId="{A433F50B-DD17-4EDB-BB73-1F1C17837520}"/>
    <dgm:cxn modelId="{9AC47D31-2AE2-4184-9DFB-8348272DCDE0}" type="presParOf" srcId="{B24A896A-39EF-4C91-A6CD-AC8258C4DF26}" destId="{0E817B7D-0F52-44A5-8639-ED36DA0EABD0}" srcOrd="0" destOrd="0" presId="urn:microsoft.com/office/officeart/2018/2/layout/IconVerticalSolidList"/>
    <dgm:cxn modelId="{3CE2F98C-A6AD-46B7-97AC-36F8F27AB002}" type="presParOf" srcId="{0E817B7D-0F52-44A5-8639-ED36DA0EABD0}" destId="{9EE1DC74-CF0E-410A-8B81-F2FBDDD4902E}" srcOrd="0" destOrd="0" presId="urn:microsoft.com/office/officeart/2018/2/layout/IconVerticalSolidList"/>
    <dgm:cxn modelId="{16B159D7-C466-4BEA-8F9E-0B4560E91160}" type="presParOf" srcId="{0E817B7D-0F52-44A5-8639-ED36DA0EABD0}" destId="{704AABA9-3838-4D73-9593-E91839B2D23E}" srcOrd="1" destOrd="0" presId="urn:microsoft.com/office/officeart/2018/2/layout/IconVerticalSolidList"/>
    <dgm:cxn modelId="{EAC7AE6C-05B1-4659-83CA-5EF8CD7924EA}" type="presParOf" srcId="{0E817B7D-0F52-44A5-8639-ED36DA0EABD0}" destId="{821A6DFC-43D3-4AEF-8A7D-ED29DBE15802}" srcOrd="2" destOrd="0" presId="urn:microsoft.com/office/officeart/2018/2/layout/IconVerticalSolidList"/>
    <dgm:cxn modelId="{E2CC0DF8-AD70-4868-8656-79F745610888}" type="presParOf" srcId="{0E817B7D-0F52-44A5-8639-ED36DA0EABD0}" destId="{C905808A-1980-451E-8A7A-A1D1861CC67C}" srcOrd="3" destOrd="0" presId="urn:microsoft.com/office/officeart/2018/2/layout/IconVerticalSolidList"/>
    <dgm:cxn modelId="{C8B767AA-C334-4EB7-A322-EA11EAC7CEAC}" type="presParOf" srcId="{B24A896A-39EF-4C91-A6CD-AC8258C4DF26}" destId="{2C0BFEBF-7B35-4E97-AD11-2B64DED9C1FF}" srcOrd="1" destOrd="0" presId="urn:microsoft.com/office/officeart/2018/2/layout/IconVerticalSolidList"/>
    <dgm:cxn modelId="{B9257C94-3006-4CC9-A705-727C58D1AE03}" type="presParOf" srcId="{B24A896A-39EF-4C91-A6CD-AC8258C4DF26}" destId="{15357F02-A33A-4924-8AE5-71E40EE73BD0}" srcOrd="2" destOrd="0" presId="urn:microsoft.com/office/officeart/2018/2/layout/IconVerticalSolidList"/>
    <dgm:cxn modelId="{D68BDDEF-A76F-45B5-B111-4AD001B7518F}" type="presParOf" srcId="{15357F02-A33A-4924-8AE5-71E40EE73BD0}" destId="{66D4CFA4-2619-463F-9650-90A8B834DC68}" srcOrd="0" destOrd="0" presId="urn:microsoft.com/office/officeart/2018/2/layout/IconVerticalSolidList"/>
    <dgm:cxn modelId="{C2A88E46-B7F7-4B4F-AAB7-D05178D20630}" type="presParOf" srcId="{15357F02-A33A-4924-8AE5-71E40EE73BD0}" destId="{7919B7FB-38AE-478D-AC7E-44D77AFA0846}" srcOrd="1" destOrd="0" presId="urn:microsoft.com/office/officeart/2018/2/layout/IconVerticalSolidList"/>
    <dgm:cxn modelId="{21AB4CA9-72AF-47FE-A317-8D9D595EB0B0}" type="presParOf" srcId="{15357F02-A33A-4924-8AE5-71E40EE73BD0}" destId="{5E70286B-12CE-49F1-A064-AA3007D1977D}" srcOrd="2" destOrd="0" presId="urn:microsoft.com/office/officeart/2018/2/layout/IconVerticalSolidList"/>
    <dgm:cxn modelId="{F0DA5991-6B0C-4AF3-87CA-A3965EED768E}" type="presParOf" srcId="{15357F02-A33A-4924-8AE5-71E40EE73BD0}" destId="{BB4EEADC-4539-4FD4-8EFE-F57C61B06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6585-82A8-4BEA-8880-0AF83698BE54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5FF1F-35B1-4A55-A685-1ED2CE2106F9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1CBBF-34AF-4F3E-A7AC-561A0BE0D6E1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Similar ao Modelo Entregas em Estágios</a:t>
          </a:r>
          <a:endParaRPr lang="en-US" sz="2500" kern="1200"/>
        </a:p>
      </dsp:txBody>
      <dsp:txXfrm>
        <a:off x="1623616" y="600"/>
        <a:ext cx="4018358" cy="1405728"/>
      </dsp:txXfrm>
    </dsp:sp>
    <dsp:sp modelId="{E750784A-2AF1-476A-8FC4-5CBDAC40E284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A7101-8A5F-4409-94F8-26C956E0B01F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BCBD6-E54C-4211-A8BD-D174C7DA6903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Prevê a data em que os ciclos terminarão </a:t>
          </a:r>
          <a:endParaRPr lang="en-US" sz="2500" kern="1200"/>
        </a:p>
      </dsp:txBody>
      <dsp:txXfrm>
        <a:off x="1623616" y="1757760"/>
        <a:ext cx="4018358" cy="1405728"/>
      </dsp:txXfrm>
    </dsp:sp>
    <dsp:sp modelId="{09662FC4-09C5-4D6E-86DE-F6F596C70149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91748-8B99-4F0C-AE48-8CB23AE2B5C9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9E1FC-EB69-4D3D-A0B1-5203EA7C0B82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Prioriza a entrega das funcionalidades mais importantes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1DC74-CF0E-410A-8B81-F2FBDDD4902E}">
      <dsp:nvSpPr>
        <dsp:cNvPr id="0" name=""/>
        <dsp:cNvSpPr/>
      </dsp:nvSpPr>
      <dsp:spPr>
        <a:xfrm>
          <a:off x="0" y="640"/>
          <a:ext cx="9720262" cy="1673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AABA9-3838-4D73-9593-E91839B2D23E}">
      <dsp:nvSpPr>
        <dsp:cNvPr id="0" name=""/>
        <dsp:cNvSpPr/>
      </dsp:nvSpPr>
      <dsp:spPr>
        <a:xfrm>
          <a:off x="506269" y="377203"/>
          <a:ext cx="920489" cy="920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5808A-1980-451E-8A7A-A1D1861CC67C}">
      <dsp:nvSpPr>
        <dsp:cNvPr id="0" name=""/>
        <dsp:cNvSpPr/>
      </dsp:nvSpPr>
      <dsp:spPr>
        <a:xfrm>
          <a:off x="1933027" y="640"/>
          <a:ext cx="7775398" cy="1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24" tIns="177124" rIns="177124" bIns="177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Benéfico para quando existe data limite para entrega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Diminui o risco de erros durante o curso do projeto(testes constantes)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933027" y="640"/>
        <a:ext cx="7775398" cy="1673616"/>
      </dsp:txXfrm>
    </dsp:sp>
    <dsp:sp modelId="{66D4CFA4-2619-463F-9650-90A8B834DC68}">
      <dsp:nvSpPr>
        <dsp:cNvPr id="0" name=""/>
        <dsp:cNvSpPr/>
      </dsp:nvSpPr>
      <dsp:spPr>
        <a:xfrm>
          <a:off x="0" y="1942035"/>
          <a:ext cx="9720262" cy="1673616"/>
        </a:xfrm>
        <a:prstGeom prst="roundRect">
          <a:avLst>
            <a:gd name="adj" fmla="val 1000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9B7FB-38AE-478D-AC7E-44D77AFA0846}">
      <dsp:nvSpPr>
        <dsp:cNvPr id="0" name=""/>
        <dsp:cNvSpPr/>
      </dsp:nvSpPr>
      <dsp:spPr>
        <a:xfrm>
          <a:off x="506269" y="2318599"/>
          <a:ext cx="920489" cy="920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EEADC-4539-4FD4-8EFE-F57C61B0698F}">
      <dsp:nvSpPr>
        <dsp:cNvPr id="0" name=""/>
        <dsp:cNvSpPr/>
      </dsp:nvSpPr>
      <dsp:spPr>
        <a:xfrm>
          <a:off x="1933027" y="1942035"/>
          <a:ext cx="7775398" cy="1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24" tIns="177124" rIns="177124" bIns="177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Tempo geralmente não é bem utilizado (</a:t>
          </a:r>
          <a:r>
            <a:rPr lang="pt-BR" sz="2400" kern="1200" dirty="0"/>
            <a:t>Perde-se tempo analisando todas as funcionalidades nas fases iniciais)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Exigiria um gerenciamento qualificado para fazer parte da equipe do projeto(correções quase não são toleradas)</a:t>
          </a:r>
          <a:endParaRPr lang="en-US" sz="2400" kern="1200" dirty="0"/>
        </a:p>
      </dsp:txBody>
      <dsp:txXfrm>
        <a:off x="1933027" y="1942035"/>
        <a:ext cx="7775398" cy="1673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92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231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01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0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54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8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62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7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4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739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4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78EBC89-F812-4444-BB17-C1E971EDC582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3FB4EB-76E0-4EC2-ADC6-BA177F8774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6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forsys.com/career-center/project-management-life-cycle/design-to-schedule-mode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no interior, branco, mesa, cozinha&#10;&#10;Descrição gerada automaticamente">
            <a:extLst>
              <a:ext uri="{FF2B5EF4-FFF2-40B4-BE49-F238E27FC236}">
                <a16:creationId xmlns:a16="http://schemas.microsoft.com/office/drawing/2014/main" id="{617BB4D9-992A-4DB3-919D-754C53ADC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977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522DA1-CCDE-4D1A-ADEB-9B3DC686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chemeClr val="tx1"/>
                </a:solidFill>
              </a:rPr>
              <a:t>Modelo orientado a cronograma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EC38F-5F95-4AD7-90A1-4E1C3103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Ana Heloísa</a:t>
            </a:r>
          </a:p>
          <a:p>
            <a:r>
              <a:rPr lang="pt-BR" sz="2000" b="1" dirty="0" err="1">
                <a:solidFill>
                  <a:schemeClr val="tx1"/>
                </a:solidFill>
              </a:rPr>
              <a:t>Elane</a:t>
            </a:r>
            <a:r>
              <a:rPr lang="pt-BR" sz="2000" b="1" dirty="0">
                <a:solidFill>
                  <a:schemeClr val="tx1"/>
                </a:solidFill>
              </a:rPr>
              <a:t> Eduarda 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Isabelle Queiroz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Gustavo Morais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Paula </a:t>
            </a:r>
            <a:r>
              <a:rPr lang="pt-BR" sz="2000" b="1" dirty="0" err="1">
                <a:solidFill>
                  <a:schemeClr val="tx1"/>
                </a:solidFill>
              </a:rPr>
              <a:t>Mileny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9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8F262A-434E-401A-810F-7F8451A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 sz="4600">
                <a:solidFill>
                  <a:srgbClr val="FFFFFF"/>
                </a:solidFill>
              </a:rPr>
              <a:t>Características	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220B653-7CA6-4FD1-A926-27E3FA7FE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42100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10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A5F6478-C4E0-47BC-90EA-EF4EB1003150}"/>
              </a:ext>
            </a:extLst>
          </p:cNvPr>
          <p:cNvSpPr/>
          <p:nvPr/>
        </p:nvSpPr>
        <p:spPr>
          <a:xfrm>
            <a:off x="915178" y="624972"/>
            <a:ext cx="689113" cy="6074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436E77A-8A55-4430-8281-CE78AFD7414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59735" y="1232452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A57F244-0F15-4EA5-A4BA-B9D0B07ECC8D}"/>
              </a:ext>
            </a:extLst>
          </p:cNvPr>
          <p:cNvSpPr/>
          <p:nvPr/>
        </p:nvSpPr>
        <p:spPr>
          <a:xfrm>
            <a:off x="676637" y="1903013"/>
            <a:ext cx="1696265" cy="9276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Concepção inicial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35C6F5B-EB98-415C-A3D2-81AC27BD68DE}"/>
              </a:ext>
            </a:extLst>
          </p:cNvPr>
          <p:cNvCxnSpPr>
            <a:cxnSpLocks/>
          </p:cNvCxnSpPr>
          <p:nvPr/>
        </p:nvCxnSpPr>
        <p:spPr>
          <a:xfrm rot="16200000">
            <a:off x="2676642" y="2156925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180F700-4AF2-49DF-8FB3-3B3BE870354B}"/>
              </a:ext>
            </a:extLst>
          </p:cNvPr>
          <p:cNvSpPr/>
          <p:nvPr/>
        </p:nvSpPr>
        <p:spPr>
          <a:xfrm>
            <a:off x="2993599" y="1996838"/>
            <a:ext cx="1696265" cy="9276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Análise de requisitos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CC764A1-0525-4CE2-9623-7E63BFA46DC2}"/>
              </a:ext>
            </a:extLst>
          </p:cNvPr>
          <p:cNvSpPr/>
          <p:nvPr/>
        </p:nvSpPr>
        <p:spPr>
          <a:xfrm>
            <a:off x="5337060" y="1996837"/>
            <a:ext cx="1696265" cy="9276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Projeto arquitetural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9170D2-0946-48B2-8F91-5A4D8A418DEF}"/>
              </a:ext>
            </a:extLst>
          </p:cNvPr>
          <p:cNvCxnSpPr>
            <a:cxnSpLocks/>
          </p:cNvCxnSpPr>
          <p:nvPr/>
        </p:nvCxnSpPr>
        <p:spPr>
          <a:xfrm rot="16200000">
            <a:off x="5006821" y="2156924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947BE1A-6241-4BB8-A2BF-DBB4F1D70B66}"/>
              </a:ext>
            </a:extLst>
          </p:cNvPr>
          <p:cNvCxnSpPr>
            <a:cxnSpLocks/>
          </p:cNvCxnSpPr>
          <p:nvPr/>
        </p:nvCxnSpPr>
        <p:spPr>
          <a:xfrm>
            <a:off x="6308813" y="3000692"/>
            <a:ext cx="0" cy="6074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A6618A7-C49F-44A8-ADB7-C512B8F7D7AE}"/>
              </a:ext>
            </a:extLst>
          </p:cNvPr>
          <p:cNvCxnSpPr>
            <a:cxnSpLocks/>
          </p:cNvCxnSpPr>
          <p:nvPr/>
        </p:nvCxnSpPr>
        <p:spPr>
          <a:xfrm flipH="1">
            <a:off x="676637" y="3613605"/>
            <a:ext cx="563217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A7E9181-85DF-476E-AA00-7148FAFA6106}"/>
              </a:ext>
            </a:extLst>
          </p:cNvPr>
          <p:cNvCxnSpPr>
            <a:cxnSpLocks/>
          </p:cNvCxnSpPr>
          <p:nvPr/>
        </p:nvCxnSpPr>
        <p:spPr>
          <a:xfrm>
            <a:off x="676637" y="3608174"/>
            <a:ext cx="0" cy="13640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AC31C4F-75E7-4A5E-901E-24162AE82C84}"/>
              </a:ext>
            </a:extLst>
          </p:cNvPr>
          <p:cNvSpPr/>
          <p:nvPr/>
        </p:nvSpPr>
        <p:spPr>
          <a:xfrm>
            <a:off x="99202" y="4972223"/>
            <a:ext cx="1981198" cy="112801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Projeto detalhado[r]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B8ABEA-33E0-4627-A836-E859D9BBA7EC}"/>
              </a:ext>
            </a:extLst>
          </p:cNvPr>
          <p:cNvSpPr txBox="1"/>
          <p:nvPr/>
        </p:nvSpPr>
        <p:spPr>
          <a:xfrm>
            <a:off x="1259734" y="3245861"/>
            <a:ext cx="2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/r: requisitos mais importantes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F19878D-40D2-4084-A8D9-4D567787D842}"/>
              </a:ext>
            </a:extLst>
          </p:cNvPr>
          <p:cNvSpPr/>
          <p:nvPr/>
        </p:nvSpPr>
        <p:spPr>
          <a:xfrm>
            <a:off x="2657835" y="4962148"/>
            <a:ext cx="2078463" cy="11481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Codificação e depuração[r]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4785E5E-4DDB-464A-A07B-C4E687EE7A89}"/>
              </a:ext>
            </a:extLst>
          </p:cNvPr>
          <p:cNvSpPr/>
          <p:nvPr/>
        </p:nvSpPr>
        <p:spPr>
          <a:xfrm>
            <a:off x="5343785" y="4952079"/>
            <a:ext cx="1994467" cy="11481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Teste[r]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6DF5CF7-0690-47AC-88F2-698B05A7AD8E}"/>
              </a:ext>
            </a:extLst>
          </p:cNvPr>
          <p:cNvCxnSpPr>
            <a:cxnSpLocks/>
          </p:cNvCxnSpPr>
          <p:nvPr/>
        </p:nvCxnSpPr>
        <p:spPr>
          <a:xfrm rot="16200000">
            <a:off x="5040045" y="5244688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D2BA88E-1416-49A0-8AE7-BBA698BDB297}"/>
              </a:ext>
            </a:extLst>
          </p:cNvPr>
          <p:cNvCxnSpPr>
            <a:cxnSpLocks/>
          </p:cNvCxnSpPr>
          <p:nvPr/>
        </p:nvCxnSpPr>
        <p:spPr>
          <a:xfrm rot="16200000">
            <a:off x="2354095" y="5222419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02EF68D-ADC5-4E78-98BE-F4B78C7DF107}"/>
              </a:ext>
            </a:extLst>
          </p:cNvPr>
          <p:cNvSpPr/>
          <p:nvPr/>
        </p:nvSpPr>
        <p:spPr>
          <a:xfrm>
            <a:off x="7945732" y="4974347"/>
            <a:ext cx="1994467" cy="11481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Entrega[r]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B2A2C1E-7796-4CE6-A1A7-D8B0A246C223}"/>
              </a:ext>
            </a:extLst>
          </p:cNvPr>
          <p:cNvCxnSpPr>
            <a:cxnSpLocks/>
          </p:cNvCxnSpPr>
          <p:nvPr/>
        </p:nvCxnSpPr>
        <p:spPr>
          <a:xfrm rot="16200000">
            <a:off x="7641992" y="5266956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98E2BEA-9386-4956-A2AB-B33E384CD84E}"/>
              </a:ext>
            </a:extLst>
          </p:cNvPr>
          <p:cNvCxnSpPr>
            <a:cxnSpLocks/>
          </p:cNvCxnSpPr>
          <p:nvPr/>
        </p:nvCxnSpPr>
        <p:spPr>
          <a:xfrm rot="16200000">
            <a:off x="10243939" y="5266955"/>
            <a:ext cx="0" cy="60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uxograma: Decisão 30">
            <a:extLst>
              <a:ext uri="{FF2B5EF4-FFF2-40B4-BE49-F238E27FC236}">
                <a16:creationId xmlns:a16="http://schemas.microsoft.com/office/drawing/2014/main" id="{3A89027F-A520-4602-AF5D-ACCBE763557F}"/>
              </a:ext>
            </a:extLst>
          </p:cNvPr>
          <p:cNvSpPr/>
          <p:nvPr/>
        </p:nvSpPr>
        <p:spPr>
          <a:xfrm rot="5400000">
            <a:off x="10269175" y="5261392"/>
            <a:ext cx="1175613" cy="6186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2EA377-8BBE-4AC9-B156-7FD23D7E6CAD}"/>
              </a:ext>
            </a:extLst>
          </p:cNvPr>
          <p:cNvCxnSpPr>
            <a:cxnSpLocks/>
          </p:cNvCxnSpPr>
          <p:nvPr/>
        </p:nvCxnSpPr>
        <p:spPr>
          <a:xfrm flipH="1" flipV="1">
            <a:off x="1849455" y="4377396"/>
            <a:ext cx="9007526" cy="702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B2EFAEA-7D61-4E43-86C9-FE91D08746B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0856981" y="4384418"/>
            <a:ext cx="0" cy="5984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D16811C-2C03-47E4-B843-79A24E38F7AF}"/>
              </a:ext>
            </a:extLst>
          </p:cNvPr>
          <p:cNvCxnSpPr>
            <a:cxnSpLocks/>
          </p:cNvCxnSpPr>
          <p:nvPr/>
        </p:nvCxnSpPr>
        <p:spPr>
          <a:xfrm flipH="1">
            <a:off x="1842830" y="4377396"/>
            <a:ext cx="6625" cy="5847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7C3E559-2706-410F-BF49-0CA533D46F91}"/>
              </a:ext>
            </a:extLst>
          </p:cNvPr>
          <p:cNvSpPr txBox="1"/>
          <p:nvPr/>
        </p:nvSpPr>
        <p:spPr>
          <a:xfrm>
            <a:off x="2714412" y="3994942"/>
            <a:ext cx="727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[ainda há tempo]/r: requisitos mais importantes ainda não tratados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464ED60-9976-4E54-BE9B-60CAA86A345B}"/>
              </a:ext>
            </a:extLst>
          </p:cNvPr>
          <p:cNvCxnSpPr>
            <a:cxnSpLocks/>
          </p:cNvCxnSpPr>
          <p:nvPr/>
        </p:nvCxnSpPr>
        <p:spPr>
          <a:xfrm flipH="1">
            <a:off x="11166286" y="5573082"/>
            <a:ext cx="26710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93F213E-E021-4EA2-9D6F-AF64D241E8F8}"/>
              </a:ext>
            </a:extLst>
          </p:cNvPr>
          <p:cNvSpPr txBox="1"/>
          <p:nvPr/>
        </p:nvSpPr>
        <p:spPr>
          <a:xfrm rot="16200000">
            <a:off x="10596544" y="4061910"/>
            <a:ext cx="22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[não há mais tempo]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F14D540-0810-4298-BF46-9A7DB8E3F00A}"/>
              </a:ext>
            </a:extLst>
          </p:cNvPr>
          <p:cNvCxnSpPr>
            <a:cxnSpLocks/>
          </p:cNvCxnSpPr>
          <p:nvPr/>
        </p:nvCxnSpPr>
        <p:spPr>
          <a:xfrm flipV="1">
            <a:off x="11464461" y="2967096"/>
            <a:ext cx="18559" cy="2603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8B33A65B-00AE-4047-91B1-D39E6B8BA3C1}"/>
              </a:ext>
            </a:extLst>
          </p:cNvPr>
          <p:cNvSpPr/>
          <p:nvPr/>
        </p:nvSpPr>
        <p:spPr>
          <a:xfrm>
            <a:off x="11145857" y="2265966"/>
            <a:ext cx="575074" cy="507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E18012C-6E93-47D3-9886-DC7601F2C025}"/>
              </a:ext>
            </a:extLst>
          </p:cNvPr>
          <p:cNvSpPr/>
          <p:nvPr/>
        </p:nvSpPr>
        <p:spPr>
          <a:xfrm>
            <a:off x="11001498" y="2102958"/>
            <a:ext cx="863792" cy="817112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8584C911-2BF2-4EF9-B55C-4C7A73111358}"/>
              </a:ext>
            </a:extLst>
          </p:cNvPr>
          <p:cNvSpPr txBox="1">
            <a:spLocks/>
          </p:cNvSpPr>
          <p:nvPr/>
        </p:nvSpPr>
        <p:spPr>
          <a:xfrm>
            <a:off x="7338252" y="244971"/>
            <a:ext cx="4853747" cy="7600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FASES	</a:t>
            </a:r>
          </a:p>
        </p:txBody>
      </p:sp>
    </p:spTree>
    <p:extLst>
      <p:ext uri="{BB962C8B-B14F-4D97-AF65-F5344CB8AC3E}">
        <p14:creationId xmlns:p14="http://schemas.microsoft.com/office/powerpoint/2010/main" val="161027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14A70A-2974-46E2-BF4B-2C6335A6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8A73A3-08C5-49ED-8E8E-8AA49C6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Prós &amp; contras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5681ED-8D38-489E-BF75-8BFBC350A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2190292-0831-4FD6-AFF4-D6CF3C8CD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03706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39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95A2-77A0-452F-A477-0020080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78152-38B5-4388-97EC-1EDE1563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WAZLAWICK, Raul. </a:t>
            </a:r>
            <a:r>
              <a:rPr lang="pt-BR" b="1" dirty="0"/>
              <a:t>Engenharia de software: conceitos e práticas</a:t>
            </a:r>
            <a:r>
              <a:rPr lang="pt-BR" dirty="0"/>
              <a:t>. Primeira Edição. Elsevier Editora Ltda, 2013.</a:t>
            </a:r>
          </a:p>
          <a:p>
            <a:r>
              <a:rPr lang="pt-BR" dirty="0">
                <a:hlinkClick r:id="rId2"/>
              </a:rPr>
              <a:t>http://www.exforsys.com/career-center/project-management-life-cycle/design-to-schedule-model.html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34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77521-632F-46AD-900F-BAD8EFE6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1027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>
                <a:solidFill>
                  <a:srgbClr val="FFFFFF"/>
                </a:solidFill>
              </a:rPr>
              <a:t>Obrigado pela atenção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6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5D4715F7540419201002290852892" ma:contentTypeVersion="2" ma:contentTypeDescription="Create a new document." ma:contentTypeScope="" ma:versionID="c3bb88444e1536d79fbb227f2b032cdf">
  <xsd:schema xmlns:xsd="http://www.w3.org/2001/XMLSchema" xmlns:xs="http://www.w3.org/2001/XMLSchema" xmlns:p="http://schemas.microsoft.com/office/2006/metadata/properties" xmlns:ns3="d59dc6da-b4d3-43b4-9e9c-2f0ae39e61ac" targetNamespace="http://schemas.microsoft.com/office/2006/metadata/properties" ma:root="true" ma:fieldsID="873d8bfad130e5ee51c5d374105ed5fc" ns3:_="">
    <xsd:import namespace="d59dc6da-b4d3-43b4-9e9c-2f0ae39e61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dc6da-b4d3-43b4-9e9c-2f0ae39e6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95684-22A8-4944-AD80-D12C786A0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dc6da-b4d3-43b4-9e9c-2f0ae39e61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A21A2-A70A-447F-A9EA-E6E5411ED9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E02718-B986-4D03-B418-48A96DECF01F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59dc6da-b4d3-43b4-9e9c-2f0ae39e61a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Modelo orientado a cronograma</vt:lpstr>
      <vt:lpstr>Características </vt:lpstr>
      <vt:lpstr>Apresentação do PowerPoint</vt:lpstr>
      <vt:lpstr>Prós &amp; contras </vt:lpstr>
      <vt:lpstr>Referências 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orientado a cronograma</dc:title>
  <dc:creator>PAULA MILENY PEREIRA DA SILVA</dc:creator>
  <cp:lastModifiedBy>PAULA MILENY PEREIRA DA SILVA</cp:lastModifiedBy>
  <cp:revision>1</cp:revision>
  <dcterms:created xsi:type="dcterms:W3CDTF">2020-03-19T20:15:04Z</dcterms:created>
  <dcterms:modified xsi:type="dcterms:W3CDTF">2020-03-19T20:15:57Z</dcterms:modified>
</cp:coreProperties>
</file>