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E4D"/>
    <a:srgbClr val="94A6B2"/>
    <a:srgbClr val="282E3A"/>
    <a:srgbClr val="1689CA"/>
    <a:srgbClr val="363E50"/>
    <a:srgbClr val="2F3645"/>
    <a:srgbClr val="38464E"/>
    <a:srgbClr val="C0504D"/>
    <a:srgbClr val="EEEE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50" autoAdjust="0"/>
  </p:normalViewPr>
  <p:slideViewPr>
    <p:cSldViewPr snapToGrid="0" snapToObjects="1">
      <p:cViewPr varScale="1">
        <p:scale>
          <a:sx n="41" d="100"/>
          <a:sy n="41" d="100"/>
        </p:scale>
        <p:origin x="2132" y="7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BCE7-100F-4C12-81CE-D314812ECEEA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E0CB-1A6E-4DEA-8F58-FAE0DBA1BF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www.cvexemple.Com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183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4224A8-446E-4CBD-BA33-C4E53B2AE298}"/>
              </a:ext>
            </a:extLst>
          </p:cNvPr>
          <p:cNvGrpSpPr/>
          <p:nvPr/>
        </p:nvGrpSpPr>
        <p:grpSpPr>
          <a:xfrm flipH="1">
            <a:off x="-16561" y="-10098"/>
            <a:ext cx="7587047" cy="2289178"/>
            <a:chOff x="-36628" y="-9360"/>
            <a:chExt cx="6903626" cy="2121561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350A63A-605E-4F21-A7D2-51E71D2FC6D0}"/>
                </a:ext>
              </a:extLst>
            </p:cNvPr>
            <p:cNvSpPr/>
            <p:nvPr/>
          </p:nvSpPr>
          <p:spPr>
            <a:xfrm>
              <a:off x="-35734" y="94476"/>
              <a:ext cx="6897974" cy="2017725"/>
            </a:xfrm>
            <a:custGeom>
              <a:avLst/>
              <a:gdLst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1 w 2197724"/>
                <a:gd name="connsiteY6" fmla="*/ 3086438 h 4988452"/>
                <a:gd name="connsiteX7" fmla="*/ 329 w 2197724"/>
                <a:gd name="connsiteY7" fmla="*/ 2925810 h 4988452"/>
                <a:gd name="connsiteX8" fmla="*/ 0 w 2197724"/>
                <a:gd name="connsiteY8" fmla="*/ 2925810 h 4988452"/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1 w 2197724"/>
                <a:gd name="connsiteY6" fmla="*/ 3086438 h 4988452"/>
                <a:gd name="connsiteX7" fmla="*/ 329 w 2197724"/>
                <a:gd name="connsiteY7" fmla="*/ 2925810 h 4988452"/>
                <a:gd name="connsiteX8" fmla="*/ 0 w 2197724"/>
                <a:gd name="connsiteY8" fmla="*/ 0 h 4988452"/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329 w 2197724"/>
                <a:gd name="connsiteY6" fmla="*/ 2925810 h 4988452"/>
                <a:gd name="connsiteX7" fmla="*/ 0 w 2197724"/>
                <a:gd name="connsiteY7" fmla="*/ 0 h 4988452"/>
                <a:gd name="connsiteX0" fmla="*/ 33054 w 2230778"/>
                <a:gd name="connsiteY0" fmla="*/ 0 h 4988452"/>
                <a:gd name="connsiteX1" fmla="*/ 2230778 w 2230778"/>
                <a:gd name="connsiteY1" fmla="*/ 0 h 4988452"/>
                <a:gd name="connsiteX2" fmla="*/ 2230778 w 2230778"/>
                <a:gd name="connsiteY2" fmla="*/ 1228455 h 4988452"/>
                <a:gd name="connsiteX3" fmla="*/ 2230778 w 2230778"/>
                <a:gd name="connsiteY3" fmla="*/ 2925810 h 4988452"/>
                <a:gd name="connsiteX4" fmla="*/ 2230778 w 2230778"/>
                <a:gd name="connsiteY4" fmla="*/ 4988452 h 4988452"/>
                <a:gd name="connsiteX5" fmla="*/ 998357 w 2230778"/>
                <a:gd name="connsiteY5" fmla="*/ 3936476 h 4988452"/>
                <a:gd name="connsiteX6" fmla="*/ 33054 w 2230778"/>
                <a:gd name="connsiteY6" fmla="*/ 0 h 4988452"/>
                <a:gd name="connsiteX0" fmla="*/ 35353 w 2169618"/>
                <a:gd name="connsiteY0" fmla="*/ 0 h 5014374"/>
                <a:gd name="connsiteX1" fmla="*/ 2169618 w 2169618"/>
                <a:gd name="connsiteY1" fmla="*/ 25922 h 5014374"/>
                <a:gd name="connsiteX2" fmla="*/ 2169618 w 2169618"/>
                <a:gd name="connsiteY2" fmla="*/ 1254377 h 5014374"/>
                <a:gd name="connsiteX3" fmla="*/ 2169618 w 2169618"/>
                <a:gd name="connsiteY3" fmla="*/ 2951732 h 5014374"/>
                <a:gd name="connsiteX4" fmla="*/ 2169618 w 2169618"/>
                <a:gd name="connsiteY4" fmla="*/ 5014374 h 5014374"/>
                <a:gd name="connsiteX5" fmla="*/ 937197 w 2169618"/>
                <a:gd name="connsiteY5" fmla="*/ 3962398 h 5014374"/>
                <a:gd name="connsiteX6" fmla="*/ 35353 w 2169618"/>
                <a:gd name="connsiteY6" fmla="*/ 0 h 5014374"/>
                <a:gd name="connsiteX0" fmla="*/ 179645 w 2313910"/>
                <a:gd name="connsiteY0" fmla="*/ 0 h 5014374"/>
                <a:gd name="connsiteX1" fmla="*/ 2313910 w 2313910"/>
                <a:gd name="connsiteY1" fmla="*/ 25922 h 5014374"/>
                <a:gd name="connsiteX2" fmla="*/ 2313910 w 2313910"/>
                <a:gd name="connsiteY2" fmla="*/ 1254377 h 5014374"/>
                <a:gd name="connsiteX3" fmla="*/ 2313910 w 2313910"/>
                <a:gd name="connsiteY3" fmla="*/ 2951732 h 5014374"/>
                <a:gd name="connsiteX4" fmla="*/ 2313910 w 2313910"/>
                <a:gd name="connsiteY4" fmla="*/ 5014374 h 5014374"/>
                <a:gd name="connsiteX5" fmla="*/ 1081489 w 2313910"/>
                <a:gd name="connsiteY5" fmla="*/ 3962398 h 5014374"/>
                <a:gd name="connsiteX6" fmla="*/ 221522 w 2313910"/>
                <a:gd name="connsiteY6" fmla="*/ 1047883 h 5014374"/>
                <a:gd name="connsiteX7" fmla="*/ 179645 w 2313910"/>
                <a:gd name="connsiteY7" fmla="*/ 0 h 5014374"/>
                <a:gd name="connsiteX0" fmla="*/ 216872 w 2351137"/>
                <a:gd name="connsiteY0" fmla="*/ 0 h 5014374"/>
                <a:gd name="connsiteX1" fmla="*/ 2351137 w 2351137"/>
                <a:gd name="connsiteY1" fmla="*/ 25922 h 5014374"/>
                <a:gd name="connsiteX2" fmla="*/ 2351137 w 2351137"/>
                <a:gd name="connsiteY2" fmla="*/ 1254377 h 5014374"/>
                <a:gd name="connsiteX3" fmla="*/ 2351137 w 2351137"/>
                <a:gd name="connsiteY3" fmla="*/ 2951732 h 5014374"/>
                <a:gd name="connsiteX4" fmla="*/ 2351137 w 2351137"/>
                <a:gd name="connsiteY4" fmla="*/ 5014374 h 5014374"/>
                <a:gd name="connsiteX5" fmla="*/ 1118716 w 2351137"/>
                <a:gd name="connsiteY5" fmla="*/ 3962398 h 5014374"/>
                <a:gd name="connsiteX6" fmla="*/ 160035 w 2351137"/>
                <a:gd name="connsiteY6" fmla="*/ 4262218 h 5014374"/>
                <a:gd name="connsiteX7" fmla="*/ 216872 w 2351137"/>
                <a:gd name="connsiteY7" fmla="*/ 0 h 5014374"/>
                <a:gd name="connsiteX0" fmla="*/ 216872 w 2351137"/>
                <a:gd name="connsiteY0" fmla="*/ 0 h 5014374"/>
                <a:gd name="connsiteX1" fmla="*/ 2351137 w 2351137"/>
                <a:gd name="connsiteY1" fmla="*/ 25922 h 5014374"/>
                <a:gd name="connsiteX2" fmla="*/ 2351137 w 2351137"/>
                <a:gd name="connsiteY2" fmla="*/ 1254377 h 5014374"/>
                <a:gd name="connsiteX3" fmla="*/ 2351137 w 2351137"/>
                <a:gd name="connsiteY3" fmla="*/ 2951732 h 5014374"/>
                <a:gd name="connsiteX4" fmla="*/ 2351137 w 2351137"/>
                <a:gd name="connsiteY4" fmla="*/ 5014374 h 5014374"/>
                <a:gd name="connsiteX5" fmla="*/ 1118716 w 2351137"/>
                <a:gd name="connsiteY5" fmla="*/ 3962398 h 5014374"/>
                <a:gd name="connsiteX6" fmla="*/ 160035 w 2351137"/>
                <a:gd name="connsiteY6" fmla="*/ 4262218 h 5014374"/>
                <a:gd name="connsiteX7" fmla="*/ 216872 w 2351137"/>
                <a:gd name="connsiteY7" fmla="*/ 0 h 5014374"/>
                <a:gd name="connsiteX0" fmla="*/ 216872 w 2351137"/>
                <a:gd name="connsiteY0" fmla="*/ 0 h 5014374"/>
                <a:gd name="connsiteX1" fmla="*/ 2351137 w 2351137"/>
                <a:gd name="connsiteY1" fmla="*/ 25922 h 5014374"/>
                <a:gd name="connsiteX2" fmla="*/ 2351137 w 2351137"/>
                <a:gd name="connsiteY2" fmla="*/ 1254377 h 5014374"/>
                <a:gd name="connsiteX3" fmla="*/ 2351137 w 2351137"/>
                <a:gd name="connsiteY3" fmla="*/ 2951732 h 5014374"/>
                <a:gd name="connsiteX4" fmla="*/ 2351137 w 2351137"/>
                <a:gd name="connsiteY4" fmla="*/ 5014374 h 5014374"/>
                <a:gd name="connsiteX5" fmla="*/ 1118716 w 2351137"/>
                <a:gd name="connsiteY5" fmla="*/ 3962398 h 5014374"/>
                <a:gd name="connsiteX6" fmla="*/ 160035 w 2351137"/>
                <a:gd name="connsiteY6" fmla="*/ 4262218 h 5014374"/>
                <a:gd name="connsiteX7" fmla="*/ 216872 w 2351137"/>
                <a:gd name="connsiteY7" fmla="*/ 0 h 5014374"/>
                <a:gd name="connsiteX0" fmla="*/ 216872 w 2358188"/>
                <a:gd name="connsiteY0" fmla="*/ 0 h 4781077"/>
                <a:gd name="connsiteX1" fmla="*/ 2351137 w 2358188"/>
                <a:gd name="connsiteY1" fmla="*/ 25922 h 4781077"/>
                <a:gd name="connsiteX2" fmla="*/ 2351137 w 2358188"/>
                <a:gd name="connsiteY2" fmla="*/ 1254377 h 4781077"/>
                <a:gd name="connsiteX3" fmla="*/ 2351137 w 2358188"/>
                <a:gd name="connsiteY3" fmla="*/ 2951732 h 4781077"/>
                <a:gd name="connsiteX4" fmla="*/ 2358188 w 2358188"/>
                <a:gd name="connsiteY4" fmla="*/ 4781077 h 4781077"/>
                <a:gd name="connsiteX5" fmla="*/ 1118716 w 2358188"/>
                <a:gd name="connsiteY5" fmla="*/ 3962398 h 4781077"/>
                <a:gd name="connsiteX6" fmla="*/ 160035 w 2358188"/>
                <a:gd name="connsiteY6" fmla="*/ 4262218 h 4781077"/>
                <a:gd name="connsiteX7" fmla="*/ 216872 w 2358188"/>
                <a:gd name="connsiteY7" fmla="*/ 0 h 4781077"/>
                <a:gd name="connsiteX0" fmla="*/ 216872 w 2358188"/>
                <a:gd name="connsiteY0" fmla="*/ 0 h 4829519"/>
                <a:gd name="connsiteX1" fmla="*/ 2351137 w 2358188"/>
                <a:gd name="connsiteY1" fmla="*/ 25922 h 4829519"/>
                <a:gd name="connsiteX2" fmla="*/ 2351137 w 2358188"/>
                <a:gd name="connsiteY2" fmla="*/ 1254377 h 4829519"/>
                <a:gd name="connsiteX3" fmla="*/ 2351137 w 2358188"/>
                <a:gd name="connsiteY3" fmla="*/ 2951732 h 4829519"/>
                <a:gd name="connsiteX4" fmla="*/ 2358188 w 2358188"/>
                <a:gd name="connsiteY4" fmla="*/ 4781077 h 4829519"/>
                <a:gd name="connsiteX5" fmla="*/ 1118716 w 2358188"/>
                <a:gd name="connsiteY5" fmla="*/ 3962398 h 4829519"/>
                <a:gd name="connsiteX6" fmla="*/ 160035 w 2358188"/>
                <a:gd name="connsiteY6" fmla="*/ 4262218 h 4829519"/>
                <a:gd name="connsiteX7" fmla="*/ 216872 w 2358188"/>
                <a:gd name="connsiteY7" fmla="*/ 0 h 4829519"/>
                <a:gd name="connsiteX0" fmla="*/ 167259 w 2308575"/>
                <a:gd name="connsiteY0" fmla="*/ 0 h 4829519"/>
                <a:gd name="connsiteX1" fmla="*/ 2301524 w 2308575"/>
                <a:gd name="connsiteY1" fmla="*/ 25922 h 4829519"/>
                <a:gd name="connsiteX2" fmla="*/ 2301524 w 2308575"/>
                <a:gd name="connsiteY2" fmla="*/ 1254377 h 4829519"/>
                <a:gd name="connsiteX3" fmla="*/ 2301524 w 2308575"/>
                <a:gd name="connsiteY3" fmla="*/ 2951732 h 4829519"/>
                <a:gd name="connsiteX4" fmla="*/ 2308575 w 2308575"/>
                <a:gd name="connsiteY4" fmla="*/ 4781077 h 4829519"/>
                <a:gd name="connsiteX5" fmla="*/ 1069103 w 2308575"/>
                <a:gd name="connsiteY5" fmla="*/ 3962398 h 4829519"/>
                <a:gd name="connsiteX6" fmla="*/ 110422 w 2308575"/>
                <a:gd name="connsiteY6" fmla="*/ 4262218 h 4829519"/>
                <a:gd name="connsiteX7" fmla="*/ 167259 w 2308575"/>
                <a:gd name="connsiteY7" fmla="*/ 0 h 4829519"/>
                <a:gd name="connsiteX0" fmla="*/ 56837 w 2198153"/>
                <a:gd name="connsiteY0" fmla="*/ 0 h 4829519"/>
                <a:gd name="connsiteX1" fmla="*/ 2191102 w 2198153"/>
                <a:gd name="connsiteY1" fmla="*/ 25922 h 4829519"/>
                <a:gd name="connsiteX2" fmla="*/ 2191102 w 2198153"/>
                <a:gd name="connsiteY2" fmla="*/ 1254377 h 4829519"/>
                <a:gd name="connsiteX3" fmla="*/ 2191102 w 2198153"/>
                <a:gd name="connsiteY3" fmla="*/ 2951732 h 4829519"/>
                <a:gd name="connsiteX4" fmla="*/ 2198153 w 2198153"/>
                <a:gd name="connsiteY4" fmla="*/ 4781077 h 4829519"/>
                <a:gd name="connsiteX5" fmla="*/ 958681 w 2198153"/>
                <a:gd name="connsiteY5" fmla="*/ 3962398 h 4829519"/>
                <a:gd name="connsiteX6" fmla="*/ 0 w 2198153"/>
                <a:gd name="connsiteY6" fmla="*/ 4262218 h 4829519"/>
                <a:gd name="connsiteX7" fmla="*/ 56837 w 2198153"/>
                <a:gd name="connsiteY7" fmla="*/ 0 h 4829519"/>
                <a:gd name="connsiteX0" fmla="*/ 56837 w 2192460"/>
                <a:gd name="connsiteY0" fmla="*/ 0 h 4798815"/>
                <a:gd name="connsiteX1" fmla="*/ 2191102 w 2192460"/>
                <a:gd name="connsiteY1" fmla="*/ 25922 h 4798815"/>
                <a:gd name="connsiteX2" fmla="*/ 2191102 w 2192460"/>
                <a:gd name="connsiteY2" fmla="*/ 1254377 h 4798815"/>
                <a:gd name="connsiteX3" fmla="*/ 2191102 w 2192460"/>
                <a:gd name="connsiteY3" fmla="*/ 2951732 h 4798815"/>
                <a:gd name="connsiteX4" fmla="*/ 2192460 w 2192460"/>
                <a:gd name="connsiteY4" fmla="*/ 4747590 h 4798815"/>
                <a:gd name="connsiteX5" fmla="*/ 958681 w 2192460"/>
                <a:gd name="connsiteY5" fmla="*/ 3962398 h 4798815"/>
                <a:gd name="connsiteX6" fmla="*/ 0 w 2192460"/>
                <a:gd name="connsiteY6" fmla="*/ 4262218 h 4798815"/>
                <a:gd name="connsiteX7" fmla="*/ 56837 w 2192460"/>
                <a:gd name="connsiteY7" fmla="*/ 0 h 4798815"/>
                <a:gd name="connsiteX0" fmla="*/ 61391 w 2197014"/>
                <a:gd name="connsiteY0" fmla="*/ 0 h 4798815"/>
                <a:gd name="connsiteX1" fmla="*/ 2195656 w 2197014"/>
                <a:gd name="connsiteY1" fmla="*/ 25922 h 4798815"/>
                <a:gd name="connsiteX2" fmla="*/ 2195656 w 2197014"/>
                <a:gd name="connsiteY2" fmla="*/ 1254377 h 4798815"/>
                <a:gd name="connsiteX3" fmla="*/ 2195656 w 2197014"/>
                <a:gd name="connsiteY3" fmla="*/ 2951732 h 4798815"/>
                <a:gd name="connsiteX4" fmla="*/ 2197014 w 2197014"/>
                <a:gd name="connsiteY4" fmla="*/ 4747590 h 4798815"/>
                <a:gd name="connsiteX5" fmla="*/ 963235 w 2197014"/>
                <a:gd name="connsiteY5" fmla="*/ 3962398 h 4798815"/>
                <a:gd name="connsiteX6" fmla="*/ 0 w 2197014"/>
                <a:gd name="connsiteY6" fmla="*/ 4228730 h 4798815"/>
                <a:gd name="connsiteX7" fmla="*/ 61391 w 2197014"/>
                <a:gd name="connsiteY7" fmla="*/ 0 h 4798815"/>
                <a:gd name="connsiteX0" fmla="*/ 20060 w 2218313"/>
                <a:gd name="connsiteY0" fmla="*/ 0 h 4798815"/>
                <a:gd name="connsiteX1" fmla="*/ 2216955 w 2218313"/>
                <a:gd name="connsiteY1" fmla="*/ 25922 h 4798815"/>
                <a:gd name="connsiteX2" fmla="*/ 2216955 w 2218313"/>
                <a:gd name="connsiteY2" fmla="*/ 1254377 h 4798815"/>
                <a:gd name="connsiteX3" fmla="*/ 2216955 w 2218313"/>
                <a:gd name="connsiteY3" fmla="*/ 2951732 h 4798815"/>
                <a:gd name="connsiteX4" fmla="*/ 2218313 w 2218313"/>
                <a:gd name="connsiteY4" fmla="*/ 4747590 h 4798815"/>
                <a:gd name="connsiteX5" fmla="*/ 984534 w 2218313"/>
                <a:gd name="connsiteY5" fmla="*/ 3962398 h 4798815"/>
                <a:gd name="connsiteX6" fmla="*/ 21299 w 2218313"/>
                <a:gd name="connsiteY6" fmla="*/ 4228730 h 4798815"/>
                <a:gd name="connsiteX7" fmla="*/ 20060 w 2218313"/>
                <a:gd name="connsiteY7" fmla="*/ 0 h 4798815"/>
                <a:gd name="connsiteX0" fmla="*/ 0 w 2198253"/>
                <a:gd name="connsiteY0" fmla="*/ 0 h 4798815"/>
                <a:gd name="connsiteX1" fmla="*/ 2196895 w 2198253"/>
                <a:gd name="connsiteY1" fmla="*/ 25922 h 4798815"/>
                <a:gd name="connsiteX2" fmla="*/ 2196895 w 2198253"/>
                <a:gd name="connsiteY2" fmla="*/ 1254377 h 4798815"/>
                <a:gd name="connsiteX3" fmla="*/ 2196895 w 2198253"/>
                <a:gd name="connsiteY3" fmla="*/ 2951732 h 4798815"/>
                <a:gd name="connsiteX4" fmla="*/ 2198253 w 2198253"/>
                <a:gd name="connsiteY4" fmla="*/ 4747590 h 4798815"/>
                <a:gd name="connsiteX5" fmla="*/ 964474 w 2198253"/>
                <a:gd name="connsiteY5" fmla="*/ 3962398 h 4798815"/>
                <a:gd name="connsiteX6" fmla="*/ 1239 w 2198253"/>
                <a:gd name="connsiteY6" fmla="*/ 4228730 h 4798815"/>
                <a:gd name="connsiteX7" fmla="*/ 0 w 2198253"/>
                <a:gd name="connsiteY7" fmla="*/ 0 h 4798815"/>
                <a:gd name="connsiteX0" fmla="*/ 0 w 2198253"/>
                <a:gd name="connsiteY0" fmla="*/ 0 h 4798815"/>
                <a:gd name="connsiteX1" fmla="*/ 2196895 w 2198253"/>
                <a:gd name="connsiteY1" fmla="*/ 25922 h 4798815"/>
                <a:gd name="connsiteX2" fmla="*/ 2196895 w 2198253"/>
                <a:gd name="connsiteY2" fmla="*/ 1254377 h 4798815"/>
                <a:gd name="connsiteX3" fmla="*/ 2196895 w 2198253"/>
                <a:gd name="connsiteY3" fmla="*/ 2951732 h 4798815"/>
                <a:gd name="connsiteX4" fmla="*/ 2198253 w 2198253"/>
                <a:gd name="connsiteY4" fmla="*/ 4747590 h 4798815"/>
                <a:gd name="connsiteX5" fmla="*/ 964474 w 2198253"/>
                <a:gd name="connsiteY5" fmla="*/ 3962398 h 4798815"/>
                <a:gd name="connsiteX6" fmla="*/ 1239 w 2198253"/>
                <a:gd name="connsiteY6" fmla="*/ 4228730 h 4798815"/>
                <a:gd name="connsiteX7" fmla="*/ 0 w 2198253"/>
                <a:gd name="connsiteY7" fmla="*/ 0 h 4798815"/>
                <a:gd name="connsiteX0" fmla="*/ 0 w 2198253"/>
                <a:gd name="connsiteY0" fmla="*/ 0 h 4885584"/>
                <a:gd name="connsiteX1" fmla="*/ 2196895 w 2198253"/>
                <a:gd name="connsiteY1" fmla="*/ 25922 h 4885584"/>
                <a:gd name="connsiteX2" fmla="*/ 2196895 w 2198253"/>
                <a:gd name="connsiteY2" fmla="*/ 1254377 h 4885584"/>
                <a:gd name="connsiteX3" fmla="*/ 2196895 w 2198253"/>
                <a:gd name="connsiteY3" fmla="*/ 2951732 h 4885584"/>
                <a:gd name="connsiteX4" fmla="*/ 2198253 w 2198253"/>
                <a:gd name="connsiteY4" fmla="*/ 4747590 h 4885584"/>
                <a:gd name="connsiteX5" fmla="*/ 1239 w 2198253"/>
                <a:gd name="connsiteY5" fmla="*/ 4228730 h 4885584"/>
                <a:gd name="connsiteX6" fmla="*/ 0 w 2198253"/>
                <a:gd name="connsiteY6" fmla="*/ 0 h 4885584"/>
                <a:gd name="connsiteX0" fmla="*/ 0 w 2198253"/>
                <a:gd name="connsiteY0" fmla="*/ 0 h 4830674"/>
                <a:gd name="connsiteX1" fmla="*/ 2196895 w 2198253"/>
                <a:gd name="connsiteY1" fmla="*/ 25922 h 4830674"/>
                <a:gd name="connsiteX2" fmla="*/ 2196895 w 2198253"/>
                <a:gd name="connsiteY2" fmla="*/ 1254377 h 4830674"/>
                <a:gd name="connsiteX3" fmla="*/ 2196895 w 2198253"/>
                <a:gd name="connsiteY3" fmla="*/ 2951732 h 4830674"/>
                <a:gd name="connsiteX4" fmla="*/ 2198253 w 2198253"/>
                <a:gd name="connsiteY4" fmla="*/ 4747590 h 4830674"/>
                <a:gd name="connsiteX5" fmla="*/ 1239 w 2198253"/>
                <a:gd name="connsiteY5" fmla="*/ 4228730 h 4830674"/>
                <a:gd name="connsiteX6" fmla="*/ 0 w 2198253"/>
                <a:gd name="connsiteY6" fmla="*/ 0 h 4830674"/>
                <a:gd name="connsiteX0" fmla="*/ 0 w 2198253"/>
                <a:gd name="connsiteY0" fmla="*/ 0 h 4747590"/>
                <a:gd name="connsiteX1" fmla="*/ 2196895 w 2198253"/>
                <a:gd name="connsiteY1" fmla="*/ 25922 h 4747590"/>
                <a:gd name="connsiteX2" fmla="*/ 2196895 w 2198253"/>
                <a:gd name="connsiteY2" fmla="*/ 1254377 h 4747590"/>
                <a:gd name="connsiteX3" fmla="*/ 2196895 w 2198253"/>
                <a:gd name="connsiteY3" fmla="*/ 2951732 h 4747590"/>
                <a:gd name="connsiteX4" fmla="*/ 2198253 w 2198253"/>
                <a:gd name="connsiteY4" fmla="*/ 4747590 h 4747590"/>
                <a:gd name="connsiteX5" fmla="*/ 1239 w 2198253"/>
                <a:gd name="connsiteY5" fmla="*/ 4228730 h 4747590"/>
                <a:gd name="connsiteX6" fmla="*/ 0 w 2198253"/>
                <a:gd name="connsiteY6" fmla="*/ 0 h 4747590"/>
                <a:gd name="connsiteX0" fmla="*/ 0 w 2198253"/>
                <a:gd name="connsiteY0" fmla="*/ 0 h 4747590"/>
                <a:gd name="connsiteX1" fmla="*/ 2196895 w 2198253"/>
                <a:gd name="connsiteY1" fmla="*/ 25922 h 4747590"/>
                <a:gd name="connsiteX2" fmla="*/ 2196895 w 2198253"/>
                <a:gd name="connsiteY2" fmla="*/ 1254377 h 4747590"/>
                <a:gd name="connsiteX3" fmla="*/ 2196895 w 2198253"/>
                <a:gd name="connsiteY3" fmla="*/ 2951732 h 4747590"/>
                <a:gd name="connsiteX4" fmla="*/ 2198253 w 2198253"/>
                <a:gd name="connsiteY4" fmla="*/ 4747590 h 4747590"/>
                <a:gd name="connsiteX5" fmla="*/ 1239 w 2198253"/>
                <a:gd name="connsiteY5" fmla="*/ 4228731 h 4747590"/>
                <a:gd name="connsiteX6" fmla="*/ 0 w 2198253"/>
                <a:gd name="connsiteY6" fmla="*/ 0 h 4747590"/>
                <a:gd name="connsiteX0" fmla="*/ 0 w 2202546"/>
                <a:gd name="connsiteY0" fmla="*/ 0 h 4747590"/>
                <a:gd name="connsiteX1" fmla="*/ 2201188 w 2202546"/>
                <a:gd name="connsiteY1" fmla="*/ 25922 h 4747590"/>
                <a:gd name="connsiteX2" fmla="*/ 2201188 w 2202546"/>
                <a:gd name="connsiteY2" fmla="*/ 1254377 h 4747590"/>
                <a:gd name="connsiteX3" fmla="*/ 2201188 w 2202546"/>
                <a:gd name="connsiteY3" fmla="*/ 2951732 h 4747590"/>
                <a:gd name="connsiteX4" fmla="*/ 2202546 w 2202546"/>
                <a:gd name="connsiteY4" fmla="*/ 4747590 h 4747590"/>
                <a:gd name="connsiteX5" fmla="*/ 5532 w 2202546"/>
                <a:gd name="connsiteY5" fmla="*/ 4228731 h 4747590"/>
                <a:gd name="connsiteX6" fmla="*/ 0 w 2202546"/>
                <a:gd name="connsiteY6" fmla="*/ 0 h 4747590"/>
                <a:gd name="connsiteX0" fmla="*/ 0 w 2202546"/>
                <a:gd name="connsiteY0" fmla="*/ 0 h 4747590"/>
                <a:gd name="connsiteX1" fmla="*/ 2201188 w 2202546"/>
                <a:gd name="connsiteY1" fmla="*/ 25922 h 4747590"/>
                <a:gd name="connsiteX2" fmla="*/ 2201188 w 2202546"/>
                <a:gd name="connsiteY2" fmla="*/ 1254377 h 4747590"/>
                <a:gd name="connsiteX3" fmla="*/ 2201188 w 2202546"/>
                <a:gd name="connsiteY3" fmla="*/ 2951732 h 4747590"/>
                <a:gd name="connsiteX4" fmla="*/ 2202546 w 2202546"/>
                <a:gd name="connsiteY4" fmla="*/ 4747590 h 4747590"/>
                <a:gd name="connsiteX5" fmla="*/ 1239 w 2202546"/>
                <a:gd name="connsiteY5" fmla="*/ 4228731 h 4747590"/>
                <a:gd name="connsiteX6" fmla="*/ 0 w 2202546"/>
                <a:gd name="connsiteY6" fmla="*/ 0 h 4747590"/>
                <a:gd name="connsiteX0" fmla="*/ 0 w 2204693"/>
                <a:gd name="connsiteY0" fmla="*/ 0 h 4747590"/>
                <a:gd name="connsiteX1" fmla="*/ 2203335 w 2204693"/>
                <a:gd name="connsiteY1" fmla="*/ 25922 h 4747590"/>
                <a:gd name="connsiteX2" fmla="*/ 2203335 w 2204693"/>
                <a:gd name="connsiteY2" fmla="*/ 1254377 h 4747590"/>
                <a:gd name="connsiteX3" fmla="*/ 2203335 w 2204693"/>
                <a:gd name="connsiteY3" fmla="*/ 2951732 h 4747590"/>
                <a:gd name="connsiteX4" fmla="*/ 2204693 w 2204693"/>
                <a:gd name="connsiteY4" fmla="*/ 4747590 h 4747590"/>
                <a:gd name="connsiteX5" fmla="*/ 3386 w 2204693"/>
                <a:gd name="connsiteY5" fmla="*/ 4228731 h 4747590"/>
                <a:gd name="connsiteX6" fmla="*/ 0 w 2204693"/>
                <a:gd name="connsiteY6" fmla="*/ 0 h 4747590"/>
                <a:gd name="connsiteX0" fmla="*/ 0 w 2204693"/>
                <a:gd name="connsiteY0" fmla="*/ 0 h 4747590"/>
                <a:gd name="connsiteX1" fmla="*/ 2203335 w 2204693"/>
                <a:gd name="connsiteY1" fmla="*/ 25922 h 4747590"/>
                <a:gd name="connsiteX2" fmla="*/ 2203335 w 2204693"/>
                <a:gd name="connsiteY2" fmla="*/ 1254377 h 4747590"/>
                <a:gd name="connsiteX3" fmla="*/ 2203335 w 2204693"/>
                <a:gd name="connsiteY3" fmla="*/ 2951732 h 4747590"/>
                <a:gd name="connsiteX4" fmla="*/ 2204693 w 2204693"/>
                <a:gd name="connsiteY4" fmla="*/ 4747590 h 4747590"/>
                <a:gd name="connsiteX5" fmla="*/ 5533 w 2204693"/>
                <a:gd name="connsiteY5" fmla="*/ 3746456 h 4747590"/>
                <a:gd name="connsiteX6" fmla="*/ 0 w 2204693"/>
                <a:gd name="connsiteY6" fmla="*/ 0 h 4747590"/>
                <a:gd name="connsiteX0" fmla="*/ 0 w 2204693"/>
                <a:gd name="connsiteY0" fmla="*/ 0 h 4747590"/>
                <a:gd name="connsiteX1" fmla="*/ 2203335 w 2204693"/>
                <a:gd name="connsiteY1" fmla="*/ 25922 h 4747590"/>
                <a:gd name="connsiteX2" fmla="*/ 2203335 w 2204693"/>
                <a:gd name="connsiteY2" fmla="*/ 1254377 h 4747590"/>
                <a:gd name="connsiteX3" fmla="*/ 2203335 w 2204693"/>
                <a:gd name="connsiteY3" fmla="*/ 2951732 h 4747590"/>
                <a:gd name="connsiteX4" fmla="*/ 2204693 w 2204693"/>
                <a:gd name="connsiteY4" fmla="*/ 4747590 h 4747590"/>
                <a:gd name="connsiteX5" fmla="*/ 5533 w 2204693"/>
                <a:gd name="connsiteY5" fmla="*/ 3746456 h 4747590"/>
                <a:gd name="connsiteX6" fmla="*/ 0 w 2204693"/>
                <a:gd name="connsiteY6" fmla="*/ 0 h 4747590"/>
                <a:gd name="connsiteX0" fmla="*/ 0 w 2204693"/>
                <a:gd name="connsiteY0" fmla="*/ 0 h 4747590"/>
                <a:gd name="connsiteX1" fmla="*/ 2203335 w 2204693"/>
                <a:gd name="connsiteY1" fmla="*/ 25922 h 4747590"/>
                <a:gd name="connsiteX2" fmla="*/ 2203335 w 2204693"/>
                <a:gd name="connsiteY2" fmla="*/ 1254377 h 4747590"/>
                <a:gd name="connsiteX3" fmla="*/ 2203335 w 2204693"/>
                <a:gd name="connsiteY3" fmla="*/ 2951732 h 4747590"/>
                <a:gd name="connsiteX4" fmla="*/ 2204693 w 2204693"/>
                <a:gd name="connsiteY4" fmla="*/ 4747590 h 4747590"/>
                <a:gd name="connsiteX5" fmla="*/ 5533 w 2204693"/>
                <a:gd name="connsiteY5" fmla="*/ 3746456 h 4747590"/>
                <a:gd name="connsiteX6" fmla="*/ 0 w 2204693"/>
                <a:gd name="connsiteY6" fmla="*/ 0 h 4747590"/>
                <a:gd name="connsiteX0" fmla="*/ 0 w 2204693"/>
                <a:gd name="connsiteY0" fmla="*/ 0 h 4747590"/>
                <a:gd name="connsiteX1" fmla="*/ 2203335 w 2204693"/>
                <a:gd name="connsiteY1" fmla="*/ 25922 h 4747590"/>
                <a:gd name="connsiteX2" fmla="*/ 2203335 w 2204693"/>
                <a:gd name="connsiteY2" fmla="*/ 1254377 h 4747590"/>
                <a:gd name="connsiteX3" fmla="*/ 2203335 w 2204693"/>
                <a:gd name="connsiteY3" fmla="*/ 2951732 h 4747590"/>
                <a:gd name="connsiteX4" fmla="*/ 2204693 w 2204693"/>
                <a:gd name="connsiteY4" fmla="*/ 4747590 h 4747590"/>
                <a:gd name="connsiteX5" fmla="*/ 81 w 2204693"/>
                <a:gd name="connsiteY5" fmla="*/ 3746457 h 4747590"/>
                <a:gd name="connsiteX6" fmla="*/ 0 w 2204693"/>
                <a:gd name="connsiteY6" fmla="*/ 0 h 4747590"/>
                <a:gd name="connsiteX0" fmla="*/ 828 w 2205521"/>
                <a:gd name="connsiteY0" fmla="*/ 0 h 4747590"/>
                <a:gd name="connsiteX1" fmla="*/ 2204163 w 2205521"/>
                <a:gd name="connsiteY1" fmla="*/ 25922 h 4747590"/>
                <a:gd name="connsiteX2" fmla="*/ 2204163 w 2205521"/>
                <a:gd name="connsiteY2" fmla="*/ 1254377 h 4747590"/>
                <a:gd name="connsiteX3" fmla="*/ 2204163 w 2205521"/>
                <a:gd name="connsiteY3" fmla="*/ 2951732 h 4747590"/>
                <a:gd name="connsiteX4" fmla="*/ 2205521 w 2205521"/>
                <a:gd name="connsiteY4" fmla="*/ 4747590 h 4747590"/>
                <a:gd name="connsiteX5" fmla="*/ 0 w 2205521"/>
                <a:gd name="connsiteY5" fmla="*/ 3746457 h 4747590"/>
                <a:gd name="connsiteX6" fmla="*/ 828 w 2205521"/>
                <a:gd name="connsiteY6" fmla="*/ 0 h 4747590"/>
                <a:gd name="connsiteX0" fmla="*/ 0 w 2207419"/>
                <a:gd name="connsiteY0" fmla="*/ 0 h 4747590"/>
                <a:gd name="connsiteX1" fmla="*/ 2206061 w 2207419"/>
                <a:gd name="connsiteY1" fmla="*/ 25922 h 4747590"/>
                <a:gd name="connsiteX2" fmla="*/ 2206061 w 2207419"/>
                <a:gd name="connsiteY2" fmla="*/ 1254377 h 4747590"/>
                <a:gd name="connsiteX3" fmla="*/ 2206061 w 2207419"/>
                <a:gd name="connsiteY3" fmla="*/ 2951732 h 4747590"/>
                <a:gd name="connsiteX4" fmla="*/ 2207419 w 2207419"/>
                <a:gd name="connsiteY4" fmla="*/ 4747590 h 4747590"/>
                <a:gd name="connsiteX5" fmla="*/ 1898 w 2207419"/>
                <a:gd name="connsiteY5" fmla="*/ 3746457 h 4747590"/>
                <a:gd name="connsiteX6" fmla="*/ 0 w 2207419"/>
                <a:gd name="connsiteY6" fmla="*/ 0 h 4747590"/>
                <a:gd name="connsiteX0" fmla="*/ 163537 w 2370956"/>
                <a:gd name="connsiteY0" fmla="*/ 0 h 4747590"/>
                <a:gd name="connsiteX1" fmla="*/ 2369598 w 2370956"/>
                <a:gd name="connsiteY1" fmla="*/ 25922 h 4747590"/>
                <a:gd name="connsiteX2" fmla="*/ 2369598 w 2370956"/>
                <a:gd name="connsiteY2" fmla="*/ 1254377 h 4747590"/>
                <a:gd name="connsiteX3" fmla="*/ 2369598 w 2370956"/>
                <a:gd name="connsiteY3" fmla="*/ 2951732 h 4747590"/>
                <a:gd name="connsiteX4" fmla="*/ 2370956 w 2370956"/>
                <a:gd name="connsiteY4" fmla="*/ 4747590 h 4747590"/>
                <a:gd name="connsiteX5" fmla="*/ 165435 w 2370956"/>
                <a:gd name="connsiteY5" fmla="*/ 3746457 h 4747590"/>
                <a:gd name="connsiteX6" fmla="*/ 162161 w 2370956"/>
                <a:gd name="connsiteY6" fmla="*/ 1832940 h 4747590"/>
                <a:gd name="connsiteX7" fmla="*/ 163537 w 2370956"/>
                <a:gd name="connsiteY7" fmla="*/ 0 h 4747590"/>
                <a:gd name="connsiteX0" fmla="*/ 274776 w 2482195"/>
                <a:gd name="connsiteY0" fmla="*/ 0 h 4747590"/>
                <a:gd name="connsiteX1" fmla="*/ 2480837 w 2482195"/>
                <a:gd name="connsiteY1" fmla="*/ 25922 h 4747590"/>
                <a:gd name="connsiteX2" fmla="*/ 2480837 w 2482195"/>
                <a:gd name="connsiteY2" fmla="*/ 1254377 h 4747590"/>
                <a:gd name="connsiteX3" fmla="*/ 2480837 w 2482195"/>
                <a:gd name="connsiteY3" fmla="*/ 2951732 h 4747590"/>
                <a:gd name="connsiteX4" fmla="*/ 2482195 w 2482195"/>
                <a:gd name="connsiteY4" fmla="*/ 4747590 h 4747590"/>
                <a:gd name="connsiteX5" fmla="*/ 276674 w 2482195"/>
                <a:gd name="connsiteY5" fmla="*/ 3746457 h 4747590"/>
                <a:gd name="connsiteX6" fmla="*/ 274776 w 2482195"/>
                <a:gd name="connsiteY6" fmla="*/ 0 h 4747590"/>
                <a:gd name="connsiteX0" fmla="*/ 162953 w 2370372"/>
                <a:gd name="connsiteY0" fmla="*/ 0 h 4859067"/>
                <a:gd name="connsiteX1" fmla="*/ 2369014 w 2370372"/>
                <a:gd name="connsiteY1" fmla="*/ 25922 h 4859067"/>
                <a:gd name="connsiteX2" fmla="*/ 2369014 w 2370372"/>
                <a:gd name="connsiteY2" fmla="*/ 1254377 h 4859067"/>
                <a:gd name="connsiteX3" fmla="*/ 2369014 w 2370372"/>
                <a:gd name="connsiteY3" fmla="*/ 2951732 h 4859067"/>
                <a:gd name="connsiteX4" fmla="*/ 2370372 w 2370372"/>
                <a:gd name="connsiteY4" fmla="*/ 4747590 h 4859067"/>
                <a:gd name="connsiteX5" fmla="*/ 164851 w 2370372"/>
                <a:gd name="connsiteY5" fmla="*/ 3746457 h 4859067"/>
                <a:gd name="connsiteX6" fmla="*/ 162953 w 2370372"/>
                <a:gd name="connsiteY6" fmla="*/ 0 h 4859067"/>
                <a:gd name="connsiteX0" fmla="*/ 1 w 2207420"/>
                <a:gd name="connsiteY0" fmla="*/ 322120 h 5181187"/>
                <a:gd name="connsiteX1" fmla="*/ 2206062 w 2207420"/>
                <a:gd name="connsiteY1" fmla="*/ 348042 h 5181187"/>
                <a:gd name="connsiteX2" fmla="*/ 2206062 w 2207420"/>
                <a:gd name="connsiteY2" fmla="*/ 1576497 h 5181187"/>
                <a:gd name="connsiteX3" fmla="*/ 2206062 w 2207420"/>
                <a:gd name="connsiteY3" fmla="*/ 3273852 h 5181187"/>
                <a:gd name="connsiteX4" fmla="*/ 2207420 w 2207420"/>
                <a:gd name="connsiteY4" fmla="*/ 5069710 h 5181187"/>
                <a:gd name="connsiteX5" fmla="*/ 1899 w 2207420"/>
                <a:gd name="connsiteY5" fmla="*/ 4068577 h 5181187"/>
                <a:gd name="connsiteX6" fmla="*/ 1 w 2207420"/>
                <a:gd name="connsiteY6" fmla="*/ 322120 h 5181187"/>
                <a:gd name="connsiteX0" fmla="*/ 1 w 2207420"/>
                <a:gd name="connsiteY0" fmla="*/ 322120 h 5069710"/>
                <a:gd name="connsiteX1" fmla="*/ 2206062 w 2207420"/>
                <a:gd name="connsiteY1" fmla="*/ 348042 h 5069710"/>
                <a:gd name="connsiteX2" fmla="*/ 2206062 w 2207420"/>
                <a:gd name="connsiteY2" fmla="*/ 1576497 h 5069710"/>
                <a:gd name="connsiteX3" fmla="*/ 2206062 w 2207420"/>
                <a:gd name="connsiteY3" fmla="*/ 3273852 h 5069710"/>
                <a:gd name="connsiteX4" fmla="*/ 2207420 w 2207420"/>
                <a:gd name="connsiteY4" fmla="*/ 5069710 h 5069710"/>
                <a:gd name="connsiteX5" fmla="*/ 1899 w 2207420"/>
                <a:gd name="connsiteY5" fmla="*/ 4068577 h 5069710"/>
                <a:gd name="connsiteX6" fmla="*/ 1 w 2207420"/>
                <a:gd name="connsiteY6" fmla="*/ 322120 h 5069710"/>
                <a:gd name="connsiteX0" fmla="*/ 0 w 2207419"/>
                <a:gd name="connsiteY0" fmla="*/ 0 h 4747590"/>
                <a:gd name="connsiteX1" fmla="*/ 2206061 w 2207419"/>
                <a:gd name="connsiteY1" fmla="*/ 25922 h 4747590"/>
                <a:gd name="connsiteX2" fmla="*/ 2206061 w 2207419"/>
                <a:gd name="connsiteY2" fmla="*/ 1254377 h 4747590"/>
                <a:gd name="connsiteX3" fmla="*/ 2206061 w 2207419"/>
                <a:gd name="connsiteY3" fmla="*/ 2951732 h 4747590"/>
                <a:gd name="connsiteX4" fmla="*/ 2207419 w 2207419"/>
                <a:gd name="connsiteY4" fmla="*/ 4747590 h 4747590"/>
                <a:gd name="connsiteX5" fmla="*/ 1898 w 2207419"/>
                <a:gd name="connsiteY5" fmla="*/ 3746457 h 4747590"/>
                <a:gd name="connsiteX6" fmla="*/ 0 w 2207419"/>
                <a:gd name="connsiteY6" fmla="*/ 0 h 4747590"/>
                <a:gd name="connsiteX0" fmla="*/ 0 w 2207419"/>
                <a:gd name="connsiteY0" fmla="*/ 0 h 4747590"/>
                <a:gd name="connsiteX1" fmla="*/ 2206061 w 2207419"/>
                <a:gd name="connsiteY1" fmla="*/ 25922 h 4747590"/>
                <a:gd name="connsiteX2" fmla="*/ 2206061 w 2207419"/>
                <a:gd name="connsiteY2" fmla="*/ 1254377 h 4747590"/>
                <a:gd name="connsiteX3" fmla="*/ 2206061 w 2207419"/>
                <a:gd name="connsiteY3" fmla="*/ 2951732 h 4747590"/>
                <a:gd name="connsiteX4" fmla="*/ 2207419 w 2207419"/>
                <a:gd name="connsiteY4" fmla="*/ 4747590 h 4747590"/>
                <a:gd name="connsiteX5" fmla="*/ 1898 w 2207419"/>
                <a:gd name="connsiteY5" fmla="*/ 3746457 h 4747590"/>
                <a:gd name="connsiteX6" fmla="*/ 0 w 2207419"/>
                <a:gd name="connsiteY6" fmla="*/ 0 h 4747590"/>
                <a:gd name="connsiteX0" fmla="*/ 0 w 2207419"/>
                <a:gd name="connsiteY0" fmla="*/ 0 h 4747590"/>
                <a:gd name="connsiteX1" fmla="*/ 2206061 w 2207419"/>
                <a:gd name="connsiteY1" fmla="*/ 25922 h 4747590"/>
                <a:gd name="connsiteX2" fmla="*/ 2206061 w 2207419"/>
                <a:gd name="connsiteY2" fmla="*/ 1254377 h 4747590"/>
                <a:gd name="connsiteX3" fmla="*/ 2206061 w 2207419"/>
                <a:gd name="connsiteY3" fmla="*/ 2951732 h 4747590"/>
                <a:gd name="connsiteX4" fmla="*/ 2207419 w 2207419"/>
                <a:gd name="connsiteY4" fmla="*/ 4747590 h 4747590"/>
                <a:gd name="connsiteX5" fmla="*/ 1898 w 2207419"/>
                <a:gd name="connsiteY5" fmla="*/ 3746457 h 4747590"/>
                <a:gd name="connsiteX6" fmla="*/ 0 w 2207419"/>
                <a:gd name="connsiteY6" fmla="*/ 0 h 474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7419" h="4747590">
                  <a:moveTo>
                    <a:pt x="0" y="0"/>
                  </a:moveTo>
                  <a:lnTo>
                    <a:pt x="2206061" y="25922"/>
                  </a:lnTo>
                  <a:lnTo>
                    <a:pt x="2206061" y="1254377"/>
                  </a:lnTo>
                  <a:lnTo>
                    <a:pt x="2206061" y="2951732"/>
                  </a:lnTo>
                  <a:cubicBezTo>
                    <a:pt x="2208411" y="3561514"/>
                    <a:pt x="2205069" y="4137808"/>
                    <a:pt x="2207419" y="4747590"/>
                  </a:cubicBezTo>
                  <a:cubicBezTo>
                    <a:pt x="10922" y="3726369"/>
                    <a:pt x="2194788" y="4696547"/>
                    <a:pt x="1898" y="3746457"/>
                  </a:cubicBezTo>
                  <a:cubicBezTo>
                    <a:pt x="1123" y="22051"/>
                    <a:pt x="4750" y="3616617"/>
                    <a:pt x="0" y="0"/>
                  </a:cubicBezTo>
                  <a:close/>
                </a:path>
              </a:pathLst>
            </a:custGeom>
            <a:solidFill>
              <a:srgbClr val="94A6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853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1CBE74E-0E48-49C8-AEE8-EBFAEAD9A0CD}"/>
                </a:ext>
              </a:extLst>
            </p:cNvPr>
            <p:cNvSpPr/>
            <p:nvPr/>
          </p:nvSpPr>
          <p:spPr>
            <a:xfrm>
              <a:off x="-36628" y="-9360"/>
              <a:ext cx="6903626" cy="2120091"/>
            </a:xfrm>
            <a:custGeom>
              <a:avLst/>
              <a:gdLst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1 w 2197724"/>
                <a:gd name="connsiteY6" fmla="*/ 3086438 h 4988452"/>
                <a:gd name="connsiteX7" fmla="*/ 329 w 2197724"/>
                <a:gd name="connsiteY7" fmla="*/ 2925810 h 4988452"/>
                <a:gd name="connsiteX8" fmla="*/ 0 w 2197724"/>
                <a:gd name="connsiteY8" fmla="*/ 2925810 h 4988452"/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1 w 2197724"/>
                <a:gd name="connsiteY6" fmla="*/ 4460308 h 4988452"/>
                <a:gd name="connsiteX7" fmla="*/ 329 w 2197724"/>
                <a:gd name="connsiteY7" fmla="*/ 2925810 h 4988452"/>
                <a:gd name="connsiteX8" fmla="*/ 0 w 2197724"/>
                <a:gd name="connsiteY8" fmla="*/ 2925810 h 4988452"/>
                <a:gd name="connsiteX9" fmla="*/ 0 w 2197724"/>
                <a:gd name="connsiteY9" fmla="*/ 0 h 4988452"/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1 w 2197724"/>
                <a:gd name="connsiteY6" fmla="*/ 4460308 h 4988452"/>
                <a:gd name="connsiteX7" fmla="*/ 329 w 2197724"/>
                <a:gd name="connsiteY7" fmla="*/ 2925810 h 4988452"/>
                <a:gd name="connsiteX8" fmla="*/ 0 w 2197724"/>
                <a:gd name="connsiteY8" fmla="*/ 2925810 h 4988452"/>
                <a:gd name="connsiteX9" fmla="*/ 0 w 2197724"/>
                <a:gd name="connsiteY9" fmla="*/ 0 h 4988452"/>
                <a:gd name="connsiteX0" fmla="*/ 0 w 2197724"/>
                <a:gd name="connsiteY0" fmla="*/ 0 h 4988452"/>
                <a:gd name="connsiteX1" fmla="*/ 2197724 w 2197724"/>
                <a:gd name="connsiteY1" fmla="*/ 0 h 4988452"/>
                <a:gd name="connsiteX2" fmla="*/ 2197724 w 2197724"/>
                <a:gd name="connsiteY2" fmla="*/ 1228455 h 4988452"/>
                <a:gd name="connsiteX3" fmla="*/ 2197724 w 2197724"/>
                <a:gd name="connsiteY3" fmla="*/ 2925810 h 4988452"/>
                <a:gd name="connsiteX4" fmla="*/ 2197724 w 2197724"/>
                <a:gd name="connsiteY4" fmla="*/ 4988452 h 4988452"/>
                <a:gd name="connsiteX5" fmla="*/ 965303 w 2197724"/>
                <a:gd name="connsiteY5" fmla="*/ 3936476 h 4988452"/>
                <a:gd name="connsiteX6" fmla="*/ 2275 w 2197724"/>
                <a:gd name="connsiteY6" fmla="*/ 4460308 h 4988452"/>
                <a:gd name="connsiteX7" fmla="*/ 329 w 2197724"/>
                <a:gd name="connsiteY7" fmla="*/ 2925810 h 4988452"/>
                <a:gd name="connsiteX8" fmla="*/ 0 w 2197724"/>
                <a:gd name="connsiteY8" fmla="*/ 2925810 h 4988452"/>
                <a:gd name="connsiteX9" fmla="*/ 0 w 2197724"/>
                <a:gd name="connsiteY9" fmla="*/ 0 h 4988452"/>
                <a:gd name="connsiteX0" fmla="*/ 0 w 2197724"/>
                <a:gd name="connsiteY0" fmla="*/ 0 h 5064850"/>
                <a:gd name="connsiteX1" fmla="*/ 2197724 w 2197724"/>
                <a:gd name="connsiteY1" fmla="*/ 0 h 5064850"/>
                <a:gd name="connsiteX2" fmla="*/ 2197724 w 2197724"/>
                <a:gd name="connsiteY2" fmla="*/ 1228455 h 5064850"/>
                <a:gd name="connsiteX3" fmla="*/ 2197724 w 2197724"/>
                <a:gd name="connsiteY3" fmla="*/ 2925810 h 5064850"/>
                <a:gd name="connsiteX4" fmla="*/ 2197724 w 2197724"/>
                <a:gd name="connsiteY4" fmla="*/ 4988452 h 5064850"/>
                <a:gd name="connsiteX5" fmla="*/ 2275 w 2197724"/>
                <a:gd name="connsiteY5" fmla="*/ 4460308 h 5064850"/>
                <a:gd name="connsiteX6" fmla="*/ 329 w 2197724"/>
                <a:gd name="connsiteY6" fmla="*/ 2925810 h 5064850"/>
                <a:gd name="connsiteX7" fmla="*/ 0 w 2197724"/>
                <a:gd name="connsiteY7" fmla="*/ 2925810 h 5064850"/>
                <a:gd name="connsiteX8" fmla="*/ 0 w 2197724"/>
                <a:gd name="connsiteY8" fmla="*/ 0 h 5064850"/>
                <a:gd name="connsiteX0" fmla="*/ 553 w 2198277"/>
                <a:gd name="connsiteY0" fmla="*/ 0 h 5028001"/>
                <a:gd name="connsiteX1" fmla="*/ 2198277 w 2198277"/>
                <a:gd name="connsiteY1" fmla="*/ 0 h 5028001"/>
                <a:gd name="connsiteX2" fmla="*/ 2198277 w 2198277"/>
                <a:gd name="connsiteY2" fmla="*/ 1228455 h 5028001"/>
                <a:gd name="connsiteX3" fmla="*/ 2198277 w 2198277"/>
                <a:gd name="connsiteY3" fmla="*/ 2925810 h 5028001"/>
                <a:gd name="connsiteX4" fmla="*/ 2198277 w 2198277"/>
                <a:gd name="connsiteY4" fmla="*/ 4988452 h 5028001"/>
                <a:gd name="connsiteX5" fmla="*/ 0 w 2198277"/>
                <a:gd name="connsiteY5" fmla="*/ 3845322 h 5028001"/>
                <a:gd name="connsiteX6" fmla="*/ 882 w 2198277"/>
                <a:gd name="connsiteY6" fmla="*/ 2925810 h 5028001"/>
                <a:gd name="connsiteX7" fmla="*/ 553 w 2198277"/>
                <a:gd name="connsiteY7" fmla="*/ 2925810 h 5028001"/>
                <a:gd name="connsiteX8" fmla="*/ 553 w 2198277"/>
                <a:gd name="connsiteY8" fmla="*/ 0 h 5028001"/>
                <a:gd name="connsiteX0" fmla="*/ 0 w 2197724"/>
                <a:gd name="connsiteY0" fmla="*/ 0 h 4988451"/>
                <a:gd name="connsiteX1" fmla="*/ 2197724 w 2197724"/>
                <a:gd name="connsiteY1" fmla="*/ 0 h 4988451"/>
                <a:gd name="connsiteX2" fmla="*/ 2197724 w 2197724"/>
                <a:gd name="connsiteY2" fmla="*/ 1228455 h 4988451"/>
                <a:gd name="connsiteX3" fmla="*/ 2197724 w 2197724"/>
                <a:gd name="connsiteY3" fmla="*/ 2925810 h 4988451"/>
                <a:gd name="connsiteX4" fmla="*/ 2197724 w 2197724"/>
                <a:gd name="connsiteY4" fmla="*/ 4988452 h 4988451"/>
                <a:gd name="connsiteX5" fmla="*/ 329 w 2197724"/>
                <a:gd name="connsiteY5" fmla="*/ 2925810 h 4988451"/>
                <a:gd name="connsiteX6" fmla="*/ 0 w 2197724"/>
                <a:gd name="connsiteY6" fmla="*/ 2925810 h 4988451"/>
                <a:gd name="connsiteX7" fmla="*/ 0 w 2197724"/>
                <a:gd name="connsiteY7" fmla="*/ 0 h 4988451"/>
                <a:gd name="connsiteX0" fmla="*/ 0 w 2197724"/>
                <a:gd name="connsiteY0" fmla="*/ 0 h 4988451"/>
                <a:gd name="connsiteX1" fmla="*/ 2197724 w 2197724"/>
                <a:gd name="connsiteY1" fmla="*/ 0 h 4988451"/>
                <a:gd name="connsiteX2" fmla="*/ 2197724 w 2197724"/>
                <a:gd name="connsiteY2" fmla="*/ 1228455 h 4988451"/>
                <a:gd name="connsiteX3" fmla="*/ 2197724 w 2197724"/>
                <a:gd name="connsiteY3" fmla="*/ 2925810 h 4988451"/>
                <a:gd name="connsiteX4" fmla="*/ 2197724 w 2197724"/>
                <a:gd name="connsiteY4" fmla="*/ 4988452 h 4988451"/>
                <a:gd name="connsiteX5" fmla="*/ 329 w 2197724"/>
                <a:gd name="connsiteY5" fmla="*/ 2925810 h 4988451"/>
                <a:gd name="connsiteX6" fmla="*/ 0 w 2197724"/>
                <a:gd name="connsiteY6" fmla="*/ 3455970 h 4988451"/>
                <a:gd name="connsiteX7" fmla="*/ 0 w 2197724"/>
                <a:gd name="connsiteY7" fmla="*/ 0 h 4988451"/>
                <a:gd name="connsiteX0" fmla="*/ 0 w 2197724"/>
                <a:gd name="connsiteY0" fmla="*/ 0 h 4995233"/>
                <a:gd name="connsiteX1" fmla="*/ 2197724 w 2197724"/>
                <a:gd name="connsiteY1" fmla="*/ 0 h 4995233"/>
                <a:gd name="connsiteX2" fmla="*/ 2197724 w 2197724"/>
                <a:gd name="connsiteY2" fmla="*/ 1228455 h 4995233"/>
                <a:gd name="connsiteX3" fmla="*/ 2197724 w 2197724"/>
                <a:gd name="connsiteY3" fmla="*/ 2925810 h 4995233"/>
                <a:gd name="connsiteX4" fmla="*/ 2197724 w 2197724"/>
                <a:gd name="connsiteY4" fmla="*/ 4988452 h 4995233"/>
                <a:gd name="connsiteX5" fmla="*/ 0 w 2197724"/>
                <a:gd name="connsiteY5" fmla="*/ 3455970 h 4995233"/>
                <a:gd name="connsiteX6" fmla="*/ 0 w 2197724"/>
                <a:gd name="connsiteY6" fmla="*/ 0 h 4995233"/>
                <a:gd name="connsiteX0" fmla="*/ 0 w 2197724"/>
                <a:gd name="connsiteY0" fmla="*/ 0 h 5012261"/>
                <a:gd name="connsiteX1" fmla="*/ 2197724 w 2197724"/>
                <a:gd name="connsiteY1" fmla="*/ 0 h 5012261"/>
                <a:gd name="connsiteX2" fmla="*/ 2197724 w 2197724"/>
                <a:gd name="connsiteY2" fmla="*/ 1228455 h 5012261"/>
                <a:gd name="connsiteX3" fmla="*/ 2197724 w 2197724"/>
                <a:gd name="connsiteY3" fmla="*/ 2925810 h 5012261"/>
                <a:gd name="connsiteX4" fmla="*/ 2197724 w 2197724"/>
                <a:gd name="connsiteY4" fmla="*/ 4988452 h 5012261"/>
                <a:gd name="connsiteX5" fmla="*/ 0 w 2197724"/>
                <a:gd name="connsiteY5" fmla="*/ 3455970 h 5012261"/>
                <a:gd name="connsiteX6" fmla="*/ 0 w 2197724"/>
                <a:gd name="connsiteY6" fmla="*/ 0 h 5012261"/>
                <a:gd name="connsiteX0" fmla="*/ 0 w 2197724"/>
                <a:gd name="connsiteY0" fmla="*/ 0 h 4988451"/>
                <a:gd name="connsiteX1" fmla="*/ 2197724 w 2197724"/>
                <a:gd name="connsiteY1" fmla="*/ 0 h 4988451"/>
                <a:gd name="connsiteX2" fmla="*/ 2197724 w 2197724"/>
                <a:gd name="connsiteY2" fmla="*/ 1228455 h 4988451"/>
                <a:gd name="connsiteX3" fmla="*/ 2197724 w 2197724"/>
                <a:gd name="connsiteY3" fmla="*/ 2925810 h 4988451"/>
                <a:gd name="connsiteX4" fmla="*/ 2197724 w 2197724"/>
                <a:gd name="connsiteY4" fmla="*/ 4988452 h 4988451"/>
                <a:gd name="connsiteX5" fmla="*/ 0 w 2197724"/>
                <a:gd name="connsiteY5" fmla="*/ 3455970 h 4988451"/>
                <a:gd name="connsiteX6" fmla="*/ 0 w 2197724"/>
                <a:gd name="connsiteY6" fmla="*/ 0 h 4988451"/>
                <a:gd name="connsiteX0" fmla="*/ 10428 w 2208152"/>
                <a:gd name="connsiteY0" fmla="*/ 0 h 4988451"/>
                <a:gd name="connsiteX1" fmla="*/ 2208152 w 2208152"/>
                <a:gd name="connsiteY1" fmla="*/ 0 h 4988451"/>
                <a:gd name="connsiteX2" fmla="*/ 2208152 w 2208152"/>
                <a:gd name="connsiteY2" fmla="*/ 1228455 h 4988451"/>
                <a:gd name="connsiteX3" fmla="*/ 2208152 w 2208152"/>
                <a:gd name="connsiteY3" fmla="*/ 2925810 h 4988451"/>
                <a:gd name="connsiteX4" fmla="*/ 2208152 w 2208152"/>
                <a:gd name="connsiteY4" fmla="*/ 4988452 h 4988451"/>
                <a:gd name="connsiteX5" fmla="*/ 0 w 2208152"/>
                <a:gd name="connsiteY5" fmla="*/ 3455971 h 4988451"/>
                <a:gd name="connsiteX6" fmla="*/ 10428 w 2208152"/>
                <a:gd name="connsiteY6" fmla="*/ 0 h 4988451"/>
                <a:gd name="connsiteX0" fmla="*/ 10655 w 2208379"/>
                <a:gd name="connsiteY0" fmla="*/ 0 h 4988451"/>
                <a:gd name="connsiteX1" fmla="*/ 2208379 w 2208379"/>
                <a:gd name="connsiteY1" fmla="*/ 0 h 4988451"/>
                <a:gd name="connsiteX2" fmla="*/ 2208379 w 2208379"/>
                <a:gd name="connsiteY2" fmla="*/ 1228455 h 4988451"/>
                <a:gd name="connsiteX3" fmla="*/ 2208379 w 2208379"/>
                <a:gd name="connsiteY3" fmla="*/ 2925810 h 4988451"/>
                <a:gd name="connsiteX4" fmla="*/ 2208379 w 2208379"/>
                <a:gd name="connsiteY4" fmla="*/ 4988452 h 4988451"/>
                <a:gd name="connsiteX5" fmla="*/ 227 w 2208379"/>
                <a:gd name="connsiteY5" fmla="*/ 3455971 h 4988451"/>
                <a:gd name="connsiteX6" fmla="*/ 10655 w 2208379"/>
                <a:gd name="connsiteY6" fmla="*/ 0 h 4988451"/>
                <a:gd name="connsiteX0" fmla="*/ 5676 w 2208614"/>
                <a:gd name="connsiteY0" fmla="*/ 0 h 4988451"/>
                <a:gd name="connsiteX1" fmla="*/ 2208614 w 2208614"/>
                <a:gd name="connsiteY1" fmla="*/ 0 h 4988451"/>
                <a:gd name="connsiteX2" fmla="*/ 2208614 w 2208614"/>
                <a:gd name="connsiteY2" fmla="*/ 1228455 h 4988451"/>
                <a:gd name="connsiteX3" fmla="*/ 2208614 w 2208614"/>
                <a:gd name="connsiteY3" fmla="*/ 2925810 h 4988451"/>
                <a:gd name="connsiteX4" fmla="*/ 2208614 w 2208614"/>
                <a:gd name="connsiteY4" fmla="*/ 4988452 h 4988451"/>
                <a:gd name="connsiteX5" fmla="*/ 462 w 2208614"/>
                <a:gd name="connsiteY5" fmla="*/ 3455971 h 4988451"/>
                <a:gd name="connsiteX6" fmla="*/ 5676 w 2208614"/>
                <a:gd name="connsiteY6" fmla="*/ 0 h 4988451"/>
                <a:gd name="connsiteX0" fmla="*/ 4094 w 2208847"/>
                <a:gd name="connsiteY0" fmla="*/ 0 h 4988451"/>
                <a:gd name="connsiteX1" fmla="*/ 2208847 w 2208847"/>
                <a:gd name="connsiteY1" fmla="*/ 0 h 4988451"/>
                <a:gd name="connsiteX2" fmla="*/ 2208847 w 2208847"/>
                <a:gd name="connsiteY2" fmla="*/ 1228455 h 4988451"/>
                <a:gd name="connsiteX3" fmla="*/ 2208847 w 2208847"/>
                <a:gd name="connsiteY3" fmla="*/ 2925810 h 4988451"/>
                <a:gd name="connsiteX4" fmla="*/ 2208847 w 2208847"/>
                <a:gd name="connsiteY4" fmla="*/ 4988452 h 4988451"/>
                <a:gd name="connsiteX5" fmla="*/ 695 w 2208847"/>
                <a:gd name="connsiteY5" fmla="*/ 3455971 h 4988451"/>
                <a:gd name="connsiteX6" fmla="*/ 4094 w 2208847"/>
                <a:gd name="connsiteY6" fmla="*/ 0 h 4988451"/>
                <a:gd name="connsiteX0" fmla="*/ 2785 w 2207538"/>
                <a:gd name="connsiteY0" fmla="*/ 0 h 4988451"/>
                <a:gd name="connsiteX1" fmla="*/ 2207538 w 2207538"/>
                <a:gd name="connsiteY1" fmla="*/ 0 h 4988451"/>
                <a:gd name="connsiteX2" fmla="*/ 2207538 w 2207538"/>
                <a:gd name="connsiteY2" fmla="*/ 1228455 h 4988451"/>
                <a:gd name="connsiteX3" fmla="*/ 2207538 w 2207538"/>
                <a:gd name="connsiteY3" fmla="*/ 2925810 h 4988451"/>
                <a:gd name="connsiteX4" fmla="*/ 2207538 w 2207538"/>
                <a:gd name="connsiteY4" fmla="*/ 4988452 h 4988451"/>
                <a:gd name="connsiteX5" fmla="*/ 1201 w 2207538"/>
                <a:gd name="connsiteY5" fmla="*/ 3455971 h 4988451"/>
                <a:gd name="connsiteX6" fmla="*/ 2785 w 2207538"/>
                <a:gd name="connsiteY6" fmla="*/ 0 h 4988451"/>
                <a:gd name="connsiteX0" fmla="*/ 1777 w 2206530"/>
                <a:gd name="connsiteY0" fmla="*/ 0 h 4988451"/>
                <a:gd name="connsiteX1" fmla="*/ 2206530 w 2206530"/>
                <a:gd name="connsiteY1" fmla="*/ 0 h 4988451"/>
                <a:gd name="connsiteX2" fmla="*/ 2206530 w 2206530"/>
                <a:gd name="connsiteY2" fmla="*/ 1228455 h 4988451"/>
                <a:gd name="connsiteX3" fmla="*/ 2206530 w 2206530"/>
                <a:gd name="connsiteY3" fmla="*/ 2925810 h 4988451"/>
                <a:gd name="connsiteX4" fmla="*/ 2206530 w 2206530"/>
                <a:gd name="connsiteY4" fmla="*/ 4988452 h 4988451"/>
                <a:gd name="connsiteX5" fmla="*/ 193 w 2206530"/>
                <a:gd name="connsiteY5" fmla="*/ 3455971 h 4988451"/>
                <a:gd name="connsiteX6" fmla="*/ 1777 w 2206530"/>
                <a:gd name="connsiteY6" fmla="*/ 0 h 4988451"/>
                <a:gd name="connsiteX0" fmla="*/ 1584 w 2206337"/>
                <a:gd name="connsiteY0" fmla="*/ 0 h 4988451"/>
                <a:gd name="connsiteX1" fmla="*/ 2206337 w 2206337"/>
                <a:gd name="connsiteY1" fmla="*/ 0 h 4988451"/>
                <a:gd name="connsiteX2" fmla="*/ 2206337 w 2206337"/>
                <a:gd name="connsiteY2" fmla="*/ 1228455 h 4988451"/>
                <a:gd name="connsiteX3" fmla="*/ 2206337 w 2206337"/>
                <a:gd name="connsiteY3" fmla="*/ 2925810 h 4988451"/>
                <a:gd name="connsiteX4" fmla="*/ 2206337 w 2206337"/>
                <a:gd name="connsiteY4" fmla="*/ 4988452 h 4988451"/>
                <a:gd name="connsiteX5" fmla="*/ 0 w 2206337"/>
                <a:gd name="connsiteY5" fmla="*/ 3455971 h 4988451"/>
                <a:gd name="connsiteX6" fmla="*/ 1584 w 2206337"/>
                <a:gd name="connsiteY6" fmla="*/ 0 h 4988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337" h="4988451">
                  <a:moveTo>
                    <a:pt x="1584" y="0"/>
                  </a:moveTo>
                  <a:lnTo>
                    <a:pt x="2206337" y="0"/>
                  </a:lnTo>
                  <a:lnTo>
                    <a:pt x="2206337" y="1228455"/>
                  </a:lnTo>
                  <a:lnTo>
                    <a:pt x="2206337" y="2925810"/>
                  </a:lnTo>
                  <a:lnTo>
                    <a:pt x="2206337" y="4988452"/>
                  </a:lnTo>
                  <a:cubicBezTo>
                    <a:pt x="14414" y="3464505"/>
                    <a:pt x="2191923" y="4990933"/>
                    <a:pt x="0" y="3455971"/>
                  </a:cubicBezTo>
                  <a:cubicBezTo>
                    <a:pt x="984" y="20692"/>
                    <a:pt x="831" y="3397785"/>
                    <a:pt x="1584" y="0"/>
                  </a:cubicBez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853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5F26314-8815-4297-ADEA-997126EBC66A}"/>
              </a:ext>
            </a:extLst>
          </p:cNvPr>
          <p:cNvGrpSpPr/>
          <p:nvPr/>
        </p:nvGrpSpPr>
        <p:grpSpPr>
          <a:xfrm>
            <a:off x="2696090" y="10207127"/>
            <a:ext cx="1899510" cy="215982"/>
            <a:chOff x="4916700" y="4595000"/>
            <a:chExt cx="1760425" cy="200165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C459D65-D7E8-4A35-B151-655304805F19}"/>
                </a:ext>
              </a:extLst>
            </p:cNvPr>
            <p:cNvSpPr/>
            <p:nvPr/>
          </p:nvSpPr>
          <p:spPr>
            <a:xfrm>
              <a:off x="6477000" y="4595034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BEBE6D7-332E-4BC0-828A-5F22AB882513}"/>
                </a:ext>
              </a:extLst>
            </p:cNvPr>
            <p:cNvSpPr/>
            <p:nvPr/>
          </p:nvSpPr>
          <p:spPr>
            <a:xfrm>
              <a:off x="6164940" y="4595042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31A8F5C-98B8-40DE-8C32-B94928EBF50A}"/>
                </a:ext>
              </a:extLst>
            </p:cNvPr>
            <p:cNvSpPr/>
            <p:nvPr/>
          </p:nvSpPr>
          <p:spPr>
            <a:xfrm>
              <a:off x="5852880" y="4595000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DB588A8-FCDF-41E9-BB89-B1A42C217292}"/>
                </a:ext>
              </a:extLst>
            </p:cNvPr>
            <p:cNvSpPr/>
            <p:nvPr/>
          </p:nvSpPr>
          <p:spPr>
            <a:xfrm>
              <a:off x="5540820" y="4595000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DFFEFEE-EA16-4F3A-A22A-BC8BBA2343B1}"/>
                </a:ext>
              </a:extLst>
            </p:cNvPr>
            <p:cNvSpPr/>
            <p:nvPr/>
          </p:nvSpPr>
          <p:spPr>
            <a:xfrm>
              <a:off x="5228760" y="4595000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DCADA14-0A7E-4A78-842D-814BF9B08D59}"/>
                </a:ext>
              </a:extLst>
            </p:cNvPr>
            <p:cNvSpPr/>
            <p:nvPr/>
          </p:nvSpPr>
          <p:spPr>
            <a:xfrm>
              <a:off x="4916700" y="4595000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CCA500F-7C4F-44D3-B978-8158EB91D2C1}"/>
              </a:ext>
            </a:extLst>
          </p:cNvPr>
          <p:cNvSpPr/>
          <p:nvPr/>
        </p:nvSpPr>
        <p:spPr>
          <a:xfrm>
            <a:off x="2711" y="10446029"/>
            <a:ext cx="7580835" cy="242609"/>
          </a:xfrm>
          <a:custGeom>
            <a:avLst/>
            <a:gdLst>
              <a:gd name="connsiteX0" fmla="*/ 0 w 7559674"/>
              <a:gd name="connsiteY0" fmla="*/ 0 h 229290"/>
              <a:gd name="connsiteX1" fmla="*/ 7559674 w 7559674"/>
              <a:gd name="connsiteY1" fmla="*/ 0 h 229290"/>
              <a:gd name="connsiteX2" fmla="*/ 7559674 w 7559674"/>
              <a:gd name="connsiteY2" fmla="*/ 229290 h 229290"/>
              <a:gd name="connsiteX3" fmla="*/ 0 w 7559674"/>
              <a:gd name="connsiteY3" fmla="*/ 229290 h 229290"/>
              <a:gd name="connsiteX4" fmla="*/ 0 w 7559674"/>
              <a:gd name="connsiteY4" fmla="*/ 0 h 229290"/>
              <a:gd name="connsiteX0" fmla="*/ 0 w 7559674"/>
              <a:gd name="connsiteY0" fmla="*/ 117987 h 229290"/>
              <a:gd name="connsiteX1" fmla="*/ 7559674 w 7559674"/>
              <a:gd name="connsiteY1" fmla="*/ 0 h 229290"/>
              <a:gd name="connsiteX2" fmla="*/ 7559674 w 7559674"/>
              <a:gd name="connsiteY2" fmla="*/ 229290 h 229290"/>
              <a:gd name="connsiteX3" fmla="*/ 0 w 7559674"/>
              <a:gd name="connsiteY3" fmla="*/ 229290 h 229290"/>
              <a:gd name="connsiteX4" fmla="*/ 0 w 7559674"/>
              <a:gd name="connsiteY4" fmla="*/ 117987 h 229290"/>
              <a:gd name="connsiteX0" fmla="*/ 0 w 7559674"/>
              <a:gd name="connsiteY0" fmla="*/ 361336 h 472639"/>
              <a:gd name="connsiteX1" fmla="*/ 7559674 w 7559674"/>
              <a:gd name="connsiteY1" fmla="*/ 0 h 472639"/>
              <a:gd name="connsiteX2" fmla="*/ 7559674 w 7559674"/>
              <a:gd name="connsiteY2" fmla="*/ 472639 h 472639"/>
              <a:gd name="connsiteX3" fmla="*/ 0 w 7559674"/>
              <a:gd name="connsiteY3" fmla="*/ 472639 h 472639"/>
              <a:gd name="connsiteX4" fmla="*/ 0 w 7559674"/>
              <a:gd name="connsiteY4" fmla="*/ 361336 h 472639"/>
              <a:gd name="connsiteX0" fmla="*/ 0 w 7559674"/>
              <a:gd name="connsiteY0" fmla="*/ 148481 h 259784"/>
              <a:gd name="connsiteX1" fmla="*/ 7559674 w 7559674"/>
              <a:gd name="connsiteY1" fmla="*/ 0 h 259784"/>
              <a:gd name="connsiteX2" fmla="*/ 7559674 w 7559674"/>
              <a:gd name="connsiteY2" fmla="*/ 259784 h 259784"/>
              <a:gd name="connsiteX3" fmla="*/ 0 w 7559674"/>
              <a:gd name="connsiteY3" fmla="*/ 259784 h 259784"/>
              <a:gd name="connsiteX4" fmla="*/ 0 w 7559674"/>
              <a:gd name="connsiteY4" fmla="*/ 148481 h 25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4" h="259784">
                <a:moveTo>
                  <a:pt x="0" y="148481"/>
                </a:moveTo>
                <a:lnTo>
                  <a:pt x="7559674" y="0"/>
                </a:lnTo>
                <a:lnTo>
                  <a:pt x="7559674" y="259784"/>
                </a:lnTo>
                <a:lnTo>
                  <a:pt x="0" y="259784"/>
                </a:lnTo>
                <a:lnTo>
                  <a:pt x="0" y="148481"/>
                </a:lnTo>
                <a:close/>
              </a:path>
            </a:pathLst>
          </a:custGeom>
          <a:solidFill>
            <a:srgbClr val="353E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3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9B8B51-48D7-4F9F-8486-CE0744834A10}"/>
              </a:ext>
            </a:extLst>
          </p:cNvPr>
          <p:cNvGrpSpPr/>
          <p:nvPr/>
        </p:nvGrpSpPr>
        <p:grpSpPr>
          <a:xfrm>
            <a:off x="5415038" y="10207087"/>
            <a:ext cx="1899510" cy="215975"/>
            <a:chOff x="4916700" y="4605331"/>
            <a:chExt cx="1760425" cy="20016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573537-8C18-4317-BBC7-BE384A128CDD}"/>
                </a:ext>
              </a:extLst>
            </p:cNvPr>
            <p:cNvSpPr/>
            <p:nvPr/>
          </p:nvSpPr>
          <p:spPr>
            <a:xfrm>
              <a:off x="6477000" y="4605368"/>
              <a:ext cx="200125" cy="200123"/>
            </a:xfrm>
            <a:prstGeom prst="ellipse">
              <a:avLst/>
            </a:prstGeom>
            <a:solidFill>
              <a:srgbClr val="94A6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63D3C7-E3AE-4201-B8C4-56819D019E8D}"/>
                </a:ext>
              </a:extLst>
            </p:cNvPr>
            <p:cNvSpPr/>
            <p:nvPr/>
          </p:nvSpPr>
          <p:spPr>
            <a:xfrm>
              <a:off x="6164940" y="4605349"/>
              <a:ext cx="200125" cy="200123"/>
            </a:xfrm>
            <a:prstGeom prst="ellipse">
              <a:avLst/>
            </a:prstGeom>
            <a:solidFill>
              <a:srgbClr val="94A6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133F211-44F6-4DC2-B7F5-9D7522198D65}"/>
                </a:ext>
              </a:extLst>
            </p:cNvPr>
            <p:cNvSpPr/>
            <p:nvPr/>
          </p:nvSpPr>
          <p:spPr>
            <a:xfrm>
              <a:off x="5852880" y="4605331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67E6DE-E501-4C62-B23D-F428FC81CE9B}"/>
                </a:ext>
              </a:extLst>
            </p:cNvPr>
            <p:cNvSpPr/>
            <p:nvPr/>
          </p:nvSpPr>
          <p:spPr>
            <a:xfrm>
              <a:off x="5540820" y="4605359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FB15E6B-20FD-4A20-810D-71CF68CAD536}"/>
                </a:ext>
              </a:extLst>
            </p:cNvPr>
            <p:cNvSpPr/>
            <p:nvPr/>
          </p:nvSpPr>
          <p:spPr>
            <a:xfrm>
              <a:off x="5228760" y="4605359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9E11CBB-58AF-440E-8D49-24AED31CC7BE}"/>
                </a:ext>
              </a:extLst>
            </p:cNvPr>
            <p:cNvSpPr/>
            <p:nvPr/>
          </p:nvSpPr>
          <p:spPr>
            <a:xfrm>
              <a:off x="4916700" y="4605359"/>
              <a:ext cx="200125" cy="200123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3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3D354-C36F-4FB3-95B0-AAE79C3BA974}"/>
              </a:ext>
            </a:extLst>
          </p:cNvPr>
          <p:cNvGrpSpPr/>
          <p:nvPr/>
        </p:nvGrpSpPr>
        <p:grpSpPr>
          <a:xfrm>
            <a:off x="2711" y="2331817"/>
            <a:ext cx="1735915" cy="991997"/>
            <a:chOff x="2711" y="2331817"/>
            <a:chExt cx="1735915" cy="991997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605F3C-2EA1-4C53-AFCF-B73FE34CBB4A}"/>
                </a:ext>
              </a:extLst>
            </p:cNvPr>
            <p:cNvSpPr/>
            <p:nvPr/>
          </p:nvSpPr>
          <p:spPr>
            <a:xfrm>
              <a:off x="2711" y="2331817"/>
              <a:ext cx="1735915" cy="991997"/>
            </a:xfrm>
            <a:custGeom>
              <a:avLst/>
              <a:gdLst>
                <a:gd name="connsiteX0" fmla="*/ 0 w 1736431"/>
                <a:gd name="connsiteY0" fmla="*/ 0 h 992292"/>
                <a:gd name="connsiteX1" fmla="*/ 1736431 w 1736431"/>
                <a:gd name="connsiteY1" fmla="*/ 0 h 992292"/>
                <a:gd name="connsiteX2" fmla="*/ 1736431 w 1736431"/>
                <a:gd name="connsiteY2" fmla="*/ 376706 h 992292"/>
                <a:gd name="connsiteX3" fmla="*/ 45720 w 1736431"/>
                <a:gd name="connsiteY3" fmla="*/ 376706 h 992292"/>
                <a:gd name="connsiteX4" fmla="*/ 45720 w 1736431"/>
                <a:gd name="connsiteY4" fmla="*/ 992292 h 992292"/>
                <a:gd name="connsiteX5" fmla="*/ 1 w 1736431"/>
                <a:gd name="connsiteY5" fmla="*/ 992292 h 992292"/>
                <a:gd name="connsiteX6" fmla="*/ 1 w 1736431"/>
                <a:gd name="connsiteY6" fmla="*/ 376706 h 992292"/>
                <a:gd name="connsiteX7" fmla="*/ 0 w 1736431"/>
                <a:gd name="connsiteY7" fmla="*/ 376706 h 9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992292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5720" y="992292"/>
                  </a:lnTo>
                  <a:lnTo>
                    <a:pt x="1" y="992292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33545B3-A4B3-4271-9F79-9777939011A7}"/>
                </a:ext>
              </a:extLst>
            </p:cNvPr>
            <p:cNvSpPr/>
            <p:nvPr/>
          </p:nvSpPr>
          <p:spPr>
            <a:xfrm>
              <a:off x="26117" y="2333054"/>
              <a:ext cx="1020924" cy="372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Ins="143957" rtlCol="0" anchor="ctr">
              <a:spAutoFit/>
            </a:bodyPr>
            <a:lstStyle/>
            <a:p>
              <a:pPr algn="l">
                <a:lnSpc>
                  <a:spcPct val="107000"/>
                </a:lnSpc>
                <a:spcAft>
                  <a:spcPts val="738"/>
                </a:spcAft>
                <a:buSzPct val="150000"/>
              </a:pPr>
              <a:r>
                <a:rPr lang="fr-F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  <a:endParaRPr lang="ar-MA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BDBF10-4581-45F2-AF88-F71C531E81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134" y="199724"/>
            <a:ext cx="1735915" cy="1735915"/>
          </a:xfrm>
          <a:prstGeom prst="ellipse">
            <a:avLst/>
          </a:prstGeom>
          <a:ln w="57150">
            <a:solidFill>
              <a:srgbClr val="94A6B2"/>
            </a:solidFill>
          </a:ln>
        </p:spPr>
      </p:pic>
      <p:sp>
        <p:nvSpPr>
          <p:cNvPr id="100" name="Title 1">
            <a:extLst>
              <a:ext uri="{FF2B5EF4-FFF2-40B4-BE49-F238E27FC236}">
                <a16:creationId xmlns:a16="http://schemas.microsoft.com/office/drawing/2014/main" id="{BD75B9DA-B4E3-47DC-917C-7D00160C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07" y="-8511"/>
            <a:ext cx="4770675" cy="740972"/>
          </a:xfrm>
        </p:spPr>
        <p:txBody>
          <a:bodyPr wrap="square">
            <a:spAutoFit/>
          </a:bodyPr>
          <a:lstStyle/>
          <a:p>
            <a:pPr algn="l"/>
            <a:r>
              <a:rPr lang="fr-FR" sz="4215" b="1" kern="700" spc="-201" dirty="0">
                <a:solidFill>
                  <a:srgbClr val="94A6B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PRÉNOM</a:t>
            </a:r>
            <a:r>
              <a:rPr lang="fr-FR" sz="4215" b="1" kern="700" spc="-20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NOM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27E535C-7BDA-4B99-8C64-A5D864187197}"/>
              </a:ext>
            </a:extLst>
          </p:cNvPr>
          <p:cNvGrpSpPr/>
          <p:nvPr/>
        </p:nvGrpSpPr>
        <p:grpSpPr>
          <a:xfrm>
            <a:off x="2266511" y="698199"/>
            <a:ext cx="1730710" cy="1239888"/>
            <a:chOff x="1341479" y="891885"/>
            <a:chExt cx="1555567" cy="1114416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33C3D08-DC27-4598-AD08-1312EDA1E289}"/>
                </a:ext>
              </a:extLst>
            </p:cNvPr>
            <p:cNvGrpSpPr/>
            <p:nvPr/>
          </p:nvGrpSpPr>
          <p:grpSpPr>
            <a:xfrm>
              <a:off x="1372888" y="926823"/>
              <a:ext cx="1524158" cy="1079478"/>
              <a:chOff x="-160918" y="929043"/>
              <a:chExt cx="1524158" cy="107947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250CDED-ADE2-40FA-A222-1AEDBB10DF70}"/>
                  </a:ext>
                </a:extLst>
              </p:cNvPr>
              <p:cNvSpPr/>
              <p:nvPr/>
            </p:nvSpPr>
            <p:spPr>
              <a:xfrm>
                <a:off x="89240" y="1536215"/>
                <a:ext cx="583575" cy="17894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761"/>
                  </a:spcAft>
                </a:pPr>
                <a:r>
                  <a:rPr lang="fr-MA" sz="1265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Ville, Pays</a:t>
                </a:r>
                <a:endParaRPr lang="fr-FR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DCC210-325D-4C91-B769-6F475043910E}"/>
                  </a:ext>
                </a:extLst>
              </p:cNvPr>
              <p:cNvSpPr/>
              <p:nvPr/>
            </p:nvSpPr>
            <p:spPr>
              <a:xfrm>
                <a:off x="89238" y="929043"/>
                <a:ext cx="612334" cy="1749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65" dirty="0" err="1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Téléphone</a:t>
                </a:r>
                <a:endParaRPr lang="en-US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188EFCC-0E0F-43C6-B6F6-6AF1DD40EB43}"/>
                  </a:ext>
                </a:extLst>
              </p:cNvPr>
              <p:cNvSpPr/>
              <p:nvPr/>
            </p:nvSpPr>
            <p:spPr>
              <a:xfrm>
                <a:off x="89242" y="1254604"/>
                <a:ext cx="1273998" cy="1749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65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info@cvexemple.com</a:t>
                </a:r>
                <a:endParaRPr lang="fr-FR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A1E0583-7243-4187-B01B-31D7E7974660}"/>
                  </a:ext>
                </a:extLst>
              </p:cNvPr>
              <p:cNvSpPr/>
              <p:nvPr/>
            </p:nvSpPr>
            <p:spPr>
              <a:xfrm>
                <a:off x="89238" y="1799522"/>
                <a:ext cx="549977" cy="17894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761"/>
                  </a:spcAft>
                </a:pPr>
                <a:r>
                  <a:rPr lang="fr-MA" sz="1265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/LinkedIn</a:t>
                </a:r>
                <a:endParaRPr lang="fr-FR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484CCC4-9130-4F2D-BCDB-3536D03F58B4}"/>
                  </a:ext>
                </a:extLst>
              </p:cNvPr>
              <p:cNvSpPr/>
              <p:nvPr/>
            </p:nvSpPr>
            <p:spPr>
              <a:xfrm>
                <a:off x="-160918" y="1740189"/>
                <a:ext cx="170012" cy="268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7000"/>
                  </a:lnSpc>
                  <a:spcAft>
                    <a:spcPts val="761"/>
                  </a:spcAft>
                </a:pPr>
                <a:r>
                  <a:rPr lang="fr-MA" sz="1897" b="1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in</a:t>
                </a:r>
                <a:endParaRPr lang="fr-FR" sz="1265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0" name="شكل حر 78">
              <a:extLst>
                <a:ext uri="{FF2B5EF4-FFF2-40B4-BE49-F238E27FC236}">
                  <a16:creationId xmlns:a16="http://schemas.microsoft.com/office/drawing/2014/main" id="{73332D46-5E4E-4087-8F4A-EDF11347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08325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rgbClr val="94A6B2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736" tIns="50867" rIns="101736" bIns="5086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1" name="شكل حر 85">
              <a:extLst>
                <a:ext uri="{FF2B5EF4-FFF2-40B4-BE49-F238E27FC236}">
                  <a16:creationId xmlns:a16="http://schemas.microsoft.com/office/drawing/2014/main" id="{81F26E50-CB1D-42B0-B8BD-F94278CCE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rgbClr val="9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736" tIns="50867" rIns="101736" bIns="5086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B51990E-A444-4561-B7F1-07925A476043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rgbClr val="9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2" name="Text Box 4">
            <a:extLst>
              <a:ext uri="{FF2B5EF4-FFF2-40B4-BE49-F238E27FC236}">
                <a16:creationId xmlns:a16="http://schemas.microsoft.com/office/drawing/2014/main" id="{AAF69000-2652-4756-811E-4D0166EF67D8}"/>
              </a:ext>
            </a:extLst>
          </p:cNvPr>
          <p:cNvSpPr txBox="1"/>
          <p:nvPr/>
        </p:nvSpPr>
        <p:spPr>
          <a:xfrm>
            <a:off x="4630779" y="1949851"/>
            <a:ext cx="2943953" cy="2963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6364" tIns="48182" rIns="96364" bIns="4818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43"/>
              </a:spcAft>
            </a:pPr>
            <a:r>
              <a:rPr lang="fr-FR" sz="1265" b="1" dirty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 DU POSTE RECHERCHÉ</a:t>
            </a: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706BCCAF-90A2-4F34-9B7D-2191BA13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650" y="2707965"/>
            <a:ext cx="5263069" cy="6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55" tIns="46128" rIns="92255" bIns="46128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265" dirty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quelques lignes votre parcours professionnel, vos compétences clés pour le poste et vos objectifs de carrière. Ceci est en fait une introduction à votre lettre de motivation.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E3B9AB2-0A63-4B6F-9497-B74394C99347}"/>
              </a:ext>
            </a:extLst>
          </p:cNvPr>
          <p:cNvSpPr/>
          <p:nvPr/>
        </p:nvSpPr>
        <p:spPr>
          <a:xfrm>
            <a:off x="1977049" y="5835480"/>
            <a:ext cx="533749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75FE0F-A473-4128-A8B5-5B30B35F3E90}"/>
              </a:ext>
            </a:extLst>
          </p:cNvPr>
          <p:cNvSpPr/>
          <p:nvPr/>
        </p:nvSpPr>
        <p:spPr>
          <a:xfrm>
            <a:off x="1977049" y="6782100"/>
            <a:ext cx="533749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880156-1411-44CB-A201-076FB03827A1}"/>
              </a:ext>
            </a:extLst>
          </p:cNvPr>
          <p:cNvSpPr/>
          <p:nvPr/>
        </p:nvSpPr>
        <p:spPr>
          <a:xfrm>
            <a:off x="1977049" y="8906953"/>
            <a:ext cx="533749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Inscrivez votre mention si vous en avez eu une.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3CFD91-21B3-4894-BECB-E7F1B32C7B28}"/>
              </a:ext>
            </a:extLst>
          </p:cNvPr>
          <p:cNvGrpSpPr/>
          <p:nvPr/>
        </p:nvGrpSpPr>
        <p:grpSpPr>
          <a:xfrm>
            <a:off x="0" y="5485652"/>
            <a:ext cx="1760225" cy="2919040"/>
            <a:chOff x="0" y="5485652"/>
            <a:chExt cx="1760225" cy="2919040"/>
          </a:xfrm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23CD43D-FF3C-4C3B-8437-6803F71629ED}"/>
                </a:ext>
              </a:extLst>
            </p:cNvPr>
            <p:cNvSpPr/>
            <p:nvPr/>
          </p:nvSpPr>
          <p:spPr>
            <a:xfrm>
              <a:off x="0" y="5485652"/>
              <a:ext cx="1735915" cy="2919040"/>
            </a:xfrm>
            <a:custGeom>
              <a:avLst/>
              <a:gdLst>
                <a:gd name="connsiteX0" fmla="*/ 0 w 1735915"/>
                <a:gd name="connsiteY0" fmla="*/ 0 h 2919040"/>
                <a:gd name="connsiteX1" fmla="*/ 1735915 w 1735915"/>
                <a:gd name="connsiteY1" fmla="*/ 0 h 2919040"/>
                <a:gd name="connsiteX2" fmla="*/ 1735915 w 1735915"/>
                <a:gd name="connsiteY2" fmla="*/ 376595 h 2919040"/>
                <a:gd name="connsiteX3" fmla="*/ 46787 w 1735915"/>
                <a:gd name="connsiteY3" fmla="*/ 376595 h 2919040"/>
                <a:gd name="connsiteX4" fmla="*/ 46787 w 1735915"/>
                <a:gd name="connsiteY4" fmla="*/ 2919040 h 2919040"/>
                <a:gd name="connsiteX5" fmla="*/ 1068 w 1735915"/>
                <a:gd name="connsiteY5" fmla="*/ 2919040 h 2919040"/>
                <a:gd name="connsiteX6" fmla="*/ 1068 w 1735915"/>
                <a:gd name="connsiteY6" fmla="*/ 1398768 h 2919040"/>
                <a:gd name="connsiteX7" fmla="*/ 1 w 1735915"/>
                <a:gd name="connsiteY7" fmla="*/ 1398768 h 2919040"/>
                <a:gd name="connsiteX8" fmla="*/ 1 w 1735915"/>
                <a:gd name="connsiteY8" fmla="*/ 376595 h 2919040"/>
                <a:gd name="connsiteX9" fmla="*/ 0 w 1735915"/>
                <a:gd name="connsiteY9" fmla="*/ 376595 h 29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5915" h="2919040">
                  <a:moveTo>
                    <a:pt x="0" y="0"/>
                  </a:moveTo>
                  <a:lnTo>
                    <a:pt x="1735915" y="0"/>
                  </a:lnTo>
                  <a:lnTo>
                    <a:pt x="1735915" y="376595"/>
                  </a:lnTo>
                  <a:lnTo>
                    <a:pt x="46787" y="376595"/>
                  </a:lnTo>
                  <a:lnTo>
                    <a:pt x="46787" y="2919040"/>
                  </a:lnTo>
                  <a:lnTo>
                    <a:pt x="1068" y="2919040"/>
                  </a:lnTo>
                  <a:lnTo>
                    <a:pt x="1068" y="1398768"/>
                  </a:lnTo>
                  <a:lnTo>
                    <a:pt x="1" y="1398768"/>
                  </a:lnTo>
                  <a:lnTo>
                    <a:pt x="1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8F9BD4-6145-49F6-AE46-1735E34C2E88}"/>
                </a:ext>
              </a:extLst>
            </p:cNvPr>
            <p:cNvSpPr/>
            <p:nvPr/>
          </p:nvSpPr>
          <p:spPr>
            <a:xfrm>
              <a:off x="37446" y="5508114"/>
              <a:ext cx="1722779" cy="33855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buSzPct val="150000"/>
              </a:pPr>
              <a:r>
                <a:rPr lang="fr-FR" sz="16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rPr>
                <a:t>EXPERIENCES PRO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A66C-7F22-439E-BC43-F9EF9CF82C68}"/>
              </a:ext>
            </a:extLst>
          </p:cNvPr>
          <p:cNvGrpSpPr/>
          <p:nvPr/>
        </p:nvGrpSpPr>
        <p:grpSpPr>
          <a:xfrm>
            <a:off x="0" y="8562098"/>
            <a:ext cx="1735915" cy="1169093"/>
            <a:chOff x="0" y="7833234"/>
            <a:chExt cx="1735915" cy="1169093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52323B9-9880-4F0F-ADCD-4D661BA379D8}"/>
                </a:ext>
              </a:extLst>
            </p:cNvPr>
            <p:cNvSpPr/>
            <p:nvPr/>
          </p:nvSpPr>
          <p:spPr>
            <a:xfrm>
              <a:off x="0" y="7833234"/>
              <a:ext cx="1735915" cy="1169093"/>
            </a:xfrm>
            <a:custGeom>
              <a:avLst/>
              <a:gdLst>
                <a:gd name="connsiteX0" fmla="*/ 0 w 1736431"/>
                <a:gd name="connsiteY0" fmla="*/ 0 h 1169440"/>
                <a:gd name="connsiteX1" fmla="*/ 1736431 w 1736431"/>
                <a:gd name="connsiteY1" fmla="*/ 0 h 1169440"/>
                <a:gd name="connsiteX2" fmla="*/ 1736431 w 1736431"/>
                <a:gd name="connsiteY2" fmla="*/ 376706 h 1169440"/>
                <a:gd name="connsiteX3" fmla="*/ 45720 w 1736431"/>
                <a:gd name="connsiteY3" fmla="*/ 376706 h 1169440"/>
                <a:gd name="connsiteX4" fmla="*/ 42505 w 1736431"/>
                <a:gd name="connsiteY4" fmla="*/ 1169440 h 1169440"/>
                <a:gd name="connsiteX5" fmla="*/ 1 w 1736431"/>
                <a:gd name="connsiteY5" fmla="*/ 1169440 h 1169440"/>
                <a:gd name="connsiteX6" fmla="*/ 1 w 1736431"/>
                <a:gd name="connsiteY6" fmla="*/ 376706 h 1169440"/>
                <a:gd name="connsiteX7" fmla="*/ 0 w 1736431"/>
                <a:gd name="connsiteY7" fmla="*/ 376706 h 116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1169440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2505" y="1169440"/>
                  </a:lnTo>
                  <a:lnTo>
                    <a:pt x="1" y="1169440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A237618-486E-4A70-A9E4-DD0F4677831A}"/>
                </a:ext>
              </a:extLst>
            </p:cNvPr>
            <p:cNvSpPr/>
            <p:nvPr/>
          </p:nvSpPr>
          <p:spPr>
            <a:xfrm>
              <a:off x="39133" y="7843056"/>
              <a:ext cx="1489062" cy="3693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FORMATIONS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608EBD-ED96-412A-8732-8620CF51B301}"/>
              </a:ext>
            </a:extLst>
          </p:cNvPr>
          <p:cNvGrpSpPr/>
          <p:nvPr/>
        </p:nvGrpSpPr>
        <p:grpSpPr>
          <a:xfrm>
            <a:off x="-808" y="3426611"/>
            <a:ext cx="1736723" cy="1916459"/>
            <a:chOff x="-808" y="3426611"/>
            <a:chExt cx="1736723" cy="1916459"/>
          </a:xfrm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6111139-8F39-429C-8240-CB611838CB8A}"/>
                </a:ext>
              </a:extLst>
            </p:cNvPr>
            <p:cNvSpPr/>
            <p:nvPr/>
          </p:nvSpPr>
          <p:spPr>
            <a:xfrm>
              <a:off x="-808" y="3428197"/>
              <a:ext cx="1736723" cy="1914873"/>
            </a:xfrm>
            <a:custGeom>
              <a:avLst/>
              <a:gdLst>
                <a:gd name="connsiteX0" fmla="*/ 808 w 1736723"/>
                <a:gd name="connsiteY0" fmla="*/ 0 h 1914873"/>
                <a:gd name="connsiteX1" fmla="*/ 1736723 w 1736723"/>
                <a:gd name="connsiteY1" fmla="*/ 0 h 1914873"/>
                <a:gd name="connsiteX2" fmla="*/ 1736723 w 1736723"/>
                <a:gd name="connsiteY2" fmla="*/ 376594 h 1914873"/>
                <a:gd name="connsiteX3" fmla="*/ 46514 w 1736723"/>
                <a:gd name="connsiteY3" fmla="*/ 376594 h 1914873"/>
                <a:gd name="connsiteX4" fmla="*/ 45719 w 1736723"/>
                <a:gd name="connsiteY4" fmla="*/ 572691 h 1914873"/>
                <a:gd name="connsiteX5" fmla="*/ 45719 w 1736723"/>
                <a:gd name="connsiteY5" fmla="*/ 1914873 h 1914873"/>
                <a:gd name="connsiteX6" fmla="*/ 0 w 1736723"/>
                <a:gd name="connsiteY6" fmla="*/ 1914873 h 1914873"/>
                <a:gd name="connsiteX7" fmla="*/ 0 w 1736723"/>
                <a:gd name="connsiteY7" fmla="*/ 150873 h 1914873"/>
                <a:gd name="connsiteX8" fmla="*/ 808 w 1736723"/>
                <a:gd name="connsiteY8" fmla="*/ 150873 h 191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723" h="1914873">
                  <a:moveTo>
                    <a:pt x="808" y="0"/>
                  </a:moveTo>
                  <a:lnTo>
                    <a:pt x="1736723" y="0"/>
                  </a:lnTo>
                  <a:lnTo>
                    <a:pt x="1736723" y="376594"/>
                  </a:lnTo>
                  <a:lnTo>
                    <a:pt x="46514" y="376594"/>
                  </a:lnTo>
                  <a:lnTo>
                    <a:pt x="45719" y="572691"/>
                  </a:lnTo>
                  <a:lnTo>
                    <a:pt x="45719" y="1914873"/>
                  </a:lnTo>
                  <a:lnTo>
                    <a:pt x="0" y="1914873"/>
                  </a:lnTo>
                  <a:lnTo>
                    <a:pt x="0" y="150873"/>
                  </a:lnTo>
                  <a:lnTo>
                    <a:pt x="808" y="150873"/>
                  </a:ln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B6021DB-6A67-4AB0-9138-9BDF00E68D69}"/>
                </a:ext>
              </a:extLst>
            </p:cNvPr>
            <p:cNvSpPr/>
            <p:nvPr/>
          </p:nvSpPr>
          <p:spPr>
            <a:xfrm>
              <a:off x="44911" y="3426611"/>
              <a:ext cx="1617046" cy="3693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buSzPct val="150000"/>
              </a:pPr>
              <a:r>
                <a:rPr lang="fr-MA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COMPETENCES</a:t>
              </a:r>
              <a:endParaRPr lang="fr-FR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C937A6-438B-490E-A10A-A60D2A2B0C90}"/>
              </a:ext>
            </a:extLst>
          </p:cNvPr>
          <p:cNvGrpSpPr/>
          <p:nvPr/>
        </p:nvGrpSpPr>
        <p:grpSpPr>
          <a:xfrm>
            <a:off x="0" y="9866607"/>
            <a:ext cx="1735915" cy="726915"/>
            <a:chOff x="0" y="9641320"/>
            <a:chExt cx="1735915" cy="72691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B87463B-FCFA-44C9-82D7-D17D70B3056E}"/>
                </a:ext>
              </a:extLst>
            </p:cNvPr>
            <p:cNvSpPr/>
            <p:nvPr/>
          </p:nvSpPr>
          <p:spPr>
            <a:xfrm>
              <a:off x="0" y="9641320"/>
              <a:ext cx="1735915" cy="726915"/>
            </a:xfrm>
            <a:custGeom>
              <a:avLst/>
              <a:gdLst>
                <a:gd name="connsiteX0" fmla="*/ 0 w 1736431"/>
                <a:gd name="connsiteY0" fmla="*/ 0 h 727131"/>
                <a:gd name="connsiteX1" fmla="*/ 1736431 w 1736431"/>
                <a:gd name="connsiteY1" fmla="*/ 0 h 727131"/>
                <a:gd name="connsiteX2" fmla="*/ 1736431 w 1736431"/>
                <a:gd name="connsiteY2" fmla="*/ 376706 h 727131"/>
                <a:gd name="connsiteX3" fmla="*/ 45720 w 1736431"/>
                <a:gd name="connsiteY3" fmla="*/ 376706 h 727131"/>
                <a:gd name="connsiteX4" fmla="*/ 44299 w 1736431"/>
                <a:gd name="connsiteY4" fmla="*/ 727131 h 727131"/>
                <a:gd name="connsiteX5" fmla="*/ 1 w 1736431"/>
                <a:gd name="connsiteY5" fmla="*/ 727131 h 727131"/>
                <a:gd name="connsiteX6" fmla="*/ 1 w 1736431"/>
                <a:gd name="connsiteY6" fmla="*/ 376706 h 727131"/>
                <a:gd name="connsiteX7" fmla="*/ 0 w 1736431"/>
                <a:gd name="connsiteY7" fmla="*/ 376706 h 7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727131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4299" y="727131"/>
                  </a:lnTo>
                  <a:lnTo>
                    <a:pt x="1" y="727131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C3261E2-D67B-4D82-AF16-F1C34914CA4B}"/>
                </a:ext>
              </a:extLst>
            </p:cNvPr>
            <p:cNvSpPr/>
            <p:nvPr/>
          </p:nvSpPr>
          <p:spPr>
            <a:xfrm>
              <a:off x="30783" y="9643399"/>
              <a:ext cx="1091324" cy="3755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6"/>
                </a:spcAft>
                <a:buSzPct val="150000"/>
              </a:pPr>
              <a:r>
                <a:rPr lang="fr-MA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LANGUES</a:t>
              </a:r>
              <a:endParaRPr lang="fr-FR" sz="1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C4E95C-4DBB-420C-BA38-19862C3176FD}"/>
              </a:ext>
            </a:extLst>
          </p:cNvPr>
          <p:cNvSpPr/>
          <p:nvPr/>
        </p:nvSpPr>
        <p:spPr>
          <a:xfrm>
            <a:off x="2008258" y="10170131"/>
            <a:ext cx="647049" cy="296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87033" tIns="43518" rIns="87033" bIns="4351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buSzPct val="150000"/>
            </a:pPr>
            <a:r>
              <a:rPr lang="fr-MA" sz="1265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Anglais</a:t>
            </a:r>
            <a:endParaRPr lang="ar-MA" sz="1265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AB294B-115D-49BC-A98A-A9FED9BFECDF}"/>
              </a:ext>
            </a:extLst>
          </p:cNvPr>
          <p:cNvSpPr/>
          <p:nvPr/>
        </p:nvSpPr>
        <p:spPr>
          <a:xfrm>
            <a:off x="4643585" y="10174424"/>
            <a:ext cx="800937" cy="296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87033" tIns="43518" rIns="87033" bIns="4351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buSzPct val="150000"/>
            </a:pPr>
            <a:r>
              <a:rPr lang="fr-MA" sz="1265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Allemand</a:t>
            </a:r>
            <a:endParaRPr lang="ar-MA" sz="1265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AA4C1CBE-22DF-43CD-A090-19EFEF663B7A}"/>
              </a:ext>
            </a:extLst>
          </p:cNvPr>
          <p:cNvSpPr/>
          <p:nvPr/>
        </p:nvSpPr>
        <p:spPr>
          <a:xfrm>
            <a:off x="2047858" y="3782263"/>
            <a:ext cx="121349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JAVASCRIPT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1ED89E6-5785-4B17-A11C-71C5F100D8DF}"/>
              </a:ext>
            </a:extLst>
          </p:cNvPr>
          <p:cNvSpPr/>
          <p:nvPr/>
        </p:nvSpPr>
        <p:spPr>
          <a:xfrm>
            <a:off x="3295624" y="3782263"/>
            <a:ext cx="963454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Docker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6FA1374F-5692-4885-978D-7703B70A85EA}"/>
              </a:ext>
            </a:extLst>
          </p:cNvPr>
          <p:cNvSpPr/>
          <p:nvPr/>
        </p:nvSpPr>
        <p:spPr>
          <a:xfrm>
            <a:off x="2047858" y="4024985"/>
            <a:ext cx="88475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VB.NET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4C407FD9-3FF4-4446-BD2D-8629DB54AB36}"/>
              </a:ext>
            </a:extLst>
          </p:cNvPr>
          <p:cNvSpPr/>
          <p:nvPr/>
        </p:nvSpPr>
        <p:spPr>
          <a:xfrm>
            <a:off x="3630622" y="4024985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SASS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E0B7C1B2-8AC8-44C3-A6F5-D2D4462EC704}"/>
              </a:ext>
            </a:extLst>
          </p:cNvPr>
          <p:cNvSpPr/>
          <p:nvPr/>
        </p:nvSpPr>
        <p:spPr>
          <a:xfrm>
            <a:off x="2967390" y="4027198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JAVA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9C6413-1102-44B0-A9C5-39F7150E6BFD}"/>
              </a:ext>
            </a:extLst>
          </p:cNvPr>
          <p:cNvSpPr/>
          <p:nvPr/>
        </p:nvSpPr>
        <p:spPr>
          <a:xfrm>
            <a:off x="2047858" y="4263559"/>
            <a:ext cx="46111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PHP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B8CC4E5-E601-43CA-BA5A-C0C6BD26CB87}"/>
              </a:ext>
            </a:extLst>
          </p:cNvPr>
          <p:cNvSpPr/>
          <p:nvPr/>
        </p:nvSpPr>
        <p:spPr>
          <a:xfrm>
            <a:off x="3672344" y="4263559"/>
            <a:ext cx="586734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Mysql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3F33B443-B2FC-4002-B3BA-A589E6066D06}"/>
              </a:ext>
            </a:extLst>
          </p:cNvPr>
          <p:cNvSpPr/>
          <p:nvPr/>
        </p:nvSpPr>
        <p:spPr>
          <a:xfrm>
            <a:off x="3002166" y="4265772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JEE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17B76398-2339-4F19-9521-6A66F38DD135}"/>
              </a:ext>
            </a:extLst>
          </p:cNvPr>
          <p:cNvSpPr/>
          <p:nvPr/>
        </p:nvSpPr>
        <p:spPr>
          <a:xfrm>
            <a:off x="2542861" y="4263211"/>
            <a:ext cx="424529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GIT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BE6A8B1B-A7BD-45D7-A0A3-DDA18622E5E6}"/>
              </a:ext>
            </a:extLst>
          </p:cNvPr>
          <p:cNvSpPr/>
          <p:nvPr/>
        </p:nvSpPr>
        <p:spPr>
          <a:xfrm>
            <a:off x="2047858" y="4503604"/>
            <a:ext cx="58752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SAILS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9D76F2A-4012-44F0-90D0-F1AD161B01F6}"/>
              </a:ext>
            </a:extLst>
          </p:cNvPr>
          <p:cNvSpPr/>
          <p:nvPr/>
        </p:nvSpPr>
        <p:spPr>
          <a:xfrm>
            <a:off x="3344801" y="4503604"/>
            <a:ext cx="91427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Cordova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BFA6520D-3A4D-4965-A465-01D61643135B}"/>
              </a:ext>
            </a:extLst>
          </p:cNvPr>
          <p:cNvSpPr/>
          <p:nvPr/>
        </p:nvSpPr>
        <p:spPr>
          <a:xfrm>
            <a:off x="2675862" y="4505817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Python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0848F840-D93C-4FEB-B430-1DC647C9BA2D}"/>
              </a:ext>
            </a:extLst>
          </p:cNvPr>
          <p:cNvSpPr/>
          <p:nvPr/>
        </p:nvSpPr>
        <p:spPr>
          <a:xfrm>
            <a:off x="2051986" y="4744398"/>
            <a:ext cx="58752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LESS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50BBE92A-DB19-455F-9291-7F2B495B72E9}"/>
              </a:ext>
            </a:extLst>
          </p:cNvPr>
          <p:cNvSpPr/>
          <p:nvPr/>
        </p:nvSpPr>
        <p:spPr>
          <a:xfrm>
            <a:off x="3348929" y="4744398"/>
            <a:ext cx="91427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Material</a:t>
            </a:r>
            <a:r>
              <a:rPr lang="fr-FR" sz="1050" dirty="0">
                <a:solidFill>
                  <a:srgbClr val="282E3A"/>
                </a:solidFill>
              </a:rPr>
              <a:t> UI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EB2700F-DF83-4342-AD49-9F1CF2267177}"/>
              </a:ext>
            </a:extLst>
          </p:cNvPr>
          <p:cNvSpPr/>
          <p:nvPr/>
        </p:nvSpPr>
        <p:spPr>
          <a:xfrm>
            <a:off x="2679990" y="4746611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ASP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F0A986C3-BB6C-498B-8CF8-B514A05F9B25}"/>
              </a:ext>
            </a:extLst>
          </p:cNvPr>
          <p:cNvSpPr/>
          <p:nvPr/>
        </p:nvSpPr>
        <p:spPr>
          <a:xfrm>
            <a:off x="2051986" y="4977862"/>
            <a:ext cx="58752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GO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071C70C-3E3C-4BD3-B584-68F0E3C5A2C0}"/>
              </a:ext>
            </a:extLst>
          </p:cNvPr>
          <p:cNvSpPr/>
          <p:nvPr/>
        </p:nvSpPr>
        <p:spPr>
          <a:xfrm>
            <a:off x="3348929" y="4977862"/>
            <a:ext cx="91427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Bootstrap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E0C836D0-C0E9-4E12-8626-5E390519A1A2}"/>
              </a:ext>
            </a:extLst>
          </p:cNvPr>
          <p:cNvSpPr/>
          <p:nvPr/>
        </p:nvSpPr>
        <p:spPr>
          <a:xfrm>
            <a:off x="2679990" y="4980075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RAILS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59444628-7455-4A03-998E-F0838269D127}"/>
              </a:ext>
            </a:extLst>
          </p:cNvPr>
          <p:cNvSpPr/>
          <p:nvPr/>
        </p:nvSpPr>
        <p:spPr>
          <a:xfrm>
            <a:off x="3678055" y="5213899"/>
            <a:ext cx="58752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LAMP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6153EFB3-FD78-4C39-A0FD-80505348FFA4}"/>
              </a:ext>
            </a:extLst>
          </p:cNvPr>
          <p:cNvSpPr/>
          <p:nvPr/>
        </p:nvSpPr>
        <p:spPr>
          <a:xfrm>
            <a:off x="2053113" y="5213677"/>
            <a:ext cx="91427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Wordpress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1AE588C-340E-487F-8933-F17653E44948}"/>
              </a:ext>
            </a:extLst>
          </p:cNvPr>
          <p:cNvSpPr/>
          <p:nvPr/>
        </p:nvSpPr>
        <p:spPr>
          <a:xfrm>
            <a:off x="3009471" y="5215905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MEAN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E13FC2E1-46EB-4EAB-BDB7-DD4F214EB1C7}"/>
              </a:ext>
            </a:extLst>
          </p:cNvPr>
          <p:cNvSpPr/>
          <p:nvPr/>
        </p:nvSpPr>
        <p:spPr>
          <a:xfrm>
            <a:off x="5656434" y="3782485"/>
            <a:ext cx="86962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Electron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114BC6D-3686-432A-9E9C-CB71A78DAB1E}"/>
              </a:ext>
            </a:extLst>
          </p:cNvPr>
          <p:cNvSpPr/>
          <p:nvPr/>
        </p:nvSpPr>
        <p:spPr>
          <a:xfrm>
            <a:off x="4313598" y="3782263"/>
            <a:ext cx="62533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HTML5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7B4E2214-95AF-4752-A174-01B46C72517C}"/>
              </a:ext>
            </a:extLst>
          </p:cNvPr>
          <p:cNvSpPr/>
          <p:nvPr/>
        </p:nvSpPr>
        <p:spPr>
          <a:xfrm>
            <a:off x="4983456" y="3784491"/>
            <a:ext cx="62845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CSS3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61161E5E-FB81-411D-BDA2-7C2CE64181C9}"/>
              </a:ext>
            </a:extLst>
          </p:cNvPr>
          <p:cNvSpPr/>
          <p:nvPr/>
        </p:nvSpPr>
        <p:spPr>
          <a:xfrm>
            <a:off x="5740214" y="4026976"/>
            <a:ext cx="78584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Sql</a:t>
            </a:r>
            <a:r>
              <a:rPr lang="fr-FR" sz="1050" dirty="0">
                <a:solidFill>
                  <a:srgbClr val="282E3A"/>
                </a:solidFill>
              </a:rPr>
              <a:t> server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03902399-0AC6-4C6E-A422-9E231C954E6F}"/>
              </a:ext>
            </a:extLst>
          </p:cNvPr>
          <p:cNvSpPr/>
          <p:nvPr/>
        </p:nvSpPr>
        <p:spPr>
          <a:xfrm>
            <a:off x="4313598" y="4026754"/>
            <a:ext cx="22630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  <a:latin typeface="+mj-lt"/>
              </a:rPr>
              <a:t>C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47ACF01C-5A3F-40B9-A7B1-671766DE39DD}"/>
              </a:ext>
            </a:extLst>
          </p:cNvPr>
          <p:cNvSpPr/>
          <p:nvPr/>
        </p:nvSpPr>
        <p:spPr>
          <a:xfrm>
            <a:off x="5130547" y="4028982"/>
            <a:ext cx="55778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LEMP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E2AF97E5-50D7-49E8-A0BB-D753E0BDFB35}"/>
              </a:ext>
            </a:extLst>
          </p:cNvPr>
          <p:cNvSpPr/>
          <p:nvPr/>
        </p:nvSpPr>
        <p:spPr>
          <a:xfrm>
            <a:off x="4587827" y="4026754"/>
            <a:ext cx="507945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AWS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85F342DF-6451-4536-95C9-CA9D3AB78C03}"/>
              </a:ext>
            </a:extLst>
          </p:cNvPr>
          <p:cNvSpPr/>
          <p:nvPr/>
        </p:nvSpPr>
        <p:spPr>
          <a:xfrm>
            <a:off x="5380394" y="4261397"/>
            <a:ext cx="95239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Socket.IO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929193F-3C4E-4407-8FD8-D9DFCABD95F8}"/>
              </a:ext>
            </a:extLst>
          </p:cNvPr>
          <p:cNvSpPr/>
          <p:nvPr/>
        </p:nvSpPr>
        <p:spPr>
          <a:xfrm>
            <a:off x="4311909" y="4261175"/>
            <a:ext cx="48989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C++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0600336E-059E-411E-AD6F-4F58813DA3C5}"/>
              </a:ext>
            </a:extLst>
          </p:cNvPr>
          <p:cNvSpPr/>
          <p:nvPr/>
        </p:nvSpPr>
        <p:spPr>
          <a:xfrm>
            <a:off x="4841799" y="4263403"/>
            <a:ext cx="49860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XML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392FB48-D7FB-420A-9E6F-50D65A6AAA0B}"/>
              </a:ext>
            </a:extLst>
          </p:cNvPr>
          <p:cNvSpPr/>
          <p:nvPr/>
        </p:nvSpPr>
        <p:spPr>
          <a:xfrm>
            <a:off x="5854791" y="4506899"/>
            <a:ext cx="669582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GTKMM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FEC1DB2B-F268-4FF3-9A90-5E2830CE188E}"/>
              </a:ext>
            </a:extLst>
          </p:cNvPr>
          <p:cNvSpPr/>
          <p:nvPr/>
        </p:nvSpPr>
        <p:spPr>
          <a:xfrm>
            <a:off x="5039923" y="4508905"/>
            <a:ext cx="77119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Mongodb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261A1C68-9E24-4B1F-A2A4-6A5746193204}"/>
              </a:ext>
            </a:extLst>
          </p:cNvPr>
          <p:cNvSpPr/>
          <p:nvPr/>
        </p:nvSpPr>
        <p:spPr>
          <a:xfrm>
            <a:off x="4312058" y="4506677"/>
            <a:ext cx="68418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JQUERY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9D6A1EF6-3456-4C84-A947-E83DD62C8627}"/>
              </a:ext>
            </a:extLst>
          </p:cNvPr>
          <p:cNvSpPr/>
          <p:nvPr/>
        </p:nvSpPr>
        <p:spPr>
          <a:xfrm>
            <a:off x="5889567" y="4747675"/>
            <a:ext cx="55778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Sqlite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A7D527F6-5B17-46A3-AB03-874674FA9834}"/>
              </a:ext>
            </a:extLst>
          </p:cNvPr>
          <p:cNvSpPr/>
          <p:nvPr/>
        </p:nvSpPr>
        <p:spPr>
          <a:xfrm>
            <a:off x="4307248" y="4747453"/>
            <a:ext cx="402613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C#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1C2AC8E3-6177-47E0-B732-6EB9039A2C93}"/>
              </a:ext>
            </a:extLst>
          </p:cNvPr>
          <p:cNvSpPr/>
          <p:nvPr/>
        </p:nvSpPr>
        <p:spPr>
          <a:xfrm>
            <a:off x="5296446" y="4749681"/>
            <a:ext cx="55778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JSON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F87DB4FD-BB49-47B3-9CD0-59839295D559}"/>
              </a:ext>
            </a:extLst>
          </p:cNvPr>
          <p:cNvSpPr/>
          <p:nvPr/>
        </p:nvSpPr>
        <p:spPr>
          <a:xfrm>
            <a:off x="4749181" y="4747453"/>
            <a:ext cx="507945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Babel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5B2BA4AA-D4B1-4CEF-9567-22F11CBCEA15}"/>
              </a:ext>
            </a:extLst>
          </p:cNvPr>
          <p:cNvSpPr/>
          <p:nvPr/>
        </p:nvSpPr>
        <p:spPr>
          <a:xfrm>
            <a:off x="5632683" y="4975610"/>
            <a:ext cx="885339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Node.Js</a:t>
            </a:r>
            <a:endParaRPr lang="fr-FR" sz="1050" dirty="0">
              <a:solidFill>
                <a:srgbClr val="282E3A"/>
              </a:solidFill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C81D4C91-9933-40F6-91BC-17561EE91295}"/>
              </a:ext>
            </a:extLst>
          </p:cNvPr>
          <p:cNvSpPr/>
          <p:nvPr/>
        </p:nvSpPr>
        <p:spPr>
          <a:xfrm>
            <a:off x="4305559" y="4975388"/>
            <a:ext cx="761276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Webpack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B94FEEA6-3791-41B3-8229-76E42FDF7FEF}"/>
              </a:ext>
            </a:extLst>
          </p:cNvPr>
          <p:cNvSpPr/>
          <p:nvPr/>
        </p:nvSpPr>
        <p:spPr>
          <a:xfrm>
            <a:off x="5095772" y="4974474"/>
            <a:ext cx="507974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AJAX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CF0902A2-700A-4741-87F7-E92157F39303}"/>
              </a:ext>
            </a:extLst>
          </p:cNvPr>
          <p:cNvSpPr/>
          <p:nvPr/>
        </p:nvSpPr>
        <p:spPr>
          <a:xfrm>
            <a:off x="5848441" y="5210162"/>
            <a:ext cx="598912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Ruby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B26CE09-CC50-43D9-8D46-41CBFA8F929A}"/>
              </a:ext>
            </a:extLst>
          </p:cNvPr>
          <p:cNvSpPr/>
          <p:nvPr/>
        </p:nvSpPr>
        <p:spPr>
          <a:xfrm>
            <a:off x="5033573" y="5212168"/>
            <a:ext cx="771191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MERN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3C5BC62C-ACB8-4BCB-A389-4D26DC18BC26}"/>
              </a:ext>
            </a:extLst>
          </p:cNvPr>
          <p:cNvSpPr/>
          <p:nvPr/>
        </p:nvSpPr>
        <p:spPr>
          <a:xfrm>
            <a:off x="4305708" y="5209940"/>
            <a:ext cx="68418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Redux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4400E51A-5DDF-4FA4-BFA6-2EC63AF10C93}"/>
              </a:ext>
            </a:extLst>
          </p:cNvPr>
          <p:cNvSpPr/>
          <p:nvPr/>
        </p:nvSpPr>
        <p:spPr>
          <a:xfrm>
            <a:off x="6486672" y="4751127"/>
            <a:ext cx="75004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Meteor.Js</a:t>
            </a:r>
            <a:endParaRPr lang="fr-FR" sz="1050" dirty="0">
              <a:solidFill>
                <a:srgbClr val="282E3A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52E8FB68-42E0-4023-BB79-79822D2F3B3D}"/>
              </a:ext>
            </a:extLst>
          </p:cNvPr>
          <p:cNvSpPr/>
          <p:nvPr/>
        </p:nvSpPr>
        <p:spPr>
          <a:xfrm>
            <a:off x="6561530" y="3790148"/>
            <a:ext cx="67518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React.Js</a:t>
            </a:r>
            <a:endParaRPr lang="fr-FR" sz="1050" dirty="0">
              <a:solidFill>
                <a:srgbClr val="282E3A"/>
              </a:solidFill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1AE735B-781C-44A6-8CBA-99A93CC9478D}"/>
              </a:ext>
            </a:extLst>
          </p:cNvPr>
          <p:cNvSpPr/>
          <p:nvPr/>
        </p:nvSpPr>
        <p:spPr>
          <a:xfrm>
            <a:off x="6558273" y="4975657"/>
            <a:ext cx="678443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Laravel</a:t>
            </a:r>
            <a:endParaRPr lang="fr-FR" sz="1050" dirty="0">
              <a:solidFill>
                <a:srgbClr val="282E3A"/>
              </a:solidFill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05CEC543-4F91-4CAA-BC55-4265C8E280DC}"/>
              </a:ext>
            </a:extLst>
          </p:cNvPr>
          <p:cNvSpPr/>
          <p:nvPr/>
        </p:nvSpPr>
        <p:spPr>
          <a:xfrm>
            <a:off x="6559928" y="4028296"/>
            <a:ext cx="676789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MAAS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8FAD4B31-0596-4ED9-8555-39018C7C0A8B}"/>
              </a:ext>
            </a:extLst>
          </p:cNvPr>
          <p:cNvSpPr/>
          <p:nvPr/>
        </p:nvSpPr>
        <p:spPr>
          <a:xfrm>
            <a:off x="6486672" y="5210325"/>
            <a:ext cx="741183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Express.Js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BF0BD3FC-129E-4C5F-AC17-4DA39E6794B2}"/>
              </a:ext>
            </a:extLst>
          </p:cNvPr>
          <p:cNvSpPr/>
          <p:nvPr/>
        </p:nvSpPr>
        <p:spPr>
          <a:xfrm>
            <a:off x="6568049" y="4509459"/>
            <a:ext cx="668667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282E3A"/>
                </a:solidFill>
              </a:rPr>
              <a:t>Vue.js</a:t>
            </a:r>
            <a:endParaRPr lang="fr-FR" sz="80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5AF11A77-A0C2-4B6E-B6EB-1C6E7F465FCF}"/>
              </a:ext>
            </a:extLst>
          </p:cNvPr>
          <p:cNvSpPr/>
          <p:nvPr/>
        </p:nvSpPr>
        <p:spPr>
          <a:xfrm>
            <a:off x="6367089" y="4263830"/>
            <a:ext cx="869628" cy="194641"/>
          </a:xfrm>
          <a:prstGeom prst="roundRect">
            <a:avLst/>
          </a:prstGeom>
          <a:solidFill>
            <a:srgbClr val="94A6B2"/>
          </a:solidFill>
          <a:ln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282E3A"/>
                </a:solidFill>
              </a:rPr>
              <a:t>CodeIgniter</a:t>
            </a:r>
            <a:endParaRPr lang="fr-FR" sz="1050" dirty="0">
              <a:solidFill>
                <a:srgbClr val="282E3A"/>
              </a:solidFill>
              <a:latin typeface="+mj-lt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DA5EE22-CA9F-4DE3-A2AF-2FB13098B48B}"/>
              </a:ext>
            </a:extLst>
          </p:cNvPr>
          <p:cNvSpPr/>
          <p:nvPr/>
        </p:nvSpPr>
        <p:spPr>
          <a:xfrm>
            <a:off x="1997163" y="7691738"/>
            <a:ext cx="533749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</p:spTree>
    <p:extLst>
      <p:ext uri="{BB962C8B-B14F-4D97-AF65-F5344CB8AC3E}">
        <p14:creationId xmlns:p14="http://schemas.microsoft.com/office/powerpoint/2010/main" val="28529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268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PRÉNOM NOM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WWW.CVEXEMPLE.COM</dc:title>
  <dc:creator>YOUSSEF BAHLA</dc:creator>
  <cp:keywords>WWW.CVEXEMPLE.COM</cp:keywords>
  <cp:lastModifiedBy>YOUSSEF BAHLA</cp:lastModifiedBy>
  <cp:revision>204</cp:revision>
  <dcterms:created xsi:type="dcterms:W3CDTF">2015-07-03T12:55:42Z</dcterms:created>
  <dcterms:modified xsi:type="dcterms:W3CDTF">2021-02-06T17:32:47Z</dcterms:modified>
  <cp:category>WWW.CVEXEMPLE.COM</cp:category>
</cp:coreProperties>
</file>