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Diapositiva de títul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799"/>
            <a:ext cx="8001000" cy="297180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sz="4800">
                <a:effectLst/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843867"/>
            <a:ext cx="6400800" cy="19473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s-ES">
                <a:uFillTx/>
              </a:rPr>
              <a:t>Haga clic para editar el estilo de subtítulo del patrón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6" name="Straight Connector 1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7" name="Straight Connector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Connector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1" name="Straight Connector 2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3" name="Straight Connector 2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Imagen panorámica con descripció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3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s-ES">
                <a:uFillTx/>
              </a:rPr>
              <a:t>Haga clic en el icono para agregar una imagen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 Placeholder 9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4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2" y="3843867"/>
            <a:ext cx="830421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FontTx/>
              <a:buNone/>
              <a:defRPr sz="1600">
                <a:uFillTx/>
              </a:defRPr>
            </a:lvl1pPr>
            <a:lvl2pPr indent="0" marL="457200">
              <a:buFontTx/>
              <a:buNone/>
              <a:defRPr>
                <a:uFillTx/>
              </a:defRPr>
            </a:lvl2pPr>
            <a:lvl3pPr indent="0" marL="914400">
              <a:buFontTx/>
              <a:buNone/>
              <a:defRPr>
                <a:uFillTx/>
              </a:defRPr>
            </a:lvl3pPr>
            <a:lvl4pPr indent="0" marL="1371600">
              <a:buFontTx/>
              <a:buNone/>
              <a:defRPr>
                <a:uFillTx/>
              </a:defRPr>
            </a:lvl4pPr>
            <a:lvl5pPr indent="0" marL="1828800">
              <a:buFontTx/>
              <a:buNone/>
              <a:defRPr>
                <a:uFillTx/>
              </a:defRPr>
            </a:lvl5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ítulo y descripció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685800"/>
            <a:ext cx="10058400" cy="2743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algn="l">
              <a:defRPr b="0" cap="all" sz="3200"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114800"/>
            <a:ext cx="8535988" cy="1879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Cita con descripció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1411" y="685800"/>
            <a:ext cx="9144001" cy="2743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 Placeholder 9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46212" y="3429000"/>
            <a:ext cx="8534400" cy="381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>
            <a:lvl1pPr indent="0" marL="0">
              <a:buFontTx/>
              <a:buNone/>
              <a:defRPr>
                <a:uFillTx/>
              </a:defRPr>
            </a:lvl1pPr>
            <a:lvl2pPr indent="0" marL="457200">
              <a:buFontTx/>
              <a:buNone/>
              <a:defRPr>
                <a:uFillTx/>
              </a:defRPr>
            </a:lvl2pPr>
            <a:lvl3pPr indent="0" marL="914400">
              <a:buFontTx/>
              <a:buNone/>
              <a:defRPr>
                <a:uFillTx/>
              </a:defRPr>
            </a:lvl3pPr>
            <a:lvl4pPr indent="0" marL="1371600">
              <a:buFontTx/>
              <a:buNone/>
              <a:defRPr>
                <a:uFillTx/>
              </a:defRPr>
            </a:lvl4pPr>
            <a:lvl5pPr indent="0" marL="1828800">
              <a:buFontTx/>
              <a:buNone/>
              <a:defRPr>
                <a:uFillTx/>
              </a:defRPr>
            </a:lvl5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4301067"/>
            <a:ext cx="8534400" cy="168486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1812" y="812222"/>
            <a:ext cx="609600" cy="58477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“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85412" y="2768601"/>
            <a:ext cx="609600" cy="58477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”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arjeta de nombr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429000"/>
            <a:ext cx="8534400" cy="1697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cap="all" sz="3200"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5132981"/>
            <a:ext cx="8535990" cy="860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Citar la tarjeta de nombr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1413" y="685800"/>
            <a:ext cx="9144000" cy="2743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 Placeholder 9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928534"/>
            <a:ext cx="8534401" cy="104986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lang="en-US" sz="2400">
                <a:ln cmpd="sng" w="3175">
                  <a:noFill/>
                </a:ln>
                <a:solidFill>
                  <a:schemeClr val="tx1"/>
                </a:solidFill>
                <a:effectLst/>
                <a:uFillTx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4978400"/>
            <a:ext cx="8534401" cy="1016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1812" y="812222"/>
            <a:ext cx="609600" cy="58477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“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85412" y="2768601"/>
            <a:ext cx="609600" cy="58477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”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Verdadero o fals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685800"/>
            <a:ext cx="10058400" cy="2743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>
            <a:lvl1pPr>
              <a:defRPr b="0" dirty="0" lang="en-US">
                <a:uFillTx/>
              </a:defRPr>
            </a:lvl1pPr>
          </a:lstStyle>
          <a:p>
            <a:pPr lvl="0" marL="0"/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 Placeholder 9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928534"/>
            <a:ext cx="8534400" cy="83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lang="en-US" sz="2400">
                <a:ln cmpd="sng" w="3175">
                  <a:noFill/>
                </a:ln>
                <a:solidFill>
                  <a:schemeClr val="tx1"/>
                </a:solidFill>
                <a:effectLst/>
                <a:uFillTx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4766732"/>
            <a:ext cx="8534401" cy="12276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ítulo y texto vertical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anchor="t" vert="eaVert"/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Título vertical y text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85212" y="685800"/>
            <a:ext cx="2057400" cy="4572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685800"/>
            <a:ext cx="7823200" cy="530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vert="eaVert"/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ítulo y objetos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Encabezado de secció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2006600"/>
            <a:ext cx="8534401" cy="2281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cap="all" sz="3600"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4495800"/>
            <a:ext cx="8534400" cy="149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Dos objetos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685800"/>
            <a:ext cx="4937655" cy="36152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8133" y="685801"/>
            <a:ext cx="4934479" cy="361526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ació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2080" y="685800"/>
            <a:ext cx="4649787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1270529"/>
            <a:ext cx="4937655" cy="30305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79066" y="685800"/>
            <a:ext cx="4665134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6545" y="1262062"/>
            <a:ext cx="4929188" cy="30305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Solo el títul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En blanc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ido con títul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85012" y="685800"/>
            <a:ext cx="3657600" cy="1371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sz="2400"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800"/>
            <a:ext cx="5943601" cy="530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85012" y="2209799"/>
            <a:ext cx="3657600" cy="20912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Imagen con título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2812" y="1447800"/>
            <a:ext cx="60198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sz="2800">
                <a:uFillTx/>
              </a:defRPr>
            </a:lvl1pPr>
          </a:lstStyle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s-ES">
                <a:uFillTx/>
              </a:rPr>
              <a:t>Haga clic en el icono para agregar una imagen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2812" y="2777066"/>
            <a:ext cx="6021388" cy="20489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s-ES">
                <a:uFillTx/>
              </a:rPr>
              <a:t>Editar el estilo de texto del patrón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slideLayouts/slideLayout14.xml" Type="http://schemas.openxmlformats.org/officeDocument/2006/relationships/slideLayout"></Relationship><Relationship Id="rId15" Target="../slideLayouts/slideLayout15.xml" Type="http://schemas.openxmlformats.org/officeDocument/2006/relationships/slideLayout"></Relationship><Relationship Id="rId16" Target="../slideLayouts/slideLayout16.xml" Type="http://schemas.openxmlformats.org/officeDocument/2006/relationships/slideLayout"></Relationship><Relationship Id="rId17" Target="../slideLayouts/slideLayout17.xml" Type="http://schemas.openxmlformats.org/officeDocument/2006/relationships/slideLayout"></Relationship><Relationship Id="rId18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2">
        <a:schemeClr val="bg2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7" name="Group 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8" name="Straight Connector 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9" name="Straight Connector 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0" name="Straight Connector 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Straight Connector 1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Connector 1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s-ES">
                <a:uFillTx/>
              </a:rPr>
              <a:t>Clic para editar título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800"/>
            <a:ext cx="8534400" cy="361526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pPr lvl="0"/>
            <a:r>
              <a:rPr lang="es-ES">
                <a:uFillTx/>
              </a:rPr>
              <a:t>Editar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/>
          <a:lstStyle>
            <a:lvl1pPr algn="r">
              <a:defRPr b="0" i="0" sz="1000"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</a:defRPr>
            </a:lvl1pPr>
          </a:lstStyle>
          <a:p>
            <a:fld id="{B61BEF0D-F0BB-DE4B-95CE-6DB70DBA9567}" type="datetimeFigureOut">
              <a:rPr dirty="0" lang="en-US">
                <a:uFillTx/>
              </a:rPr>
              <a:pPr/>
              <a:t>10/6/17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/>
          <a:lstStyle>
            <a:lvl1pPr algn="l">
              <a:defRPr b="0" i="0" sz="1000"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b="0" i="0" sz="3200"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</a:defRPr>
            </a:lvl1pPr>
          </a:lstStyle>
          <a:p>
            <a:fld id="{D57F1E4F-1CFF-5643-939E-217C01CDF565}" type="slidenum">
              <a:rPr dirty="0" lang="en-US">
                <a:uFillTx/>
              </a:rPr>
              <a:pPr/>
              <a:t>‹Nr.›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dk1" bg2="dk2" folHlink="folHlink" hlink="hlink" tx1="lt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  <p:sldLayoutId r:id="rId14" id="2147483674"/>
    <p:sldLayoutId r:id="rId15" id="2147483675"/>
    <p:sldLayoutId r:id="rId16" id="2147483676"/>
    <p:sldLayoutId r:id="rId17" id="2147483677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457200" eaLnBrk="1" hangingPunct="1" latinLnBrk="0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20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8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6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Relationship Id="rId2" Target="../media/image1507451864282427178MWptnl8vJN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Relationship Id="rId2" Target="../media/image1507476587709809978cMKQf6hOqT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11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1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Relationship Id="rId2" Target="../media/image1507309808441327249WiZzFoY5iz.png" Type="http://schemas.openxmlformats.org/officeDocument/2006/relationships/image"></Relationship><Relationship Id="rId3" Target="../media/image1507309808441343259BO61KCo4fN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Relationship Id="rId2" Target="../media/image1507309808441361980OR1QoWvJyf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Relationship Id="rId2" Target="../media/image1507451864282423776Ois5VFKIwc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ítulo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-1279677"/>
            <a:ext cx="8001000" cy="297180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Enseña por el mundo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ítulo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2059819"/>
            <a:ext cx="6400800" cy="19473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Álvaro Benítez Heredia</a:t>
            </a:r>
          </a:p>
          <a:p>
            <a:r>
              <a:rPr dirty="0" lang="es-ES">
                <a:uFillTx/>
              </a:rPr>
              <a:t>Isabel María Fernández Pérez </a:t>
            </a:r>
          </a:p>
          <a:p>
            <a:r>
              <a:rPr dirty="0" lang="es-ES">
                <a:uFillTx/>
              </a:rPr>
              <a:t>1º B Bachillerato</a:t>
            </a:r>
          </a:p>
          <a:p>
            <a:r>
              <a:rPr dirty="0" lang="es-ES">
                <a:uFillTx/>
              </a:rPr>
              <a:t>Liceo Sagrado Corazón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Imagen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936569" y="2670216"/>
            <a:ext cx="5134429" cy="3409261"/>
          </a:xfrm>
          <a:prstGeom prst="rect">
            <a:avLst/>
          </a:prstGeom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h="50800" w="63500"/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12696" y="-9326"/>
            <a:ext cx="60198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3900">
                <a:uFillTx/>
                <a:latin charset="0" typeface="Century Gothic"/>
              </a:rPr>
              <a:t>I</a:t>
            </a:r>
            <a:r>
              <a:rPr sz="3900">
                <a:uFillTx/>
                <a:latin charset="0" typeface="Century Gothic"/>
              </a:rPr>
              <a:t>M</a:t>
            </a:r>
            <a:r>
              <a:rPr sz="3900">
                <a:uFillTx/>
                <a:latin charset="0" typeface="Century Gothic"/>
              </a:rPr>
              <a:t>P</a:t>
            </a:r>
            <a:r>
              <a:rPr sz="3900">
                <a:uFillTx/>
                <a:latin charset="0" typeface="Century Gothic"/>
              </a:rPr>
              <a:t>R</a:t>
            </a:r>
            <a:r>
              <a:rPr sz="3900">
                <a:uFillTx/>
                <a:latin charset="0" typeface="Century Gothic"/>
              </a:rPr>
              <a:t>E</a:t>
            </a:r>
            <a:r>
              <a:rPr sz="3900">
                <a:uFillTx/>
                <a:latin charset="0" typeface="Century Gothic"/>
              </a:rPr>
              <a:t>S</a:t>
            </a:r>
            <a:r>
              <a:rPr sz="3900">
                <a:uFillTx/>
                <a:latin charset="0" typeface="Century Gothic"/>
              </a:rPr>
              <a:t>O</a:t>
            </a:r>
            <a:r>
              <a:rPr sz="3900">
                <a:uFillTx/>
                <a:latin charset="0" typeface="Century Gothic"/>
              </a:rPr>
              <a:t>R</a:t>
            </a:r>
            <a:r>
              <a:rPr sz="3900">
                <a:uFillTx/>
                <a:latin charset="0" typeface="Century Gothic"/>
              </a:rPr>
              <a:t>A</a:t>
            </a:r>
            <a:endParaRPr sz="3900">
              <a:uFillTx/>
              <a:latin charset="0" typeface="Century Gothic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16555" y="2197129"/>
            <a:ext cx="6907801" cy="505418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HP Officejet Pro 6230 </a:t>
            </a:r>
          </a:p>
          <a:p>
            <a:r>
              <a:rPr>
                <a:uFillTx/>
              </a:rPr>
              <a:t>- Impresora de tinta</a:t>
            </a:r>
            <a:endParaRPr>
              <a:uFillTx/>
            </a:endParaRPr>
          </a:p>
          <a:p>
            <a:r>
              <a:rPr>
                <a:uFillTx/>
              </a:rPr>
              <a:t>- B/N 29 PPM, color 24 PPM</a:t>
            </a:r>
            <a:endParaRPr>
              <a:uFillTx/>
            </a:endParaRPr>
          </a:p>
          <a:p>
            <a:r>
              <a:rPr>
                <a:uFillTx/>
              </a:rPr>
              <a:t>-</a:t>
            </a:r>
            <a:r>
              <a:rPr>
                <a:uFillTx/>
              </a:rPr>
              <a:t>Velocidades de hasta 18 páginas por minuto (ppm) en blanco y negro y 10 ppm en color</a:t>
            </a:r>
            <a:endParaRPr>
              <a:uFillTx/>
            </a:endParaRPr>
          </a:p>
          <a:p>
            <a:r>
              <a:rPr>
                <a:uFillTx/>
              </a:rPr>
              <a:t>Ahorra hasta un 50 % en papel con la impresión a doble cara automática de documentos y folletos de color sin bordes</a:t>
            </a:r>
            <a:endParaRPr>
              <a:uFillTx/>
            </a:endParaRPr>
          </a:p>
          <a:p>
            <a:r>
              <a:rPr>
                <a:uFillTx/>
              </a:rPr>
              <a:t>Ahorra</a:t>
            </a:r>
            <a:r>
              <a:rPr>
                <a:uFillTx/>
              </a:rPr>
              <a:t> energía sin sacrificar el rendimiento </a:t>
            </a:r>
            <a:endParaRPr>
              <a:uFillTx/>
            </a:endParaRPr>
          </a:p>
          <a:p>
            <a:r>
              <a:rPr>
                <a:uFillTx/>
              </a:rPr>
              <a:t>Conectividad a red a través la conexión inalámbrica WiFi 802.11b/g/n o Ethernet</a:t>
            </a:r>
            <a:endParaRPr>
              <a:uFillTx/>
            </a:endParaRPr>
          </a:p>
          <a:p>
            <a:r>
              <a:rPr>
                <a:uFillTx/>
              </a:rPr>
              <a:t>Bandeja de papel para 225 hojas</a:t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539474" y="754081"/>
            <a:ext cx="4888060" cy="2604524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3789" y="-333131"/>
            <a:ext cx="60198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3800">
                <a:uFillTx/>
                <a:latin charset="0" typeface="Century Gothic"/>
              </a:rPr>
              <a:t>MÓVILES</a:t>
            </a:r>
            <a:r>
              <a:rPr sz="3800">
                <a:uFillTx/>
                <a:latin charset="0" typeface="Century Gothic"/>
              </a:rPr>
              <a:t> </a:t>
            </a:r>
            <a:r>
              <a:rPr sz="3800">
                <a:uFillTx/>
                <a:latin charset="0" typeface="Century Gothic"/>
              </a:rPr>
              <a:t>I</a:t>
            </a:r>
            <a:r>
              <a:rPr sz="3800">
                <a:uFillTx/>
                <a:latin charset="0" typeface="Century Gothic"/>
              </a:rPr>
              <a:t>N</a:t>
            </a:r>
            <a:r>
              <a:rPr sz="3800">
                <a:uFillTx/>
                <a:latin charset="0" typeface="Century Gothic"/>
              </a:rPr>
              <a:t>T</a:t>
            </a:r>
            <a:r>
              <a:rPr sz="3800">
                <a:uFillTx/>
                <a:latin charset="0" typeface="Century Gothic"/>
              </a:rPr>
              <a:t>E</a:t>
            </a:r>
            <a:r>
              <a:rPr sz="3800">
                <a:uFillTx/>
                <a:latin charset="0" typeface="Century Gothic"/>
              </a:rPr>
              <a:t>L</a:t>
            </a:r>
            <a:r>
              <a:rPr sz="3800">
                <a:uFillTx/>
                <a:latin charset="0" typeface="Century Gothic"/>
              </a:rPr>
              <a:t>I</a:t>
            </a:r>
            <a:r>
              <a:rPr sz="3800">
                <a:uFillTx/>
                <a:latin charset="0" typeface="Century Gothic"/>
              </a:rPr>
              <a:t>G</a:t>
            </a:r>
            <a:r>
              <a:rPr sz="3800">
                <a:uFillTx/>
                <a:latin charset="0" typeface="Century Gothic"/>
              </a:rPr>
              <a:t>E</a:t>
            </a:r>
            <a:r>
              <a:rPr sz="3800">
                <a:uFillTx/>
                <a:latin charset="0" typeface="Century Gothic"/>
              </a:rPr>
              <a:t>N</a:t>
            </a:r>
            <a:r>
              <a:rPr sz="3800">
                <a:uFillTx/>
                <a:latin charset="0" typeface="Century Gothic"/>
              </a:rPr>
              <a:t>T</a:t>
            </a:r>
            <a:r>
              <a:rPr sz="3800">
                <a:uFillTx/>
                <a:latin charset="0" typeface="Century Gothic"/>
              </a:rPr>
              <a:t>E</a:t>
            </a:r>
            <a:r>
              <a:rPr sz="3800">
                <a:uFillTx/>
                <a:latin charset="0" typeface="Century Gothic"/>
              </a:rPr>
              <a:t>S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1964" y="1113084"/>
            <a:ext cx="7503851" cy="557509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de móviles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b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b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rápida</a:t>
            </a:r>
            <a:r>
              <a:rPr>
                <a:uFillTx/>
              </a:rPr>
              <a:t> </a:t>
            </a:r>
            <a:r>
              <a:rPr>
                <a:uFillTx/>
              </a:rPr>
              <a:t>f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comunicación</a:t>
            </a:r>
            <a:r>
              <a:rPr>
                <a:uFillTx/>
              </a:rPr>
              <a:t> </a:t>
            </a:r>
            <a:r>
              <a:rPr>
                <a:uFillTx/>
              </a:rPr>
              <a:t>además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b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p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información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también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/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en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seguridad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rápida</a:t>
            </a:r>
            <a:r>
              <a:rPr>
                <a:uFillTx/>
              </a:rPr>
              <a:t> </a:t>
            </a:r>
            <a:r>
              <a:rPr>
                <a:uFillTx/>
              </a:rPr>
              <a:t>accesibilidad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información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g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organización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será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además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f</a:t>
            </a:r>
            <a:r>
              <a:rPr>
                <a:uFillTx/>
              </a:rPr>
              <a:t>a</a:t>
            </a:r>
            <a:r>
              <a:rPr>
                <a:uFillTx/>
              </a:rPr>
              <a:t>x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z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3</a:t>
            </a:r>
            <a:r>
              <a:rPr>
                <a:uFillTx/>
              </a:rPr>
              <a:t> </a:t>
            </a:r>
            <a:r>
              <a:rPr>
                <a:uFillTx/>
              </a:rPr>
              <a:t>móviles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s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g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6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y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dimensiones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5</a:t>
            </a:r>
            <a:r>
              <a:rPr>
                <a:uFillTx/>
              </a:rPr>
              <a:t>,</a:t>
            </a:r>
            <a:r>
              <a:rPr>
                <a:uFillTx/>
              </a:rPr>
              <a:t>8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l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f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para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j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c</a:t>
            </a:r>
            <a:r>
              <a:rPr>
                <a:uFillTx/>
              </a:rPr>
              <a:t>l</a:t>
            </a:r>
            <a:r>
              <a:rPr>
                <a:uFillTx/>
              </a:rPr>
              <a:t>u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u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ñ</a:t>
            </a:r>
            <a:r>
              <a:rPr>
                <a:uFillTx/>
              </a:rPr>
              <a:t>o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m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 Samsung Galaxy Note 6 cuenta con 6 GB de memoria RAM y 128 GB,para almacenamiento de apps, vídeos, fotos y datos en general. Completando sus características técnicas, en sus tripas encontraremos un procesador Kryo de 4 núcleos a 3 GHz de velocidad. La memoria de almacenamiento se puede ampliar vía microSD.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732748" y="1677280"/>
            <a:ext cx="4314825" cy="2743200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88951" y="-637581"/>
            <a:ext cx="10058400" cy="2743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PRESUPUESTARIO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3488" y="958220"/>
            <a:ext cx="10029542" cy="512769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I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(</a:t>
            </a:r>
            <a:r>
              <a:rPr>
                <a:uFillTx/>
              </a:rPr>
              <a:t>I</a:t>
            </a:r>
            <a:r>
              <a:rPr>
                <a:uFillTx/>
              </a:rPr>
              <a:t>)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4</a:t>
            </a:r>
            <a:r>
              <a:rPr>
                <a:uFillTx/>
              </a:rPr>
              <a:t>5</a:t>
            </a:r>
            <a:r>
              <a:rPr>
                <a:uFillTx/>
              </a:rPr>
              <a:t>,</a:t>
            </a:r>
            <a:r>
              <a:rPr>
                <a:uFillTx/>
              </a:rPr>
              <a:t>5</a:t>
            </a:r>
            <a:r>
              <a:rPr>
                <a:uFillTx/>
              </a:rPr>
              <a:t>0</a:t>
            </a:r>
            <a:r>
              <a:rPr>
                <a:uFillTx/>
              </a:rPr>
              <a:t>€</a:t>
            </a:r>
          </a:p>
          <a:p>
            <a:r>
              <a:rPr>
                <a:uFillTx/>
              </a:rPr>
              <a:t>ESCÁNER</a:t>
            </a:r>
            <a:r>
              <a:rPr>
                <a:uFillTx/>
              </a:rPr>
              <a:t>(</a:t>
            </a:r>
            <a:r>
              <a:rPr>
                <a:uFillTx/>
              </a:rPr>
              <a:t>I</a:t>
            </a:r>
            <a:r>
              <a:rPr>
                <a:uFillTx/>
              </a:rPr>
              <a:t>)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6</a:t>
            </a:r>
            <a:r>
              <a:rPr>
                <a:uFillTx/>
              </a:rPr>
              <a:t>0</a:t>
            </a:r>
            <a:r>
              <a:rPr>
                <a:uFillTx/>
              </a:rPr>
              <a:t>€</a:t>
            </a:r>
            <a:endParaRPr>
              <a:uFillTx/>
            </a:endParaRPr>
          </a:p>
          <a:p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B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(</a:t>
            </a:r>
            <a:r>
              <a:rPr>
                <a:uFillTx/>
              </a:rPr>
              <a:t>I</a:t>
            </a:r>
            <a:r>
              <a:rPr>
                <a:uFillTx/>
              </a:rPr>
              <a:t>)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7</a:t>
            </a:r>
            <a:r>
              <a:rPr>
                <a:uFillTx/>
              </a:rPr>
              <a:t>4</a:t>
            </a:r>
            <a:r>
              <a:rPr>
                <a:uFillTx/>
              </a:rPr>
              <a:t>9</a:t>
            </a:r>
            <a:r>
              <a:rPr>
                <a:uFillTx/>
              </a:rPr>
              <a:t>€</a:t>
            </a:r>
            <a:endParaRPr>
              <a:uFillTx/>
            </a:endParaRPr>
          </a:p>
          <a:p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PORTÁTILES</a:t>
            </a:r>
            <a:r>
              <a:rPr>
                <a:uFillTx/>
              </a:rPr>
              <a:t>(</a:t>
            </a:r>
            <a:r>
              <a:rPr>
                <a:uFillTx/>
              </a:rPr>
              <a:t>I</a:t>
            </a:r>
            <a:r>
              <a:rPr>
                <a:uFillTx/>
              </a:rPr>
              <a:t>I</a:t>
            </a:r>
            <a:r>
              <a:rPr>
                <a:uFillTx/>
              </a:rPr>
              <a:t>I</a:t>
            </a:r>
            <a:r>
              <a:rPr>
                <a:uFillTx/>
              </a:rPr>
              <a:t>)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3</a:t>
            </a:r>
            <a:r>
              <a:rPr>
                <a:uFillTx/>
              </a:rPr>
              <a:t>1</a:t>
            </a:r>
            <a:r>
              <a:rPr>
                <a:uFillTx/>
              </a:rPr>
              <a:t>9</a:t>
            </a:r>
            <a:r>
              <a:rPr>
                <a:uFillTx/>
              </a:rPr>
              <a:t>€</a:t>
            </a:r>
            <a:r>
              <a:rPr>
                <a:uFillTx/>
              </a:rPr>
              <a:t> </a:t>
            </a:r>
            <a:r>
              <a:rPr>
                <a:uFillTx/>
              </a:rPr>
              <a:t>=</a:t>
            </a:r>
            <a:r>
              <a:rPr>
                <a:uFillTx/>
              </a:rPr>
              <a:t> </a:t>
            </a:r>
            <a:r>
              <a:rPr>
                <a:uFillTx/>
              </a:rPr>
              <a:t>9</a:t>
            </a:r>
            <a:r>
              <a:rPr>
                <a:uFillTx/>
              </a:rPr>
              <a:t>5</a:t>
            </a:r>
            <a:r>
              <a:rPr>
                <a:uFillTx/>
              </a:rPr>
              <a:t>7</a:t>
            </a:r>
            <a:r>
              <a:rPr>
                <a:uFillTx/>
              </a:rPr>
              <a:t>€</a:t>
            </a:r>
            <a:endParaRPr>
              <a:uFillTx/>
            </a:endParaRPr>
          </a:p>
          <a:p>
            <a:r>
              <a:rPr>
                <a:uFillTx/>
              </a:rPr>
              <a:t>MÓVILES</a:t>
            </a:r>
            <a:r>
              <a:rPr>
                <a:uFillTx/>
              </a:rPr>
              <a:t> 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G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(</a:t>
            </a:r>
            <a:r>
              <a:rPr>
                <a:uFillTx/>
              </a:rPr>
              <a:t>I</a:t>
            </a:r>
            <a:r>
              <a:rPr>
                <a:uFillTx/>
              </a:rPr>
              <a:t>I</a:t>
            </a:r>
            <a:r>
              <a:rPr>
                <a:uFillTx/>
              </a:rPr>
              <a:t>I</a:t>
            </a:r>
            <a:r>
              <a:rPr>
                <a:uFillTx/>
              </a:rPr>
              <a:t>)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3</a:t>
            </a:r>
            <a:r>
              <a:rPr>
                <a:uFillTx/>
              </a:rPr>
              <a:t>4</a:t>
            </a:r>
            <a:r>
              <a:rPr>
                <a:uFillTx/>
              </a:rPr>
              <a:t>5</a:t>
            </a:r>
            <a:r>
              <a:rPr>
                <a:uFillTx/>
              </a:rPr>
              <a:t>€</a:t>
            </a:r>
            <a:r>
              <a:rPr>
                <a:uFillTx/>
              </a:rPr>
              <a:t>=</a:t>
            </a:r>
            <a:r>
              <a:rPr>
                <a:uFillTx/>
              </a:rPr>
              <a:t> </a:t>
            </a:r>
            <a:r>
              <a:rPr>
                <a:uFillTx/>
              </a:rPr>
              <a:t>1</a:t>
            </a:r>
            <a:r>
              <a:rPr>
                <a:uFillTx/>
              </a:rPr>
              <a:t>0</a:t>
            </a:r>
            <a:r>
              <a:rPr>
                <a:uFillTx/>
              </a:rPr>
              <a:t>3</a:t>
            </a:r>
            <a:r>
              <a:rPr>
                <a:uFillTx/>
              </a:rPr>
              <a:t>5</a:t>
            </a:r>
            <a:r>
              <a:rPr>
                <a:uFillTx/>
              </a:rPr>
              <a:t>€</a:t>
            </a:r>
            <a:endParaRPr>
              <a:uFillTx/>
            </a:endParaRPr>
          </a:p>
          <a:p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2</a:t>
            </a:r>
            <a:r>
              <a:rPr>
                <a:uFillTx/>
              </a:rPr>
              <a:t>8</a:t>
            </a:r>
            <a:r>
              <a:rPr>
                <a:uFillTx/>
              </a:rPr>
              <a:t>4</a:t>
            </a:r>
            <a:r>
              <a:rPr>
                <a:uFillTx/>
              </a:rPr>
              <a:t>6</a:t>
            </a:r>
            <a:r>
              <a:rPr>
                <a:uFillTx/>
              </a:rPr>
              <a:t>,</a:t>
            </a:r>
            <a:r>
              <a:rPr>
                <a:uFillTx/>
              </a:rPr>
              <a:t>5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05506" y="-306735"/>
            <a:ext cx="10058400" cy="2743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4900">
                <a:uFillTx/>
                <a:latin charset="0" typeface="Century Gothic"/>
              </a:rPr>
              <a:t>CONCLUSIÓN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46116" y="2530968"/>
            <a:ext cx="8535988" cy="1879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m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G</a:t>
            </a:r>
            <a:r>
              <a:rPr>
                <a:uFillTx/>
              </a:rPr>
              <a:t> </a:t>
            </a:r>
            <a:r>
              <a:rPr>
                <a:uFillTx/>
              </a:rPr>
              <a:t>funcione</a:t>
            </a:r>
            <a:r>
              <a:rPr>
                <a:uFillTx/>
              </a:rPr>
              <a:t> </a:t>
            </a:r>
            <a:r>
              <a:rPr>
                <a:uFillTx/>
              </a:rPr>
              <a:t>b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h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b</a:t>
            </a:r>
            <a:r>
              <a:rPr>
                <a:uFillTx/>
              </a:rPr>
              <a:t>u</a:t>
            </a:r>
            <a:r>
              <a:rPr>
                <a:uFillTx/>
              </a:rPr>
              <a:t>s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j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f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había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obvio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invertir</a:t>
            </a:r>
            <a:r>
              <a:rPr>
                <a:uFillTx/>
              </a:rPr>
              <a:t> </a:t>
            </a:r>
            <a:r>
              <a:rPr>
                <a:uFillTx/>
              </a:rPr>
              <a:t>será</a:t>
            </a:r>
            <a:r>
              <a:rPr>
                <a:uFillTx/>
              </a:rPr>
              <a:t> 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u</a:t>
            </a:r>
            <a:r>
              <a:rPr>
                <a:uFillTx/>
              </a:rPr>
              <a:t>l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j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h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cumplir</a:t>
            </a:r>
            <a:r>
              <a:rPr>
                <a:uFillTx/>
              </a:rPr>
              <a:t> </a:t>
            </a:r>
            <a:r>
              <a:rPr>
                <a:uFillTx/>
              </a:rPr>
              <a:t>los objetivos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l</a:t>
            </a:r>
            <a:r>
              <a:rPr>
                <a:uFillTx/>
              </a:rPr>
              <a:t>e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j</a:t>
            </a:r>
            <a:r>
              <a:rPr>
                <a:uFillTx/>
              </a:rPr>
              <a:t>o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dedicación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y</a:t>
            </a:r>
            <a:r>
              <a:rPr>
                <a:uFillTx/>
              </a:rPr>
              <a:t>u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demás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egoísmo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egocentrismo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u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r</a:t>
            </a:r>
            <a:r>
              <a:rPr>
                <a:uFillTx/>
              </a:rPr>
              <a:t>v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la organización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ítulo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093" y="195338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Índice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Marcador de contenido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093" y="2137229"/>
            <a:ext cx="8534400" cy="36152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¿Qué pretendemos con el uso de dispositivos informáticos? </a:t>
            </a:r>
          </a:p>
          <a:p>
            <a:r>
              <a:rPr dirty="0" lang="es-ES">
                <a:uFillTx/>
              </a:rPr>
              <a:t>Nuestra ONG</a:t>
            </a:r>
          </a:p>
          <a:p>
            <a:r>
              <a:rPr dirty="0" lang="es-ES">
                <a:uFillTx/>
              </a:rPr>
              <a:t>Equipos que necesitaremos</a:t>
            </a:r>
          </a:p>
          <a:p>
            <a:r>
              <a:rPr dirty="0" lang="es-ES">
                <a:uFillTx/>
              </a:rPr>
              <a:t>Cálculo presupuestario</a:t>
            </a:r>
          </a:p>
          <a:p>
            <a:r>
              <a:rPr dirty="0" lang="es-ES">
                <a:uFillTx/>
              </a:rPr>
              <a:t>Conclusiones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8" name="Imagen 1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678866" y="195338"/>
            <a:ext cx="3386969" cy="4233712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ítulo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223761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¿Qué pretendemos con el uso de dispositivos informáticos?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Marcador de contenido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1527024"/>
            <a:ext cx="8534400" cy="495904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r>
              <a:rPr dirty="0" lang="es-ES" sz="1800">
                <a:uFillTx/>
              </a:rPr>
              <a:t>Los objetivos principales del uso de dispositivos electrónicos en nuestro campo de trabajo son:</a:t>
            </a:r>
          </a:p>
          <a:p>
            <a:endParaRPr dirty="0" lang="es-ES" sz="1800">
              <a:uFillTx/>
            </a:endParaRPr>
          </a:p>
          <a:p>
            <a:r>
              <a:rPr dirty="0" lang="es-ES" sz="1800">
                <a:uFillTx/>
              </a:rPr>
              <a:t>Agilizar el trabajo realizado por cada uno de nuestros cooperantes</a:t>
            </a:r>
          </a:p>
          <a:p>
            <a:r>
              <a:rPr dirty="0" lang="es-ES" sz="1800">
                <a:uFillTx/>
              </a:rPr>
              <a:t>Obtener el acceso seguro y directo de todos nuestros documentos y tareas. Se </a:t>
            </a:r>
            <a:r>
              <a:rPr dirty="0" err="1" lang="es-ES" sz="1800">
                <a:uFillTx/>
              </a:rPr>
              <a:t>digitalizarán</a:t>
            </a:r>
            <a:r>
              <a:rPr dirty="0" lang="es-ES" sz="1800">
                <a:uFillTx/>
              </a:rPr>
              <a:t> todos aquellos documentos de importancia, Evitando de esta forma cualquier pérdida de información requerida a lo largo del tiempo.</a:t>
            </a:r>
          </a:p>
          <a:p>
            <a:r>
              <a:rPr dirty="0" lang="es-ES" sz="1800">
                <a:uFillTx/>
              </a:rPr>
              <a:t>En nuestra ONG es bastante satisfactorio el uso de dispositivos, para que de esta forma las personas que se eduquen también adquieran conocimientos sobre dichos dispositivos</a:t>
            </a:r>
          </a:p>
          <a:p>
            <a:r>
              <a:rPr dirty="0" lang="es-ES" sz="1800">
                <a:uFillTx/>
              </a:rPr>
              <a:t>También nos facilitarán la conexión y comunicación con todos nuestros voluntarios que se encuentren educando en zonas más remotas</a:t>
            </a:r>
          </a:p>
          <a:p>
            <a:r>
              <a:rPr dirty="0" lang="es-ES" sz="1800">
                <a:uFillTx/>
              </a:rPr>
              <a:t>Nos permite hacer un buen registro, y con más facilidad, de todos nuestros alumnos y sus datos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ítulo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253999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NUESTRA ONG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Marcador de contenido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2152347"/>
            <a:ext cx="8534400" cy="36152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s-ES">
                <a:uFillTx/>
              </a:rPr>
              <a:t>N</a:t>
            </a:r>
            <a:r>
              <a:rPr dirty="0" lang="es-ES">
                <a:uFillTx/>
              </a:rPr>
              <a:t>u</a:t>
            </a:r>
            <a:r>
              <a:rPr dirty="0" lang="es-ES">
                <a:uFillTx/>
              </a:rPr>
              <a:t>e</a:t>
            </a:r>
            <a:r>
              <a:rPr dirty="0" lang="es-ES">
                <a:uFillTx/>
              </a:rPr>
              <a:t>s</a:t>
            </a:r>
            <a:r>
              <a:rPr dirty="0" lang="es-ES">
                <a:uFillTx/>
              </a:rPr>
              <a:t>t</a:t>
            </a:r>
            <a:r>
              <a:rPr dirty="0" lang="es-ES">
                <a:uFillTx/>
              </a:rPr>
              <a:t>r</a:t>
            </a:r>
            <a:r>
              <a:rPr dirty="0" lang="es-ES">
                <a:uFillTx/>
              </a:rPr>
              <a:t>a</a:t>
            </a:r>
            <a:r>
              <a:rPr dirty="0" lang="es-ES">
                <a:uFillTx/>
              </a:rPr>
              <a:t> </a:t>
            </a:r>
            <a:r>
              <a:rPr dirty="0" lang="es-ES">
                <a:uFillTx/>
              </a:rPr>
              <a:t>O</a:t>
            </a:r>
            <a:r>
              <a:rPr dirty="0" lang="es-ES">
                <a:uFillTx/>
              </a:rPr>
              <a:t>N</a:t>
            </a:r>
            <a:r>
              <a:rPr dirty="0" lang="es-ES">
                <a:uFillTx/>
              </a:rPr>
              <a:t>G</a:t>
            </a:r>
            <a:r>
              <a:rPr>
                <a:uFillTx/>
              </a:rPr>
              <a:t> “Enseña por el Mundo” será una organización sin ánimos de lucro que busca una mejor enseñanza de los pueblos o lugares subdesarrollados donde la coyuntura económica no es la adecuada para obtener una buena formación académica.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u</a:t>
            </a:r>
            <a:r>
              <a:rPr>
                <a:uFillTx/>
              </a:rPr>
              <a:t>c</a:t>
            </a:r>
            <a:r>
              <a:rPr>
                <a:uFillTx/>
              </a:rPr>
              <a:t>h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u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características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v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construcción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f</a:t>
            </a:r>
            <a:r>
              <a:rPr>
                <a:uFillTx/>
              </a:rPr>
              <a:t>i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educación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envío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l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impartirán</a:t>
            </a:r>
            <a:r>
              <a:rPr>
                <a:uFillTx/>
              </a:rPr>
              <a:t> </a:t>
            </a:r>
            <a:r>
              <a:rPr>
                <a:uFillTx/>
              </a:rPr>
              <a:t>educación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f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m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b</a:t>
            </a:r>
            <a:r>
              <a:rPr>
                <a:uFillTx/>
              </a:rPr>
              <a:t>á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v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realizará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í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u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más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b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educación</a:t>
            </a:r>
            <a:r>
              <a:rPr>
                <a:uFillTx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 dirty="0" lang="es-E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3486" y="200423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E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I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0526" y="2241477"/>
            <a:ext cx="8534400" cy="36152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z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v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ordenadores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elegiremos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3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t</a:t>
            </a:r>
            <a:r>
              <a:rPr>
                <a:uFillTx/>
              </a:rPr>
              <a:t>á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y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p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G</a:t>
            </a:r>
            <a:r>
              <a:rPr>
                <a:uFillTx/>
              </a:rPr>
              <a:t> </a:t>
            </a:r>
            <a:r>
              <a:rPr>
                <a:uFillTx/>
              </a:rPr>
              <a:t>pero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permitirá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doméstico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á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b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á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estará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f</a:t>
            </a:r>
            <a:r>
              <a:rPr>
                <a:uFillTx/>
              </a:rPr>
              <a:t>i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.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continuación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g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características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.</a:t>
            </a:r>
          </a:p>
          <a:p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93464" y="2880359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0721" y="2682838"/>
            <a:ext cx="5140046" cy="1914679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9800" y="291933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2020" y="1678336"/>
            <a:ext cx="4649787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t</a:t>
            </a:r>
            <a:r>
              <a:rPr>
                <a:uFillTx/>
              </a:rPr>
              <a:t>á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6388" y="2206751"/>
            <a:ext cx="4937655" cy="42280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Chromebook CTL J</a:t>
            </a:r>
          </a:p>
          <a:p>
            <a:pPr>
              <a:buNone/>
            </a:pP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h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4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B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F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V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2</a:t>
            </a:r>
            <a:r>
              <a:rPr>
                <a:uFillTx/>
              </a:rPr>
              <a:t>,</a:t>
            </a:r>
            <a:r>
              <a:rPr>
                <a:uFillTx/>
              </a:rPr>
              <a:t>4</a:t>
            </a:r>
            <a:r>
              <a:rPr>
                <a:uFillTx/>
              </a:rPr>
              <a:t>8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H</a:t>
            </a:r>
            <a:r>
              <a:rPr>
                <a:uFillTx/>
              </a:rPr>
              <a:t>z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ñ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1</a:t>
            </a:r>
            <a:r>
              <a:rPr>
                <a:uFillTx/>
              </a:rPr>
              <a:t>1</a:t>
            </a:r>
            <a:r>
              <a:rPr>
                <a:uFillTx/>
              </a:rPr>
              <a:t>,</a:t>
            </a:r>
            <a:r>
              <a:rPr>
                <a:uFillTx/>
              </a:rPr>
              <a:t>6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l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Duro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3</a:t>
            </a:r>
            <a:r>
              <a:rPr>
                <a:uFillTx/>
              </a:rPr>
              <a:t>2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B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2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Sistema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DDR3 SDRAM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744667" y="248309"/>
            <a:ext cx="3061023" cy="3061024"/>
          </a:xfrm>
          <a:prstGeom prst="rect"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744668" y="3555707"/>
            <a:ext cx="3082139" cy="3082139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1976" y="-102266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7550" y="1633989"/>
            <a:ext cx="4649787" cy="63353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b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3094" y="2382732"/>
            <a:ext cx="4937655" cy="412946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Acer Chromebase AIO Touch Desktop, 23.8" Full HD Touch</a:t>
            </a:r>
            <a:r>
              <a:rPr>
                <a:uFillTx/>
              </a:rPr>
              <a:t/>
            </a: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h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8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B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F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c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V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2</a:t>
            </a:r>
            <a:r>
              <a:rPr>
                <a:uFillTx/>
              </a:rPr>
              <a:t>,</a:t>
            </a:r>
            <a:r>
              <a:rPr>
                <a:uFillTx/>
              </a:rPr>
              <a:t>2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H</a:t>
            </a:r>
            <a:r>
              <a:rPr>
                <a:uFillTx/>
              </a:rPr>
              <a:t>z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ñ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2</a:t>
            </a:r>
            <a:r>
              <a:rPr>
                <a:uFillTx/>
              </a:rPr>
              <a:t>3</a:t>
            </a:r>
            <a:r>
              <a:rPr>
                <a:uFillTx/>
              </a:rPr>
              <a:t>,</a:t>
            </a:r>
            <a:r>
              <a:rPr>
                <a:uFillTx/>
              </a:rPr>
              <a:t>8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u</a:t>
            </a:r>
            <a:r>
              <a:rPr>
                <a:uFillTx/>
              </a:rPr>
              <a:t>l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Duro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3</a:t>
            </a:r>
            <a:r>
              <a:rPr>
                <a:uFillTx/>
              </a:rPr>
              <a:t>2</a:t>
            </a:r>
            <a:r>
              <a:rPr>
                <a:uFillTx/>
              </a:rPr>
              <a:t> </a:t>
            </a:r>
            <a:r>
              <a:rPr>
                <a:uFillTx/>
              </a:rPr>
              <a:t>G</a:t>
            </a:r>
            <a:r>
              <a:rPr>
                <a:uFillTx/>
              </a:rPr>
              <a:t>B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:</a:t>
            </a:r>
            <a:r>
              <a:rPr>
                <a:uFillTx/>
              </a:rPr>
              <a:t> </a:t>
            </a:r>
            <a:r>
              <a:rPr>
                <a:uFillTx/>
              </a:rPr>
              <a:t>2</a:t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>-</a:t>
            </a:r>
            <a:r>
              <a:rPr>
                <a:uFillTx/>
              </a:rPr>
              <a:t>I</a:t>
            </a:r>
            <a:r>
              <a:rPr>
                <a:uFillTx/>
              </a:rPr>
              <a:t>N</a:t>
            </a:r>
            <a:r>
              <a:rPr>
                <a:uFillTx/>
              </a:rPr>
              <a:t>C</a:t>
            </a:r>
            <a:r>
              <a:rPr>
                <a:uFillTx/>
              </a:rPr>
              <a:t>L</a:t>
            </a:r>
            <a:r>
              <a:rPr>
                <a:uFillTx/>
              </a:rPr>
              <a:t>U</a:t>
            </a:r>
            <a:r>
              <a:rPr>
                <a:uFillTx/>
              </a:rPr>
              <a:t>Y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  <a:p>
            <a:pPr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431843" y="1198610"/>
            <a:ext cx="4971759" cy="3949399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0466" y="313050"/>
            <a:ext cx="8534400" cy="150706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D</a:t>
            </a:r>
            <a:r>
              <a:rPr>
                <a:uFillTx/>
              </a:rPr>
              <a:t>I</a:t>
            </a:r>
            <a:r>
              <a:rPr>
                <a:uFillTx/>
              </a:rPr>
              <a:t>S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V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PERIFÉRICOS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36884" y="2079573"/>
            <a:ext cx="4649787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ESCÁNER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6054" y="2685420"/>
            <a:ext cx="4937655" cy="30305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z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1</a:t>
            </a:r>
            <a:r>
              <a:rPr>
                <a:uFillTx/>
              </a:rPr>
              <a:t> </a:t>
            </a:r>
            <a:r>
              <a:rPr>
                <a:uFillTx/>
              </a:rPr>
              <a:t>solo escáner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estará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lógicamente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La Oficina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será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z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los voluntarios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j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servirá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l</a:t>
            </a:r>
            <a:r>
              <a:rPr>
                <a:uFillTx/>
              </a:rPr>
              <a:t>e</a:t>
            </a:r>
            <a:r>
              <a:rPr>
                <a:uFillTx/>
              </a:rPr>
              <a:t>g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m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t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v</a:t>
            </a:r>
            <a:r>
              <a:rPr>
                <a:uFillTx/>
              </a:rPr>
              <a:t>i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j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84654" y="2114769"/>
            <a:ext cx="4665134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I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78388" y="2634717"/>
            <a:ext cx="4929188" cy="30305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i</a:t>
            </a:r>
            <a:r>
              <a:rPr>
                <a:uFillTx/>
              </a:rPr>
              <a:t>g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l</a:t>
            </a:r>
            <a:r>
              <a:rPr>
                <a:uFillTx/>
              </a:rPr>
              <a:t> </a:t>
            </a:r>
            <a:r>
              <a:rPr>
                <a:uFillTx/>
              </a:rPr>
              <a:t>que escáner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i</a:t>
            </a:r>
            <a:r>
              <a:rPr>
                <a:uFillTx/>
              </a:rPr>
              <a:t>m</a:t>
            </a:r>
            <a:r>
              <a:rPr>
                <a:uFillTx/>
              </a:rPr>
              <a:t>p</a:t>
            </a:r>
            <a:r>
              <a:rPr>
                <a:uFillTx/>
              </a:rPr>
              <a:t>r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y</a:t>
            </a:r>
            <a:r>
              <a:rPr>
                <a:uFillTx/>
              </a:rPr>
              <a:t> 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será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z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La Oficina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a</a:t>
            </a:r>
            <a:r>
              <a:rPr>
                <a:uFillTx/>
              </a:rPr>
              <a:t>u</a:t>
            </a:r>
            <a:r>
              <a:rPr>
                <a:uFillTx/>
              </a:rPr>
              <a:t>n</a:t>
            </a:r>
            <a:r>
              <a:rPr>
                <a:uFillTx/>
              </a:rPr>
              <a:t>q</a:t>
            </a:r>
            <a:r>
              <a:rPr>
                <a:uFillTx/>
              </a:rPr>
              <a:t>u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sólo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o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él sobremesa</a:t>
            </a:r>
            <a:r>
              <a:rPr>
                <a:uFillTx/>
              </a:rPr>
              <a:t> </a:t>
            </a:r>
            <a:r>
              <a:rPr>
                <a:uFillTx/>
              </a:rPr>
              <a:t>también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l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portátiles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,</a:t>
            </a:r>
            <a:r>
              <a:rPr>
                <a:uFillTx/>
              </a:rPr>
              <a:t> </a:t>
            </a:r>
            <a:r>
              <a:rPr>
                <a:uFillTx/>
              </a:rPr>
              <a:t>será</a:t>
            </a:r>
            <a:r>
              <a:rPr>
                <a:uFillTx/>
              </a:rPr>
              <a:t> </a:t>
            </a:r>
            <a:r>
              <a:rPr>
                <a:uFillTx/>
              </a:rPr>
              <a:t>d</a:t>
            </a:r>
            <a:r>
              <a:rPr>
                <a:uFillTx/>
              </a:rPr>
              <a:t>e</a:t>
            </a:r>
            <a:r>
              <a:rPr>
                <a:uFillTx/>
              </a:rPr>
              <a:t> </a:t>
            </a:r>
            <a:r>
              <a:rPr>
                <a:uFillTx/>
              </a:rPr>
              <a:t>s</a:t>
            </a:r>
            <a:r>
              <a:rPr>
                <a:uFillTx/>
              </a:rPr>
              <a:t>u</a:t>
            </a:r>
            <a:r>
              <a:rPr>
                <a:uFillTx/>
              </a:rPr>
              <a:t>m</a:t>
            </a:r>
            <a:r>
              <a:rPr>
                <a:uFillTx/>
              </a:rPr>
              <a:t>a</a:t>
            </a:r>
            <a:r>
              <a:rPr>
                <a:uFillTx/>
              </a:rPr>
              <a:t> </a:t>
            </a:r>
            <a:r>
              <a:rPr>
                <a:uFillTx/>
              </a:rPr>
              <a:t>u</a:t>
            </a:r>
            <a:r>
              <a:rPr>
                <a:uFillTx/>
              </a:rPr>
              <a:t>t</a:t>
            </a:r>
            <a:r>
              <a:rPr>
                <a:uFillTx/>
              </a:rPr>
              <a:t>i</a:t>
            </a:r>
            <a:r>
              <a:rPr>
                <a:uFillTx/>
              </a:rPr>
              <a:t>l</a:t>
            </a:r>
            <a:r>
              <a:rPr>
                <a:uFillTx/>
              </a:rPr>
              <a:t>i</a:t>
            </a:r>
            <a:r>
              <a:rPr>
                <a:uFillTx/>
              </a:rPr>
              <a:t>d</a:t>
            </a:r>
            <a:r>
              <a:rPr>
                <a:uFillTx/>
              </a:rPr>
              <a:t>a</a:t>
            </a:r>
            <a:r>
              <a:rPr>
                <a:uFillTx/>
              </a:rPr>
              <a:t>d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u</a:t>
            </a:r>
            <a:r>
              <a:rPr>
                <a:uFillTx/>
              </a:rPr>
              <a:t>a</a:t>
            </a:r>
            <a:r>
              <a:rPr>
                <a:uFillTx/>
              </a:rPr>
              <a:t>n</a:t>
            </a:r>
            <a:r>
              <a:rPr>
                <a:uFillTx/>
              </a:rPr>
              <a:t>d</a:t>
            </a:r>
            <a:r>
              <a:rPr>
                <a:uFillTx/>
              </a:rPr>
              <a:t>o</a:t>
            </a:r>
            <a:r>
              <a:rPr>
                <a:uFillTx/>
              </a:rPr>
              <a:t> </a:t>
            </a:r>
            <a:r>
              <a:rPr>
                <a:uFillTx/>
              </a:rPr>
              <a:t>n</a:t>
            </a:r>
            <a:r>
              <a:rPr>
                <a:uFillTx/>
              </a:rPr>
              <a:t>e</a:t>
            </a:r>
            <a:r>
              <a:rPr>
                <a:uFillTx/>
              </a:rPr>
              <a:t>c</a:t>
            </a:r>
            <a:r>
              <a:rPr>
                <a:uFillTx/>
              </a:rPr>
              <a:t>e</a:t>
            </a:r>
            <a:r>
              <a:rPr>
                <a:uFillTx/>
              </a:rPr>
              <a:t>s</a:t>
            </a:r>
            <a:r>
              <a:rPr>
                <a:uFillTx/>
              </a:rPr>
              <a:t>i</a:t>
            </a:r>
            <a:r>
              <a:rPr>
                <a:uFillTx/>
              </a:rPr>
              <a:t>t</a:t>
            </a:r>
            <a:r>
              <a:rPr>
                <a:uFillTx/>
              </a:rPr>
              <a:t>e</a:t>
            </a:r>
            <a:r>
              <a:rPr>
                <a:uFillTx/>
              </a:rPr>
              <a:t>m</a:t>
            </a:r>
            <a:r>
              <a:rPr>
                <a:uFillTx/>
              </a:rPr>
              <a:t>o</a:t>
            </a:r>
            <a:r>
              <a:rPr>
                <a:uFillTx/>
              </a:rPr>
              <a:t>s</a:t>
            </a:r>
            <a:r>
              <a:rPr>
                <a:uFillTx/>
              </a:rPr>
              <a:t> </a:t>
            </a:r>
            <a:r>
              <a:rPr>
                <a:uFillTx/>
              </a:rPr>
              <a:t>t</a:t>
            </a:r>
            <a:r>
              <a:rPr>
                <a:uFillTx/>
              </a:rPr>
              <a:t>r</a:t>
            </a:r>
            <a:r>
              <a:rPr>
                <a:uFillTx/>
              </a:rPr>
              <a:t>a</a:t>
            </a:r>
            <a:r>
              <a:rPr>
                <a:uFillTx/>
              </a:rPr>
              <a:t>b</a:t>
            </a:r>
            <a:r>
              <a:rPr>
                <a:uFillTx/>
              </a:rPr>
              <a:t>a</a:t>
            </a:r>
            <a:r>
              <a:rPr>
                <a:uFillTx/>
              </a:rPr>
              <a:t>j</a:t>
            </a:r>
            <a:r>
              <a:rPr>
                <a:uFillTx/>
              </a:rPr>
              <a:t>a</a:t>
            </a:r>
            <a:r>
              <a:rPr>
                <a:uFillTx/>
              </a:rPr>
              <a:t>r</a:t>
            </a:r>
            <a:r>
              <a:rPr>
                <a:uFillTx/>
              </a:rPr>
              <a:t> </a:t>
            </a:r>
            <a:r>
              <a:rPr>
                <a:uFillTx/>
              </a:rPr>
              <a:t>c</a:t>
            </a:r>
            <a:r>
              <a:rPr>
                <a:uFillTx/>
              </a:rPr>
              <a:t>o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algún</a:t>
            </a:r>
            <a:r>
              <a:rPr>
                <a:uFillTx/>
              </a:rPr>
              <a:t> </a:t>
            </a:r>
            <a:r>
              <a:rPr>
                <a:uFillTx/>
              </a:rPr>
              <a:t>documento</a:t>
            </a:r>
            <a:r>
              <a:rPr>
                <a:uFillTx/>
              </a:rPr>
              <a:t> </a:t>
            </a:r>
            <a:r>
              <a:rPr>
                <a:uFillTx/>
              </a:rPr>
              <a:t>e</a:t>
            </a:r>
            <a:r>
              <a:rPr>
                <a:uFillTx/>
              </a:rPr>
              <a:t>n</a:t>
            </a:r>
            <a:r>
              <a:rPr>
                <a:uFillTx/>
              </a:rPr>
              <a:t> 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p</a:t>
            </a:r>
            <a:r>
              <a:rPr>
                <a:uFillTx/>
              </a:rPr>
              <a:t>e</a:t>
            </a:r>
            <a:r>
              <a:rPr>
                <a:uFillTx/>
              </a:rPr>
              <a:t>l</a:t>
            </a:r>
            <a:r>
              <a:rPr>
                <a:uFillTx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0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39615" y="11791"/>
            <a:ext cx="60198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4200">
                <a:uFillTx/>
                <a:latin charset="0" typeface="Century Gothic"/>
              </a:rPr>
              <a:t>ESCÁNER</a:t>
            </a:r>
            <a:r>
              <a:rPr>
                <a:uFillTx/>
              </a:rPr>
              <a:t> </a:t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0042" y="1566314"/>
            <a:ext cx="6021388" cy="474174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Perfection V39 USB B11B232401</a:t>
            </a:r>
          </a:p>
          <a:p>
            <a:r>
              <a:rPr>
                <a:uFillTx/>
              </a:rPr>
              <a:t>Familia de producto: Perfection</a:t>
            </a:r>
            <a:endParaRPr>
              <a:uFillTx/>
            </a:endParaRPr>
          </a:p>
          <a:p>
            <a:r>
              <a:rPr>
                <a:uFillTx/>
              </a:rPr>
              <a:t>Gran formato: No</a:t>
            </a:r>
          </a:p>
          <a:p>
            <a:r>
              <a:rPr>
                <a:uFillTx/>
              </a:rPr>
              <a:t>Nombre de Marca: Epson</a:t>
            </a:r>
          </a:p>
          <a:p>
            <a:r>
              <a:rPr>
                <a:uFillTx/>
              </a:rPr>
              <a:t>Resolución Óptica: 4800 dpi</a:t>
            </a:r>
          </a:p>
          <a:p>
            <a:r>
              <a:rPr>
                <a:uFillTx/>
              </a:rPr>
              <a:t>Tamaño: A4</a:t>
            </a:r>
          </a:p>
          <a:p>
            <a:r>
              <a:rPr>
                <a:uFillTx/>
              </a:rPr>
              <a:t>Tamaño: Photo</a:t>
            </a:r>
          </a:p>
          <a:p>
            <a:r>
              <a:rPr>
                <a:uFillTx/>
              </a:rPr>
              <a:t>Tipo de Producto: Escáneres planos</a:t>
            </a:r>
          </a:p>
          <a:p>
            <a:r>
              <a:rPr>
                <a:uFillTx/>
              </a:rPr>
              <a:t>USB: Sí</a:t>
            </a:r>
            <a:r>
              <a:rPr>
                <a:uFillTx/>
              </a:rPr>
              <a:t/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809143" y="1000455"/>
            <a:ext cx="3768444" cy="5251287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Secto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algn="ctr" cap="rnd" cmpd="sng" w="15875">
          <a:solidFill>
            <a:schemeClr val="phClr">
              <a:hueMod val="94000"/>
            </a:schemeClr>
          </a:solidFill>
          <a:prstDash val="solid"/>
        </a:ln>
        <a:ln algn="ctr" cap="rnd" cmpd="sng" w="2857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h="25400" w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Sector</vt:lpstr>
      <vt:lpstr>Enseña por el mundo</vt:lpstr>
      <vt:lpstr>Índice</vt:lpstr>
      <vt:lpstr>¿Qué pretendemos con el uso de dispositivos informáticos?</vt:lpstr>
      <vt:lpstr>NUESTRA 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Enseña por el mundo</dc:title>
  <cp:revision>2</cp:revision>
  <dcterms:modified xsi:type="dcterms:W3CDTF">2017-10-06T15:43:29Z</dcterms:modified>
</cp:coreProperties>
</file>