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210e308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10e30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210e308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210e308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210e308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210e308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210e308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210e308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210e308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210e308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Nuha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Project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Erica, Isabel, Nuha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Idea</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we tried to do in this program was to first create a text file with 400 tokens (20 x 20 integers, movie characters, and doubles) all jumbled up, and then create a game of three categories. We would ask the user which category they want to play, and we would give them the category, and they would be able to guess something in that category. If they got it right, it would add one point to their score. If they got it wrong and what they guessed wasn’t in the text file, they would not get a point. After each time they guessed, it would ask them if they want to play again. If they said yes, it would restart, asking which category they want. Once they say they don’t want to play anymore, it will print their total number of wins and total number of plays.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Method and what we did</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the main method we first initialized all of our variables to be used later on. Then we called the method that had the welcome sign in it before our do while loop so it printed only the first time. In our do while loop we first created the file. Then we asked the user if they wanted to play lottery (integers), words (strings), or measurements (doubles). If the user said words, we would tell the user what their category was and then run the words method. If the user said lottery, we would tell the user what numbers were in it and then run the lottery method. If the user said measurements, we would tell the user which numbers they had to guess from and run the measurements method. Every time, we would ask them whether or not they wanted to play again. If their answer was yes, we would keep going to ask the question of which type of category they wanted to play. If their answer was no, then we stopped the game with scanfile.close and printed how many times they played and their number of wins with and initialized variable of an integer. Then we also put in a small thank you sign after they play the game.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separate methods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created three methods, one for lottery, one for words, and one for measurements. In each of these methods we pretty much did the same thing, but just changed a little bit to fit the type of token it was focused on. For example, in the words method we first created a boolean variable called flag. At the end of the method we returned this variable and in the main, we said if the boolean was true, add one to the number of points the player has. In our while loops and for loops, we checked to see if whatever the user typed in was somewhere in the text file. If it was in the text file, it made the boolean variable true and printed “That is correct!”. If it wasn’t it trashed it in its respective token type. We then returned the boolean variable to be able to use in the main method.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the user is guessing </a:t>
            </a:r>
            <a:endParaRPr/>
          </a:p>
        </p:txBody>
      </p:sp>
      <p:sp>
        <p:nvSpPr>
          <p:cNvPr id="111" name="Google Shape;111;p17"/>
          <p:cNvSpPr txBox="1"/>
          <p:nvPr>
            <p:ph idx="1" type="body"/>
          </p:nvPr>
        </p:nvSpPr>
        <p:spPr>
          <a:xfrm>
            <a:off x="665450" y="21275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Basically, the user is able to choose between 3 different games: lottery, where they guess a random integer, words, where they guess a random Disney character, and measurements, where they guess a random double. Our team created a file and types about 400 tokens, all comprised of doubles, integers, and lots of Disney princes and princesses. Because we started running out of Disney princes and princesses, we started incorporating different characters from different franchises into the text file for more variety (aka Marvel, Star Wars, etc). The code takes what the user guesses (depending in what game they chose to play) and reads through the file to see if their answer is found in the file or not.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details of the code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One small detail we used for our code to add uniqueness is we took a pattern from a different challenge (Challenge 2: +----------+) to add decor in our code after they answer  if they want to play the game or not,when they answer the questions, and when they find their results.We also used a for loop when we created the welcome sign to print it consecutively instead of system.out.printing every character.We also use the variable trash to put in when the user didn’t guess the word correctly.  Another thing we did differently in our code to differentiate ourselves was the fact that we returned a boolean variable and used it in our do while loop in the main function in a way that said that if the boolean variable is true (meaning that the user guessed correctly), their score, or winCount, would get one added to it.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