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90" d="100"/>
          <a:sy n="90" d="100"/>
        </p:scale>
        <p:origin x="83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115f13b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115f13b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115f13b1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115f13b1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127a2307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127a2307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127a2307e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127a2307e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127a2307e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127a2307e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115f13b1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115f13b1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115f13b1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115f13b1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115f13b1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115f13b1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15f13b1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15f13b1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115f13b1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115f13b1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127a2307e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127a2307e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127a2307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127a2307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127a2307e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127a2307e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127a2307e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127a2307e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127a2307e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127a2307e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127a2307e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127a2307e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127a2307e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127a2307e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127a2307e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127a2307e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127a2307e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127a2307e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127a2307e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127a2307e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127a2307e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127a2307e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127a2307e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127a2307e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8429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highlight>
                  <a:srgbClr val="FFFFFF"/>
                </a:highlight>
              </a:rPr>
              <a:t>ANÁLISIS Y DISEÑO DE LAS TIC Y DE LOS SISTEMAS DE INFORMACIÓN EN LA EMPRESA MARKETINGSA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6661250" y="3803775"/>
            <a:ext cx="2171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Nuria Higuera Pinillos</a:t>
            </a:r>
            <a:endParaRPr sz="14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Isabel Martínez Gómez</a:t>
            </a:r>
            <a:endParaRPr sz="14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Javier García Jiménez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/>
              <a:t>ACTIVIDAD PSI 3: ESTUDIO DE LA INFORMACIÓN RELEVANTE </a:t>
            </a:r>
            <a:endParaRPr sz="20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/>
              <a:t>Tarea PSI 3.1: Selección y Análisis de Antecedentes</a:t>
            </a:r>
            <a:endParaRPr sz="2000"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727100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Falta de un Sistema de Información completo →  Creación de un sistema desde cero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Tareas con correcto funcionamiento →  mecanización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Problemas con la contabilidad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Necesidad de un sistema de marketing digital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775" y="1548497"/>
            <a:ext cx="4180425" cy="27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227850" y="83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/>
              <a:t>Tarea PSI 3.2: Valoración de Antecedentes</a:t>
            </a:r>
            <a:endParaRPr sz="2000"/>
          </a:p>
        </p:txBody>
      </p:sp>
      <p:pic>
        <p:nvPicPr>
          <p:cNvPr id="116" name="Google Shape;116;p23"/>
          <p:cNvPicPr preferRelativeResize="0"/>
          <p:nvPr/>
        </p:nvPicPr>
        <p:blipFill rotWithShape="1">
          <a:blip r:embed="rId3">
            <a:alphaModFix/>
          </a:blip>
          <a:srcRect l="2353" t="1234"/>
          <a:stretch/>
        </p:blipFill>
        <p:spPr>
          <a:xfrm>
            <a:off x="2835975" y="530775"/>
            <a:ext cx="3803266" cy="44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213850" y="109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/>
              <a:t>Tarea PSI 4.1: Estudio de los Procesos del PSI </a:t>
            </a:r>
            <a:endParaRPr sz="2000" b="1" dirty="0"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568318"/>
            <a:ext cx="8520600" cy="4312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 dirty="0"/>
              <a:t>1.  Reunión del Comité de Dirección</a:t>
            </a:r>
            <a:endParaRPr sz="14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sz="1200" dirty="0"/>
              <a:t>Necesidad de un área de marketing digital.</a:t>
            </a:r>
            <a:endParaRPr sz="12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sz="1200" dirty="0"/>
              <a:t>Necesidad de subcontratar un servidor virtualizado con un mayor número de usuarios.</a:t>
            </a:r>
            <a:endParaRPr sz="12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sz="1200" dirty="0"/>
              <a:t>Necesidad de actualización de bases de datos. </a:t>
            </a:r>
            <a:endParaRPr sz="12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sz="1200" dirty="0"/>
              <a:t>Personas involucradas en los procesos.</a:t>
            </a:r>
            <a:endParaRPr sz="12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sz="1200" dirty="0"/>
              <a:t>Formación al personal del área de operaciones.</a:t>
            </a:r>
            <a:endParaRPr sz="12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sz="1200" dirty="0"/>
              <a:t>Disponibilidad presupuestaria para la inversión en infraestructura TIC.</a:t>
            </a:r>
            <a:endParaRPr sz="12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sz="1200" dirty="0"/>
              <a:t>Plazos.</a:t>
            </a:r>
            <a:endParaRPr sz="1200" dirty="0"/>
          </a:p>
          <a:p>
            <a:pPr marL="139700" indent="0">
              <a:buSzPts val="1400"/>
              <a:buNone/>
            </a:pPr>
            <a:r>
              <a:rPr lang="es" sz="1400" dirty="0"/>
              <a:t>2. Reunión con el Área de Administración y Finanzas</a:t>
            </a:r>
            <a:endParaRPr sz="1400" dirty="0"/>
          </a:p>
          <a:p>
            <a:pPr lvl="1">
              <a:spcBef>
                <a:spcPts val="0"/>
              </a:spcBef>
              <a:buChar char="■"/>
            </a:pPr>
            <a:r>
              <a:rPr lang="es" sz="1200" dirty="0"/>
              <a:t>Gestión del presupuesto, control de personal y gestión de gastos e ingresos.</a:t>
            </a:r>
            <a:endParaRPr sz="1200" dirty="0"/>
          </a:p>
          <a:p>
            <a:pPr marL="139700" indent="0">
              <a:buSzPts val="1400"/>
              <a:buNone/>
            </a:pPr>
            <a:r>
              <a:rPr lang="es" sz="1400" dirty="0"/>
              <a:t>3. Reunión con el Área de Recursos Humanos</a:t>
            </a:r>
            <a:endParaRPr sz="1400" dirty="0"/>
          </a:p>
          <a:p>
            <a:pPr lvl="1">
              <a:spcBef>
                <a:spcPts val="0"/>
              </a:spcBef>
              <a:buChar char="■"/>
            </a:pPr>
            <a:r>
              <a:rPr lang="es" sz="1200" dirty="0"/>
              <a:t>Contratar a distintos perfiles: especialistas en estrategia digital, desarrolladores informáticos y expertos en marketing digital.</a:t>
            </a:r>
            <a:endParaRPr sz="1200" dirty="0"/>
          </a:p>
          <a:p>
            <a:pPr marL="139700" indent="0">
              <a:buSzPts val="1400"/>
              <a:buNone/>
            </a:pPr>
            <a:r>
              <a:rPr lang="es" sz="1400" dirty="0"/>
              <a:t>4. Reunión del Jefe de Operaciones con el área de operaciones</a:t>
            </a:r>
            <a:endParaRPr sz="1400" dirty="0"/>
          </a:p>
          <a:p>
            <a:pPr lvl="1">
              <a:spcBef>
                <a:spcPts val="0"/>
              </a:spcBef>
              <a:buChar char="■"/>
            </a:pPr>
            <a:r>
              <a:rPr lang="es" sz="1200" dirty="0"/>
              <a:t>Necesidad de desarrollar: redes sociales, blog, página web y aplicación</a:t>
            </a:r>
            <a:endParaRPr sz="1200" dirty="0"/>
          </a:p>
          <a:p>
            <a:pPr marL="139700" indent="0">
              <a:buSzPts val="1400"/>
              <a:buNone/>
            </a:pPr>
            <a:r>
              <a:rPr lang="es" sz="1400" dirty="0"/>
              <a:t>5. Formación de empleados por los empleados de nuestra empresa</a:t>
            </a:r>
            <a:endParaRPr sz="1400" dirty="0"/>
          </a:p>
          <a:p>
            <a:pPr marL="139700" indent="0">
              <a:buSzPts val="1400"/>
              <a:buNone/>
            </a:pPr>
            <a:r>
              <a:rPr lang="es" sz="1400" dirty="0"/>
              <a:t>6. Implantación del PSI</a:t>
            </a:r>
            <a:endParaRPr sz="1400" dirty="0"/>
          </a:p>
          <a:p>
            <a:pPr marL="139700" indent="0">
              <a:buSzPts val="1400"/>
              <a:buNone/>
            </a:pPr>
            <a:r>
              <a:rPr lang="es" sz="1400" dirty="0"/>
              <a:t>7.  Revisión del PSI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Tarea PSI 4.2: Análisis de las Necesidades de Información</a:t>
            </a:r>
            <a:endParaRPr sz="2000" b="1"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538" y="1017713"/>
            <a:ext cx="58959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Tarea PSI 4.3: Catalogación de Requisitos</a:t>
            </a:r>
            <a:endParaRPr sz="2000" b="1"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 dirty="0"/>
              <a:t>Creación de un nuevo área de marketing digital en MARKETINGSA con diferentes perfilespor lo que la empresa deberá crear redes sociales, blogs, vídeos, audios, publicidad en Internet, estrategia mobile, etc.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" dirty="0"/>
              <a:t>Remodelar y ampliar la plantilla laboral de la empresa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dirty="0"/>
              <a:t>Contar con todo tipo de perfiles profesionales que abarquen todas las especialidades</a:t>
            </a:r>
            <a:endParaRPr dirty="0"/>
          </a:p>
          <a:p>
            <a:pPr lvl="1">
              <a:spcBef>
                <a:spcPts val="0"/>
              </a:spcBef>
              <a:buChar char="➢"/>
            </a:pPr>
            <a:r>
              <a:rPr lang="es" dirty="0"/>
              <a:t>Subcontratar un servidor de una empresa externa → número mayor de usuarios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" dirty="0"/>
              <a:t>Remodelar la base de datos para poder almacenar todas las nuevas informaciones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dirty="0"/>
              <a:t>Elementos de bases de datos OLAP y OLPT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" dirty="0"/>
              <a:t>Implementar sistemas de información.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" dirty="0"/>
              <a:t>Establecimiento y cumplimiento de estándares.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ACTIVIDAD PSI 5: ESTUDIO DE LOS SISTEMAS DE INFORMACIÓN ACTUALES</a:t>
            </a:r>
            <a:endParaRPr sz="20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/>
              <a:t>Tarea PSI 5.1: Alcance y Objetivos del Estudio de los Sistemas de Información Actuales </a:t>
            </a:r>
            <a:endParaRPr sz="20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311700" y="2054600"/>
            <a:ext cx="8520600" cy="27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Modificación del área de ventas →  venta on-line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Modificación del área de post-ventas →  seguimiento de usuarios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Procesos administrativos → automatización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Centro de procesamiento de datos → remodelación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/>
              <a:t>Tarea PSI 5.2: Análisis de los Sistemas de Información Actuales</a:t>
            </a:r>
            <a:endParaRPr sz="2000"/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311700" y="14320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s" sz="2000"/>
              <a:t>Centro de procesamiento de datos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s" sz="2000"/>
              <a:t>Buen sistema de seguridad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s" sz="2000"/>
              <a:t>50 puestos de usuarios con diferentes SSOO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s" sz="2000"/>
              <a:t>Software "Opensource"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s" sz="2000"/>
              <a:t>Amplio catálogo de servicios TIC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s" sz="2000"/>
              <a:t>Sistema manual de gestión de tareas administrativas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/>
              <a:t>Tarea PSI 5.3: Valoración de los Sistemas de Información Actuales</a:t>
            </a:r>
            <a:endParaRPr sz="2000"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Centro de procesamiento de datos escaso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Bases de datos desorganizadas y sin información de post-ventas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Correcto funcionamiento de procesos administrativos aunque son lentos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Formación elevada en TIC del personal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Software desarrollado por el propio personal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La valoración general es buena, pero los sistemas actuales necesitan ser remodelados para ser ampliados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/>
              <a:t>ACTIVIDAD PSI 6: DISEÑO DEL MODELO DE SISTEMAS DE INFORMACIÓN </a:t>
            </a:r>
            <a:endParaRPr sz="20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/>
              <a:t>Tarea PSI 6.1: Diagnóstico de la Situación Actual </a:t>
            </a:r>
            <a:endParaRPr sz="2000"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311700" y="1523475"/>
            <a:ext cx="8520600" cy="30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Ampliación del centro de procesamiento de datos con nuevos servidores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Rediseño de las bases de datos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Sistema de seguridad válido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El software empleado para la gestión de marketing de los clientes de MARKETINGSA se mantiene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Modificación del área de ventas para contemplar el comercio on-line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Modificación del area de psot-ventas para realizar seguimiento de clientes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Creación de redes sociales para publicitarse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Automatización de procesos administrativos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b="1"/>
              <a:t>Tarea PSI 6.2: Definición del Modelo de Sistemas de Información</a:t>
            </a:r>
            <a:endParaRPr sz="1800"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1"/>
          </p:nvPr>
        </p:nvSpPr>
        <p:spPr>
          <a:xfrm>
            <a:off x="311700" y="1392975"/>
            <a:ext cx="8520600" cy="34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TPS →  gestión información de las ventas y de los procesos administrativos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OAS →  automatización de los procesos administrativos con la creación de un nuevo software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ESS →  toma de decisiones de los directivos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Todos los Sistemas de Información cooperan entre sí creando un sistema global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585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INTRODUCCIÓN</a:t>
            </a:r>
            <a:endParaRPr sz="2000"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348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s" sz="2000"/>
              <a:t>Desarrollo PSI para MARKETINGSA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s" sz="2000"/>
              <a:t>Normativa Métrica v3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s" sz="2000"/>
              <a:t>Visita a la empresa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s" sz="2000"/>
              <a:t>Comienzo elaboración PSI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/>
              <a:t>ACTIVIDAD PSI 7: DEFINICIÓN DE LA ARQUITECTURA TECNOLÓGICA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/>
              <a:t>Tarea PSI 7.1: Identificación de las necesidades de Infraestructura tecnológica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32"/>
          <p:cNvSpPr txBox="1">
            <a:spLocks noGrp="1"/>
          </p:cNvSpPr>
          <p:nvPr>
            <p:ph type="body" idx="1"/>
          </p:nvPr>
        </p:nvSpPr>
        <p:spPr>
          <a:xfrm>
            <a:off x="311700" y="1947900"/>
            <a:ext cx="8520600" cy="27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 dirty="0"/>
              <a:t>Ordenadores con diversos Sistemas Operativos, necesidad de unificación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 dirty="0"/>
              <a:t>Base de Datos en MySql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 dirty="0"/>
              <a:t>No tiene página web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 dirty="0"/>
              <a:t>Revisión de requisitos de los dispositivos existentes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 dirty="0"/>
              <a:t>Nuevo departamento dependiente de recursos informáticos = nuevos equipos informáticos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 dirty="0"/>
              <a:t>Redes Sociales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 dirty="0"/>
              <a:t>Servidores con capacidad insuficiente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212250" y="445025"/>
            <a:ext cx="861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Tarea PSI 7.2: Selección de Arquitectura Tecnológica</a:t>
            </a:r>
            <a:endParaRPr sz="2000" b="1"/>
          </a:p>
        </p:txBody>
      </p:sp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311700" y="1605275"/>
            <a:ext cx="8520600" cy="23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 dirty="0"/>
              <a:t>Unificación de Sistemas Operativos → Windows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 dirty="0"/>
              <a:t>Base de datos en MySql → Remodelación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 dirty="0"/>
              <a:t>Creación de una página web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 dirty="0"/>
              <a:t>Revisión de los dispositivos existentes en la empresa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 dirty="0"/>
              <a:t>Adquisición de nuevos dispositivos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 dirty="0"/>
              <a:t>Creación de cuentas en redes sociales → Facebook, Twitter, Instagram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 dirty="0"/>
              <a:t>Aumento de prestaciones del Servidor → de 50 usuarios a 2.000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311700" y="21197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/>
              <a:t>ACTIVIDAD PSI 8: DEFINICIÓN DEL PLAN DE ACCIÓN 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/>
              <a:t>Tarea PSI 8.1: Definición de Proyectos a Realizar</a:t>
            </a:r>
            <a:endParaRPr sz="2000" b="1" dirty="0"/>
          </a:p>
        </p:txBody>
      </p:sp>
      <p:sp>
        <p:nvSpPr>
          <p:cNvPr id="182" name="Google Shape;182;p34"/>
          <p:cNvSpPr txBox="1">
            <a:spLocks noGrp="1"/>
          </p:cNvSpPr>
          <p:nvPr>
            <p:ph type="body" idx="1"/>
          </p:nvPr>
        </p:nvSpPr>
        <p:spPr>
          <a:xfrm>
            <a:off x="386128" y="102759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s" sz="1600" dirty="0"/>
              <a:t>1. Remodelar la base de datos → almacenar adecuadamente los datos necesarios → procesar datos →  información</a:t>
            </a:r>
            <a:endParaRPr sz="1600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600" dirty="0"/>
              <a:t>2. Se crearán cuentas de la empresa en cada una de las redes sociales más importantes: Instagram, Facebook y Twitter </a:t>
            </a:r>
            <a:endParaRPr sz="1600" dirty="0"/>
          </a:p>
          <a:p>
            <a:pPr marL="114300" lvl="0" indent="0">
              <a:buNone/>
            </a:pPr>
            <a:r>
              <a:rPr lang="es" sz="1600" dirty="0"/>
              <a:t>3. Crear página web → principal vía de captación de clientes, atención al cliente y promoción de la empresa.</a:t>
            </a:r>
            <a:endParaRPr sz="1600" dirty="0"/>
          </a:p>
          <a:p>
            <a:pPr marL="114300" lvl="0" indent="0">
              <a:buNone/>
            </a:pPr>
            <a:r>
              <a:rPr lang="es" sz="1600" dirty="0"/>
              <a:t>4. Implantamiento de la infraestructura tecnológica</a:t>
            </a:r>
            <a:r>
              <a:rPr lang="es" sz="1600" dirty="0">
                <a:sym typeface="Wingdings" panose="05000000000000000000" pitchFamily="2" charset="2"/>
              </a:rPr>
              <a:t> </a:t>
            </a:r>
            <a:r>
              <a:rPr lang="es" sz="1600" dirty="0"/>
              <a:t>→ da soporte a los proyectos del PSI. </a:t>
            </a:r>
            <a:endParaRPr sz="1600" dirty="0"/>
          </a:p>
          <a:p>
            <a:pPr lvl="1">
              <a:spcBef>
                <a:spcPts val="0"/>
              </a:spcBef>
              <a:buChar char="■"/>
            </a:pPr>
            <a:r>
              <a:rPr lang="es" dirty="0"/>
              <a:t>Revisar las características de ordenadores y dispositivos de la empresa.</a:t>
            </a:r>
            <a:endParaRPr dirty="0"/>
          </a:p>
          <a:p>
            <a:pPr marL="114300" lvl="0" indent="0">
              <a:buNone/>
            </a:pPr>
            <a:r>
              <a:rPr lang="es" sz="1600" dirty="0"/>
              <a:t>5.  Unificar el sistema operativo de todos los dispositivos de la empresa → aportar comodidad, familiar, etc.</a:t>
            </a:r>
            <a:endParaRPr sz="1600" dirty="0"/>
          </a:p>
          <a:p>
            <a:pPr lvl="1">
              <a:spcBef>
                <a:spcPts val="0"/>
              </a:spcBef>
              <a:buChar char="■"/>
            </a:pPr>
            <a:r>
              <a:rPr lang="es" dirty="0"/>
              <a:t>Antes: Windows, Linux y Unix</a:t>
            </a: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600" dirty="0"/>
              <a:t>6.  Añadir un nuevo área de Marketing Digital </a:t>
            </a:r>
            <a:endParaRPr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Tarea PSI 8.2: Elaboración del Plan de Mantenimiento del PSI</a:t>
            </a:r>
            <a:endParaRPr sz="2000" b="1"/>
          </a:p>
        </p:txBody>
      </p:sp>
      <p:sp>
        <p:nvSpPr>
          <p:cNvPr id="188" name="Google Shape;188;p35"/>
          <p:cNvSpPr txBox="1">
            <a:spLocks noGrp="1"/>
          </p:cNvSpPr>
          <p:nvPr>
            <p:ph type="body" idx="1"/>
          </p:nvPr>
        </p:nvSpPr>
        <p:spPr>
          <a:xfrm>
            <a:off x="311700" y="1138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 dirty="0"/>
              <a:t>A efectos de mantener el PSI actualizado:</a:t>
            </a:r>
            <a:endParaRPr dirty="0"/>
          </a:p>
          <a:p>
            <a:pPr lvl="1">
              <a:spcBef>
                <a:spcPts val="0"/>
              </a:spcBef>
              <a:buChar char="➢"/>
            </a:pPr>
            <a:r>
              <a:rPr lang="es" dirty="0"/>
              <a:t>Realizaciones de reuniones por el comité de dirección → frecuencia de cuatro meses.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dirty="0"/>
              <a:t>Informar de todos los avances hasta el momento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dirty="0"/>
              <a:t>Posibilidad de modificar, añadir o eliminar proyectos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dirty="0"/>
              <a:t>Añadir o modificar fechas para los proyectos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 dirty="0"/>
              <a:t>Al finalizar cada reunión, el Comité de Dirección redactará los informes estableceriendo cada uno de los puntos tratados,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 dirty="0"/>
              <a:t>los avances, problemas y proyectos pendientes.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 dirty="0"/>
              <a:t>Los jefes responsables de cada área deberán de reunirse con su área de trabajo a final de cada semana.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" dirty="0"/>
              <a:t>El jefe de área comprobará que se cumplen los objetivos previstos.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" dirty="0"/>
              <a:t>El jefe de area se informará de los problemas que surjan.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72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87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/>
              <a:t>ACTIVIDAD PSI 1: INICIO DEL PLAN DE SISTEMAS DE INFORMACIÓN</a:t>
            </a:r>
            <a:endParaRPr sz="20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/>
              <a:t>Tarea PSI 1.1: Análisis de la Necesidad del PSI</a:t>
            </a:r>
            <a:endParaRPr sz="200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 dirty="0"/>
              <a:t>Implantar un Sistema de Información  Posicionarse a un alto nivel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 dirty="0"/>
              <a:t>Objetivo principal: expandirse hacia el marketing digital.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 dirty="0"/>
              <a:t>Para llevar a cabo el PSI: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" dirty="0"/>
              <a:t>Reunión con el órgano directivo donde se expondrán ideas para llevar a cabo el Plan mostrando: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dirty="0"/>
              <a:t>Objetivos a alcanzar.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dirty="0"/>
              <a:t>La organización existente y los recursos con los que se cuenta.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dirty="0"/>
              <a:t>Pros y contras de establecer el Plan.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 dirty="0"/>
              <a:t>Envío de correo electrónico con el informe en el que se muestran todos lo visto en la reunión.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 dirty="0"/>
              <a:t>La directiva de la empresa nos confirma la aceptación del Plan de Sistemas de Información.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199875" y="95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>
                <a:solidFill>
                  <a:srgbClr val="000000"/>
                </a:solidFill>
              </a:rPr>
              <a:t>Tarea PSI 1.2: Identificación del Alcance del PSI</a:t>
            </a:r>
            <a:endParaRPr sz="2000" b="1">
              <a:solidFill>
                <a:srgbClr val="000000"/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199875" y="52065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 dirty="0"/>
              <a:t>El PSI a implantar va a estar dirigido casi por completo a dos áreas:</a:t>
            </a:r>
            <a:endParaRPr dirty="0"/>
          </a:p>
          <a:p>
            <a:pPr lvl="1">
              <a:spcBef>
                <a:spcPts val="0"/>
              </a:spcBef>
              <a:buChar char="➢"/>
            </a:pPr>
            <a:r>
              <a:rPr lang="es" dirty="0"/>
              <a:t>Área de ventas → debido al escaso desarrollo de la empresa en el área de materia TIC.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dirty="0"/>
              <a:t>Situación actual: las diversas empresas del sector poseen un sistema de marketing digital que les permite llegar  a un mayor número de clientes en menos tiempo, automatizar campañas publicitarias, publicitarse a través de redes sociales, etc.  </a:t>
            </a:r>
            <a:endParaRPr dirty="0"/>
          </a:p>
          <a:p>
            <a:pPr lvl="1">
              <a:spcBef>
                <a:spcPts val="0"/>
              </a:spcBef>
              <a:buChar char="➢"/>
            </a:pPr>
            <a:r>
              <a:rPr lang="es" dirty="0"/>
              <a:t>Área de post-ventas → necesario producir una mejora en materia TIC acerca de los servicios post-venta ofrecidos a los clientes. </a:t>
            </a:r>
            <a:endParaRPr dirty="0"/>
          </a:p>
          <a:p>
            <a:pPr lvl="0">
              <a:buChar char="❖"/>
            </a:pPr>
            <a:r>
              <a:rPr lang="es" dirty="0"/>
              <a:t>Jefe de Operaciones y área de operaciones → parte clave de la implantación del PSI propuesta.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 dirty="0"/>
              <a:t>Con la implantación del Sistema de Información se pretenden lograr varios objetivos estratégicos:</a:t>
            </a:r>
            <a:endParaRPr dirty="0"/>
          </a:p>
          <a:p>
            <a:pPr lvl="1">
              <a:spcBef>
                <a:spcPts val="0"/>
              </a:spcBef>
              <a:buChar char="➢"/>
            </a:pPr>
            <a:r>
              <a:rPr lang="es" dirty="0"/>
              <a:t>Implementación del marketing digital → aumento de ventas</a:t>
            </a:r>
            <a:endParaRPr dirty="0"/>
          </a:p>
          <a:p>
            <a:pPr lvl="1">
              <a:spcBef>
                <a:spcPts val="0"/>
              </a:spcBef>
              <a:buChar char="➢"/>
            </a:pPr>
            <a:r>
              <a:rPr lang="es" dirty="0"/>
              <a:t>Creación de una infraestructura TIC → facilitar las gestiones de la empresa</a:t>
            </a:r>
            <a:endParaRPr dirty="0"/>
          </a:p>
          <a:p>
            <a:pPr lvl="1">
              <a:spcBef>
                <a:spcPts val="0"/>
              </a:spcBef>
              <a:buChar char="➢"/>
            </a:pPr>
            <a:r>
              <a:rPr lang="es" dirty="0"/>
              <a:t>Automatización de los procesos administrativos → aumento de p</a:t>
            </a:r>
            <a:r>
              <a:rPr lang="es-ES" dirty="0" err="1"/>
              <a:t>roductividad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 dirty="0"/>
              <a:t>Revisiones periódicas del PSI: realización de auditorías, entrevistas a los empleados, etc.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43975" y="3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/>
              <a:t>Tarea PSI 1.3: Determinación de Responsables</a:t>
            </a:r>
            <a:endParaRPr sz="200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har char="❖"/>
            </a:pPr>
            <a:r>
              <a:rPr lang="es" dirty="0"/>
              <a:t>Comité de dirección → Director de la empresa MARKETINGSA, director del proyecto Iplacea y Jefe de Operaciones.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" dirty="0"/>
              <a:t>Funciones: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dirty="0"/>
              <a:t>Definición de objetivos estratégicos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dirty="0"/>
              <a:t>Suministrar recursos necesarios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dirty="0"/>
              <a:t>Asegurarse de que las áreas cumplen con los objetivos y las fechas fijadas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dirty="0"/>
              <a:t>Validar y aprobar los resultados</a:t>
            </a:r>
            <a:endParaRPr dirty="0"/>
          </a:p>
          <a:p>
            <a:pPr lvl="0">
              <a:buChar char="❖"/>
            </a:pPr>
            <a:r>
              <a:rPr lang="es" dirty="0"/>
              <a:t>Director de proyecto → Jefe de Operaciones → Experto en área TIC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" dirty="0"/>
              <a:t>Funciones: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dirty="0"/>
              <a:t>Supervisión y seguimiento de las distintas áreas.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dirty="0"/>
              <a:t>Fijar los plazos de entrega.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dirty="0"/>
              <a:t>Motivación del personal participante en el desarrollo del PSI.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dirty="0"/>
              <a:t>Analizar resultados al final de cada iteración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 dirty="0"/>
              <a:t>Representante de cada área y analista de sistemas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90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ACTIVIDAD PSI 2: DEFINICIÓN Y ORGANIZACIÓN DEL PSI.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Tarea PSI 2.1: Especificación del ámbito y del alcance.</a:t>
            </a:r>
            <a:endParaRPr sz="2000" b="1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283400" y="1966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Cambios más importantes en Ventas y Post-Ventas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Página web con servicios de compra y servicios post-venta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Automatización de procesos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/>
              <a:t>Tarea PSI 2.2: Organización del PSI</a:t>
            </a:r>
            <a:endParaRPr sz="2000" b="1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Reuniones con los distintos Jefes de Área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Introductorias al plan, explicando cambios y procesos nuevos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Reuniones de Jefes con empleados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Formación y enseñanza del plan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 PSI 2.3: Definición del Plan de Trabajo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Reuniones Iniciales → Comité de Dirección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Reuniones Siguientes → Jefes de Área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Reuniones con las áreas de la empresa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Implantación del plan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 PSI 2.4: Comunicación del Plan de Trabajo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❖"/>
            </a:pPr>
            <a:r>
              <a:rPr lang="es"/>
              <a:t>Comunicación al comité de dirección de MARKETINGSA sobre el plan.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1612</Words>
  <Application>Microsoft Office PowerPoint</Application>
  <PresentationFormat>Presentación en pantalla (16:9)</PresentationFormat>
  <Paragraphs>181</Paragraphs>
  <Slides>24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6" baseType="lpstr">
      <vt:lpstr>Arial</vt:lpstr>
      <vt:lpstr>Simple Light</vt:lpstr>
      <vt:lpstr>ANÁLISIS Y DISEÑO DE LAS TIC Y DE LOS SISTEMAS DE INFORMACIÓN EN LA EMPRESA MARKETINGSA</vt:lpstr>
      <vt:lpstr>INTRODUCCIÓN</vt:lpstr>
      <vt:lpstr>ACTIVIDAD PSI 1: INICIO DEL PLAN DE SISTEMAS DE INFORMACIÓN Tarea PSI 1.1: Análisis de la Necesidad del PSI</vt:lpstr>
      <vt:lpstr>Tarea PSI 1.2: Identificación del Alcance del PSI</vt:lpstr>
      <vt:lpstr>Tarea PSI 1.3: Determinación de Responsables</vt:lpstr>
      <vt:lpstr>ACTIVIDAD PSI 2: DEFINICIÓN Y ORGANIZACIÓN DEL PSI. Tarea PSI 2.1: Especificación del ámbito y del alcance.</vt:lpstr>
      <vt:lpstr>Tarea PSI 2.2: Organización del PSI</vt:lpstr>
      <vt:lpstr>Tarea PSI 2.3: Definición del Plan de Trabajo</vt:lpstr>
      <vt:lpstr>Tarea PSI 2.4: Comunicación del Plan de Trabajo</vt:lpstr>
      <vt:lpstr>ACTIVIDAD PSI 3: ESTUDIO DE LA INFORMACIÓN RELEVANTE  Tarea PSI 3.1: Selección y Análisis de Antecedentes</vt:lpstr>
      <vt:lpstr>Tarea PSI 3.2: Valoración de Antecedentes</vt:lpstr>
      <vt:lpstr>Tarea PSI 4.1: Estudio de los Procesos del PSI </vt:lpstr>
      <vt:lpstr>Tarea PSI 4.2: Análisis de las Necesidades de Información</vt:lpstr>
      <vt:lpstr>Tarea PSI 4.3: Catalogación de Requisitos</vt:lpstr>
      <vt:lpstr>ACTIVIDAD PSI 5: ESTUDIO DE LOS SISTEMAS DE INFORMACIÓN ACTUALES Tarea PSI 5.1: Alcance y Objetivos del Estudio de los Sistemas de Información Actuales   </vt:lpstr>
      <vt:lpstr>Tarea PSI 5.2: Análisis de los Sistemas de Información Actuales</vt:lpstr>
      <vt:lpstr>Tarea PSI 5.3: Valoración de los Sistemas de Información Actuales</vt:lpstr>
      <vt:lpstr>ACTIVIDAD PSI 6: DISEÑO DEL MODELO DE SISTEMAS DE INFORMACIÓN  Tarea PSI 6.1: Diagnóstico de la Situación Actual </vt:lpstr>
      <vt:lpstr>Tarea PSI 6.2: Definición del Modelo de Sistemas de Información</vt:lpstr>
      <vt:lpstr>ACTIVIDAD PSI 7: DEFINICIÓN DE LA ARQUITECTURA TECNOLÓGICA Tarea PSI 7.1: Identificación de las necesidades de Infraestructura tecnológica  </vt:lpstr>
      <vt:lpstr>Tarea PSI 7.2: Selección de Arquitectura Tecnológica</vt:lpstr>
      <vt:lpstr>ACTIVIDAD PSI 8: DEFINICIÓN DEL PLAN DE ACCIÓN  Tarea PSI 8.1: Definición de Proyectos a Realizar</vt:lpstr>
      <vt:lpstr>Tarea PSI 8.2: Elaboración del Plan de Mantenimiento del PSI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DISEÑO DE LAS TIC Y DE LOS SISTEMAS DE INFORMACIÓN EN LA EMPRESA MARKETINGSA</dc:title>
  <cp:lastModifiedBy>Isa Martínez</cp:lastModifiedBy>
  <cp:revision>2</cp:revision>
  <dcterms:modified xsi:type="dcterms:W3CDTF">2020-03-09T23:14:59Z</dcterms:modified>
</cp:coreProperties>
</file>