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EC240-5270-4682-9ACD-830762864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2A0F3-3A5F-4E9F-8465-07A475154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2EBAB-1D44-419E-B8FB-88B9DF79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83B603-489B-4AED-8318-E1E76D82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6D533-E6C0-4B29-B9B5-B79338D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551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A8A84-4FAF-4CF6-B0B5-F51FEC3D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C8D46E-8260-4124-B19C-A0098A3A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0BA18C-A2E6-4D55-8535-3F80901C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50EF3-92AD-4B0F-A356-9EAED25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BDCBF-B7D6-42D9-B62A-0BF30B43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85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8F8BA-700D-44BE-8BB7-9E728F7F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881F9D-EE26-42A5-AE25-6FA438644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4A735-322F-423D-975A-858E7CA8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941F4-32E5-4FBF-AC6B-D3454BBA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35D0D7-6EBD-4856-896B-0B5EC560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82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791E5-9671-44A2-95A4-CAB61AFE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10F94-3482-4CD6-AED3-196FDAE1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265A1-3269-419F-A1B4-C1ADC04C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0EDA4-E9F4-4304-BDB6-8FCBD80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36790-BEE9-48F8-92D5-21A08EE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87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E683F-A9E5-4C49-9033-ED8BB70CA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E23B7-1D2C-4F90-891F-A18AA5AB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FE1BC-6195-49E0-8E9A-8A248B2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6B74A-F8C0-4B4E-8144-1979D6A1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81CD1-B818-48DC-BDE6-719858A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61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F48A4-E5B0-4D10-8DF4-D0186FED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356B5-B3EC-4AFB-BA44-895C9BA52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5079F-A780-4F8C-923B-17329769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F06960-34D6-4325-925A-E5F3FAC5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EC700C-9318-4862-92BD-40499E38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0BED9B-BE20-4EC7-B53A-65B77AEB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268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D26A-7600-4D63-B1DA-08252043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E5280-990C-4604-84EA-9E6DA3DE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1EEB2A-7E55-463B-AFB4-443405FC5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1C6017-AC7C-4512-A813-E4E321D8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635607-EA46-4B70-B399-60F97941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10AAF6-88A8-4C24-92AD-9EEC0B3B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4841D6-9701-4F42-AEC5-5CBE3059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8692BE-FBDD-4884-9972-1E335C4F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88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08CC6-B185-4A36-A2FA-B9CCAB5A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73DC5D-0F41-4090-A599-C72B9416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7F8882-332B-468A-8DF5-DE23CF2C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3CEF4-7D3A-4772-A146-114E3465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50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D2C9E97-FE75-4E51-95A0-E36682EE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DA6061-25D2-419B-A399-DBAC5ED2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EF012C-E19F-426D-9CAA-A6B08D48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29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A2FFC-74F6-4554-BA6F-56F74EB2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9BF23-80AC-4E2F-A204-30A954411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147BA7-FBE4-41FE-87CB-3F99293C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EDA7C-E952-43B0-9F0A-DDCC8A19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0D9841-3577-46CB-8CE1-2DDF576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504DD6-261D-4D8A-82B3-C5463A6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06B53-97C8-4980-93A0-EF0F4D05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F1DF06-299A-493F-A43C-29A557522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CD6A5-30BD-49F9-8C60-E10D8E45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5F6459-0012-42ED-ACA9-BCAC253C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0B39FC-0FF7-4E85-8C57-29055CF9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95821-FB95-47FF-A37F-59BE29F3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6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B2652D-36A2-4188-9BB4-ACBEEAE4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AC9D07-E7E7-44CD-980E-5C5E4509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A237A-67B7-40E3-B309-68CDDFBD7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3194F-36CA-43BA-936A-0873193B4626}" type="datetimeFigureOut">
              <a:rPr lang="es-CL" smtClean="0"/>
              <a:t>23-06-2021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3071C-CC82-4D63-A7A9-7F9AE9C36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2C933-3A35-4DAE-9F85-94C110959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41D1-6046-4322-A468-34983AB107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813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E9F751-838B-4524-B4A5-022B3AE7F578}"/>
              </a:ext>
            </a:extLst>
          </p:cNvPr>
          <p:cNvSpPr txBox="1"/>
          <p:nvPr/>
        </p:nvSpPr>
        <p:spPr>
          <a:xfrm>
            <a:off x="2800130" y="371061"/>
            <a:ext cx="6671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Aprender a leer en época de pandemia</a:t>
            </a:r>
            <a:endParaRPr lang="es-CL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B97FC6-E91F-44B1-BCC1-1020E4B600A0}"/>
              </a:ext>
            </a:extLst>
          </p:cNvPr>
          <p:cNvSpPr txBox="1"/>
          <p:nvPr/>
        </p:nvSpPr>
        <p:spPr>
          <a:xfrm>
            <a:off x="318051" y="1205948"/>
            <a:ext cx="11635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El problema  se visualiza en la baja capacidad de aprender a leer de los niños en etapa escolar  de primero básico y las clases online.</a:t>
            </a:r>
          </a:p>
          <a:p>
            <a:r>
              <a:rPr lang="es-CL" dirty="0"/>
              <a:t>La solución propuesta es crear una aplicación gratuita en donde a través del juego se incentive a los niños a aprender el abecedario y sus sílabas básicas que introducen a la lectura inicial, algo similar al icónico </a:t>
            </a:r>
            <a:r>
              <a:rPr lang="es-CL" dirty="0" err="1"/>
              <a:t>sílabario</a:t>
            </a:r>
            <a:r>
              <a:rPr lang="es-CL" dirty="0"/>
              <a:t> pero de forma digital y entretenida.</a:t>
            </a:r>
          </a:p>
          <a:p>
            <a:endParaRPr lang="es-CL" dirty="0"/>
          </a:p>
          <a:p>
            <a:r>
              <a:rPr lang="es-CL" dirty="0"/>
              <a:t>Los requerimientos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Creación de usuarios-jugador.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Que uno de los jugadores tenga puntaje, historial, premios, avatar entre 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Que pueda contactarse y retar a otros jugadores de su mismo nivel a través del juego.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Que tengas distintas opciones de juego a través de respuestas por voz y  dibujar con el táctil del celular o Tablet.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Que los jugadores puedan competir por equipos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Visualización de avance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Sea fácil de usar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2704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46C3228-5881-4AC5-8DC7-35B36709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52247"/>
              </p:ext>
            </p:extLst>
          </p:nvPr>
        </p:nvGraphicFramePr>
        <p:xfrm>
          <a:off x="263940" y="242588"/>
          <a:ext cx="2394226" cy="406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4226">
                  <a:extLst>
                    <a:ext uri="{9D8B030D-6E8A-4147-A177-3AD203B41FA5}">
                      <a16:colId xmlns:a16="http://schemas.microsoft.com/office/drawing/2014/main" val="4218111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Jugador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int</a:t>
                      </a:r>
                      <a:r>
                        <a:rPr lang="es-CL" dirty="0"/>
                        <a:t> id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nombre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apellido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int</a:t>
                      </a:r>
                      <a:r>
                        <a:rPr lang="es-CL" dirty="0"/>
                        <a:t> edad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curso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email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</a:t>
                      </a:r>
                      <a:r>
                        <a:rPr lang="es-CL" dirty="0" err="1"/>
                        <a:t>password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06787"/>
                  </a:ext>
                </a:extLst>
              </a:tr>
              <a:tr h="1685824">
                <a:tc>
                  <a:txBody>
                    <a:bodyPr/>
                    <a:lstStyle/>
                    <a:p>
                      <a:r>
                        <a:rPr lang="es-CL" dirty="0"/>
                        <a:t>(+)</a:t>
                      </a:r>
                      <a:r>
                        <a:rPr lang="es-CL" dirty="0" err="1"/>
                        <a:t>CrearUsuario</a:t>
                      </a:r>
                      <a:r>
                        <a:rPr lang="es-CL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(+)</a:t>
                      </a:r>
                      <a:r>
                        <a:rPr lang="es-CL" dirty="0" err="1"/>
                        <a:t>cambiarPassword</a:t>
                      </a:r>
                      <a:r>
                        <a:rPr lang="es-CL" dirty="0"/>
                        <a:t>()</a:t>
                      </a:r>
                    </a:p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3863"/>
                  </a:ext>
                </a:extLst>
              </a:tr>
            </a:tbl>
          </a:graphicData>
        </a:graphic>
      </p:graphicFrame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82AA2819-7FBA-42B7-A6DB-C314799B4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06562"/>
              </p:ext>
            </p:extLst>
          </p:nvPr>
        </p:nvGraphicFramePr>
        <p:xfrm>
          <a:off x="3141869" y="242588"/>
          <a:ext cx="2619514" cy="3028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514">
                  <a:extLst>
                    <a:ext uri="{9D8B030D-6E8A-4147-A177-3AD203B41FA5}">
                      <a16:colId xmlns:a16="http://schemas.microsoft.com/office/drawing/2014/main" val="4218111515"/>
                    </a:ext>
                  </a:extLst>
                </a:gridCol>
              </a:tblGrid>
              <a:tr h="260379">
                <a:tc>
                  <a:txBody>
                    <a:bodyPr/>
                    <a:lstStyle/>
                    <a:p>
                      <a:r>
                        <a:rPr lang="es-CL" dirty="0"/>
                        <a:t>Juego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6703"/>
                  </a:ext>
                </a:extLst>
              </a:tr>
              <a:tr h="1041517">
                <a:tc>
                  <a:txBody>
                    <a:bodyPr/>
                    <a:lstStyle/>
                    <a:p>
                      <a:r>
                        <a:rPr lang="es-CL" dirty="0"/>
                        <a:t>(-)date </a:t>
                      </a:r>
                      <a:r>
                        <a:rPr lang="es-CL" dirty="0" err="1"/>
                        <a:t>dia</a:t>
                      </a:r>
                      <a:endParaRPr lang="es-CL" dirty="0"/>
                    </a:p>
                    <a:p>
                      <a:r>
                        <a:rPr lang="es-CL" dirty="0"/>
                        <a:t>(-)date hora</a:t>
                      </a:r>
                    </a:p>
                    <a:p>
                      <a:r>
                        <a:rPr lang="es-CL" dirty="0"/>
                        <a:t>(-)</a:t>
                      </a:r>
                      <a:r>
                        <a:rPr lang="es-CL" dirty="0" err="1"/>
                        <a:t>int</a:t>
                      </a:r>
                      <a:r>
                        <a:rPr lang="es-CL" dirty="0"/>
                        <a:t> puntaje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historial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(-)</a:t>
                      </a:r>
                      <a:r>
                        <a:rPr lang="es-CL" dirty="0" err="1"/>
                        <a:t>String</a:t>
                      </a:r>
                      <a:r>
                        <a:rPr lang="es-CL" dirty="0"/>
                        <a:t> avance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506787"/>
                  </a:ext>
                </a:extLst>
              </a:tr>
              <a:tr h="1200114">
                <a:tc>
                  <a:txBody>
                    <a:bodyPr/>
                    <a:lstStyle/>
                    <a:p>
                      <a:r>
                        <a:rPr lang="es-CL" dirty="0"/>
                        <a:t>(+) respuesta()</a:t>
                      </a:r>
                    </a:p>
                    <a:p>
                      <a:r>
                        <a:rPr lang="es-CL" dirty="0"/>
                        <a:t>(+) dibujar()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613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177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206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orregol</dc:creator>
  <cp:lastModifiedBy>Isabel Muñoz</cp:lastModifiedBy>
  <cp:revision>17</cp:revision>
  <dcterms:created xsi:type="dcterms:W3CDTF">2021-06-11T00:21:30Z</dcterms:created>
  <dcterms:modified xsi:type="dcterms:W3CDTF">2021-06-24T00:44:00Z</dcterms:modified>
</cp:coreProperties>
</file>