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76B155-2021-4F97-80C1-362261BB026E}" v="256" dt="2021-11-22T21:50:23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371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328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314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368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013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96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0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138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8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069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567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3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35" r:id="rId6"/>
    <p:sldLayoutId id="2147483831" r:id="rId7"/>
    <p:sldLayoutId id="2147483832" r:id="rId8"/>
    <p:sldLayoutId id="2147483833" r:id="rId9"/>
    <p:sldLayoutId id="2147483834" r:id="rId10"/>
    <p:sldLayoutId id="214748383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pngimg.com/download/6030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0352" y="4732038"/>
            <a:ext cx="3444423" cy="1500761"/>
          </a:xfrm>
          <a:solidFill>
            <a:schemeClr val="bg2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Sistema</a:t>
            </a:r>
            <a:r>
              <a:rPr lang="de-DE" dirty="0"/>
              <a:t> de </a:t>
            </a:r>
            <a:r>
              <a:rPr lang="de-DE" dirty="0" err="1"/>
              <a:t>Moeda</a:t>
            </a:r>
            <a:r>
              <a:rPr lang="de-DE" dirty="0"/>
              <a:t> </a:t>
            </a:r>
            <a:r>
              <a:rPr lang="de-DE" dirty="0" err="1"/>
              <a:t>Estudantil</a:t>
            </a:r>
            <a:endParaRPr lang="pt-BR" dirty="0" err="1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972B65B-8AFA-4B5C-BFC6-E443F377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1" name="Graphic 78">
            <a:extLst>
              <a:ext uri="{FF2B5EF4-FFF2-40B4-BE49-F238E27FC236}">
                <a16:creationId xmlns:a16="http://schemas.microsoft.com/office/drawing/2014/main" id="{8B32F32D-2578-47BA-A8C8-B9CC3F8A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2" name="Graphic 78">
              <a:extLst>
                <a:ext uri="{FF2B5EF4-FFF2-40B4-BE49-F238E27FC236}">
                  <a16:creationId xmlns:a16="http://schemas.microsoft.com/office/drawing/2014/main" id="{FE39C5A6-D000-4F68-8942-DD0D6D6F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aphic 78">
              <a:extLst>
                <a:ext uri="{FF2B5EF4-FFF2-40B4-BE49-F238E27FC236}">
                  <a16:creationId xmlns:a16="http://schemas.microsoft.com/office/drawing/2014/main" id="{E89890B6-1232-480B-A1E4-4EE4897F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4" name="Graphic 78">
                <a:extLst>
                  <a:ext uri="{FF2B5EF4-FFF2-40B4-BE49-F238E27FC236}">
                    <a16:creationId xmlns:a16="http://schemas.microsoft.com/office/drawing/2014/main" id="{AA2A92B4-DD5E-4659-876C-CEF27D8A3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Graphic 78">
                <a:extLst>
                  <a:ext uri="{FF2B5EF4-FFF2-40B4-BE49-F238E27FC236}">
                    <a16:creationId xmlns:a16="http://schemas.microsoft.com/office/drawing/2014/main" id="{CB3716F9-57FA-4E55-B926-D141DFDE7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Graphic 78">
                <a:extLst>
                  <a:ext uri="{FF2B5EF4-FFF2-40B4-BE49-F238E27FC236}">
                    <a16:creationId xmlns:a16="http://schemas.microsoft.com/office/drawing/2014/main" id="{6E65CA48-F624-4AAA-B08C-4D030E798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raphic 78">
                <a:extLst>
                  <a:ext uri="{FF2B5EF4-FFF2-40B4-BE49-F238E27FC236}">
                    <a16:creationId xmlns:a16="http://schemas.microsoft.com/office/drawing/2014/main" id="{5AB96607-3A57-4F71-87E5-C0D546FEBF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Imagem 5">
            <a:extLst>
              <a:ext uri="{FF2B5EF4-FFF2-40B4-BE49-F238E27FC236}">
                <a16:creationId xmlns:a16="http://schemas.microsoft.com/office/drawing/2014/main" id="{5579E364-24CD-4228-BA91-795601345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281" y="411841"/>
            <a:ext cx="3486668" cy="3980656"/>
          </a:xfrm>
          <a:prstGeom prst="rect">
            <a:avLst/>
          </a:prstGeom>
        </p:spPr>
      </p:pic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286E5E1D-FD49-448F-83C8-E06466BE5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8708"/>
            <a:ext cx="4292956" cy="124929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82E7BA0-A7BA-4C61-9D6F-5345A5405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5369E81-3115-4284-995E-F753EB42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4729589-1C6A-4995-83DB-3C8AC2B8D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A966D0D-0B99-4534-8150-ECA25F804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5" name="Graphic 12">
              <a:extLst>
                <a:ext uri="{FF2B5EF4-FFF2-40B4-BE49-F238E27FC236}">
                  <a16:creationId xmlns:a16="http://schemas.microsoft.com/office/drawing/2014/main" id="{7DC8EDF8-9492-4A6B-8050-A6B44F11B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Graphic 15">
              <a:extLst>
                <a:ext uri="{FF2B5EF4-FFF2-40B4-BE49-F238E27FC236}">
                  <a16:creationId xmlns:a16="http://schemas.microsoft.com/office/drawing/2014/main" id="{13B4EDF3-5414-4F6E-8824-4FDC7BFD5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Graphic 15">
              <a:extLst>
                <a:ext uri="{FF2B5EF4-FFF2-40B4-BE49-F238E27FC236}">
                  <a16:creationId xmlns:a16="http://schemas.microsoft.com/office/drawing/2014/main" id="{6CE204CE-5738-4712-8E02-CF746C01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69023-4235-4E1E-A424-EA0EA83D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7EE4F8C-DEF1-4E1B-A549-B47ECB642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PUCoins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0352" y="4732038"/>
            <a:ext cx="3444423" cy="1500761"/>
          </a:xfrm>
          <a:solidFill>
            <a:schemeClr val="bg2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de-DE" dirty="0"/>
              <a:t>- HTML</a:t>
            </a:r>
          </a:p>
          <a:p>
            <a:r>
              <a:rPr lang="de-DE" dirty="0"/>
              <a:t>- CSS</a:t>
            </a:r>
          </a:p>
          <a:p>
            <a:r>
              <a:rPr lang="de-DE" dirty="0"/>
              <a:t>- </a:t>
            </a:r>
            <a:r>
              <a:rPr lang="de-DE" dirty="0" err="1"/>
              <a:t>NodeJS</a:t>
            </a:r>
            <a:endParaRPr lang="de-DE" dirty="0"/>
          </a:p>
          <a:p>
            <a:r>
              <a:rPr lang="de-DE" dirty="0"/>
              <a:t>- MySQL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972B65B-8AFA-4B5C-BFC6-E443F377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1" name="Graphic 78">
            <a:extLst>
              <a:ext uri="{FF2B5EF4-FFF2-40B4-BE49-F238E27FC236}">
                <a16:creationId xmlns:a16="http://schemas.microsoft.com/office/drawing/2014/main" id="{8B32F32D-2578-47BA-A8C8-B9CC3F8A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2" name="Graphic 78">
              <a:extLst>
                <a:ext uri="{FF2B5EF4-FFF2-40B4-BE49-F238E27FC236}">
                  <a16:creationId xmlns:a16="http://schemas.microsoft.com/office/drawing/2014/main" id="{FE39C5A6-D000-4F68-8942-DD0D6D6F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aphic 78">
              <a:extLst>
                <a:ext uri="{FF2B5EF4-FFF2-40B4-BE49-F238E27FC236}">
                  <a16:creationId xmlns:a16="http://schemas.microsoft.com/office/drawing/2014/main" id="{E89890B6-1232-480B-A1E4-4EE4897F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4" name="Graphic 78">
                <a:extLst>
                  <a:ext uri="{FF2B5EF4-FFF2-40B4-BE49-F238E27FC236}">
                    <a16:creationId xmlns:a16="http://schemas.microsoft.com/office/drawing/2014/main" id="{AA2A92B4-DD5E-4659-876C-CEF27D8A3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Graphic 78">
                <a:extLst>
                  <a:ext uri="{FF2B5EF4-FFF2-40B4-BE49-F238E27FC236}">
                    <a16:creationId xmlns:a16="http://schemas.microsoft.com/office/drawing/2014/main" id="{CB3716F9-57FA-4E55-B926-D141DFDE7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Graphic 78">
                <a:extLst>
                  <a:ext uri="{FF2B5EF4-FFF2-40B4-BE49-F238E27FC236}">
                    <a16:creationId xmlns:a16="http://schemas.microsoft.com/office/drawing/2014/main" id="{6E65CA48-F624-4AAA-B08C-4D030E798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raphic 78">
                <a:extLst>
                  <a:ext uri="{FF2B5EF4-FFF2-40B4-BE49-F238E27FC236}">
                    <a16:creationId xmlns:a16="http://schemas.microsoft.com/office/drawing/2014/main" id="{5AB96607-3A57-4F71-87E5-C0D546FEBF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286E5E1D-FD49-448F-83C8-E06466BE5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8708"/>
            <a:ext cx="4292956" cy="124929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82E7BA0-A7BA-4C61-9D6F-5345A5405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5369E81-3115-4284-995E-F753EB42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4729589-1C6A-4995-83DB-3C8AC2B8D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A966D0D-0B99-4534-8150-ECA25F804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5" name="Graphic 12">
              <a:extLst>
                <a:ext uri="{FF2B5EF4-FFF2-40B4-BE49-F238E27FC236}">
                  <a16:creationId xmlns:a16="http://schemas.microsoft.com/office/drawing/2014/main" id="{7DC8EDF8-9492-4A6B-8050-A6B44F11B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Graphic 15">
              <a:extLst>
                <a:ext uri="{FF2B5EF4-FFF2-40B4-BE49-F238E27FC236}">
                  <a16:creationId xmlns:a16="http://schemas.microsoft.com/office/drawing/2014/main" id="{13B4EDF3-5414-4F6E-8824-4FDC7BFD5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Graphic 15">
              <a:extLst>
                <a:ext uri="{FF2B5EF4-FFF2-40B4-BE49-F238E27FC236}">
                  <a16:creationId xmlns:a16="http://schemas.microsoft.com/office/drawing/2014/main" id="{6CE204CE-5738-4712-8E02-CF746C01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69023-4235-4E1E-A424-EA0EA83D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7EE4F8C-DEF1-4E1B-A549-B47ECB642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pic>
        <p:nvPicPr>
          <p:cNvPr id="2" name="Imagem 3" descr="Free vector graphic: Node Js, Logo, Nodejs, Javascript ...">
            <a:extLst>
              <a:ext uri="{FF2B5EF4-FFF2-40B4-BE49-F238E27FC236}">
                <a16:creationId xmlns:a16="http://schemas.microsoft.com/office/drawing/2014/main" id="{6ACA5E51-3701-4F06-B8E0-DE59E9062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155" y="2124973"/>
            <a:ext cx="2743200" cy="1371600"/>
          </a:xfrm>
          <a:prstGeom prst="rect">
            <a:avLst/>
          </a:prstGeom>
        </p:spPr>
      </p:pic>
      <p:pic>
        <p:nvPicPr>
          <p:cNvPr id="4" name="Imagem 5" descr="Logotipo&#10;&#10;Descrição gerada automaticamente">
            <a:extLst>
              <a:ext uri="{FF2B5EF4-FFF2-40B4-BE49-F238E27FC236}">
                <a16:creationId xmlns:a16="http://schemas.microsoft.com/office/drawing/2014/main" id="{03D5538C-AC3E-4862-97C7-4997E4BE1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40437" y="2114910"/>
            <a:ext cx="1578634" cy="1578634"/>
          </a:xfrm>
          <a:prstGeom prst="rect">
            <a:avLst/>
          </a:prstGeom>
        </p:spPr>
      </p:pic>
      <p:pic>
        <p:nvPicPr>
          <p:cNvPr id="9" name="Imagem 9" descr="Logotipo Html Html5 · Imagens grátis no Pixabay">
            <a:extLst>
              <a:ext uri="{FF2B5EF4-FFF2-40B4-BE49-F238E27FC236}">
                <a16:creationId xmlns:a16="http://schemas.microsoft.com/office/drawing/2014/main" id="{985B974D-EC5C-4E60-889C-2511280D9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9796" y="3825814"/>
            <a:ext cx="1779917" cy="1751163"/>
          </a:xfrm>
          <a:prstGeom prst="rect">
            <a:avLst/>
          </a:prstGeom>
        </p:spPr>
      </p:pic>
      <p:pic>
        <p:nvPicPr>
          <p:cNvPr id="13" name="Imagem 13" descr="CSS - Vikipediya">
            <a:extLst>
              <a:ext uri="{FF2B5EF4-FFF2-40B4-BE49-F238E27FC236}">
                <a16:creationId xmlns:a16="http://schemas.microsoft.com/office/drawing/2014/main" id="{9AE55F07-8220-400C-A7E9-3DC8B66EC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4626" y="3650504"/>
            <a:ext cx="1377351" cy="192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0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972B65B-8AFA-4B5C-BFC6-E443F377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1" name="Graphic 78">
            <a:extLst>
              <a:ext uri="{FF2B5EF4-FFF2-40B4-BE49-F238E27FC236}">
                <a16:creationId xmlns:a16="http://schemas.microsoft.com/office/drawing/2014/main" id="{8B32F32D-2578-47BA-A8C8-B9CC3F8A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2" name="Graphic 78">
              <a:extLst>
                <a:ext uri="{FF2B5EF4-FFF2-40B4-BE49-F238E27FC236}">
                  <a16:creationId xmlns:a16="http://schemas.microsoft.com/office/drawing/2014/main" id="{FE39C5A6-D000-4F68-8942-DD0D6D6F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aphic 78">
              <a:extLst>
                <a:ext uri="{FF2B5EF4-FFF2-40B4-BE49-F238E27FC236}">
                  <a16:creationId xmlns:a16="http://schemas.microsoft.com/office/drawing/2014/main" id="{E89890B6-1232-480B-A1E4-4EE4897F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4" name="Graphic 78">
                <a:extLst>
                  <a:ext uri="{FF2B5EF4-FFF2-40B4-BE49-F238E27FC236}">
                    <a16:creationId xmlns:a16="http://schemas.microsoft.com/office/drawing/2014/main" id="{AA2A92B4-DD5E-4659-876C-CEF27D8A3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Graphic 78">
                <a:extLst>
                  <a:ext uri="{FF2B5EF4-FFF2-40B4-BE49-F238E27FC236}">
                    <a16:creationId xmlns:a16="http://schemas.microsoft.com/office/drawing/2014/main" id="{CB3716F9-57FA-4E55-B926-D141DFDE7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Graphic 78">
                <a:extLst>
                  <a:ext uri="{FF2B5EF4-FFF2-40B4-BE49-F238E27FC236}">
                    <a16:creationId xmlns:a16="http://schemas.microsoft.com/office/drawing/2014/main" id="{6E65CA48-F624-4AAA-B08C-4D030E798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raphic 78">
                <a:extLst>
                  <a:ext uri="{FF2B5EF4-FFF2-40B4-BE49-F238E27FC236}">
                    <a16:creationId xmlns:a16="http://schemas.microsoft.com/office/drawing/2014/main" id="{5AB96607-3A57-4F71-87E5-C0D546FEBF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286E5E1D-FD49-448F-83C8-E06466BE5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8708"/>
            <a:ext cx="4292956" cy="124929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82E7BA0-A7BA-4C61-9D6F-5345A5405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5369E81-3115-4284-995E-F753EB42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4729589-1C6A-4995-83DB-3C8AC2B8D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A966D0D-0B99-4534-8150-ECA25F804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5" name="Graphic 12">
              <a:extLst>
                <a:ext uri="{FF2B5EF4-FFF2-40B4-BE49-F238E27FC236}">
                  <a16:creationId xmlns:a16="http://schemas.microsoft.com/office/drawing/2014/main" id="{7DC8EDF8-9492-4A6B-8050-A6B44F11B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Graphic 15">
              <a:extLst>
                <a:ext uri="{FF2B5EF4-FFF2-40B4-BE49-F238E27FC236}">
                  <a16:creationId xmlns:a16="http://schemas.microsoft.com/office/drawing/2014/main" id="{13B4EDF3-5414-4F6E-8824-4FDC7BFD5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Graphic 15">
              <a:extLst>
                <a:ext uri="{FF2B5EF4-FFF2-40B4-BE49-F238E27FC236}">
                  <a16:creationId xmlns:a16="http://schemas.microsoft.com/office/drawing/2014/main" id="{6CE204CE-5738-4712-8E02-CF746C01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69023-4235-4E1E-A424-EA0EA83D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7EE4F8C-DEF1-4E1B-A549-B47ECB642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Arquitetura MVC</a:t>
            </a:r>
          </a:p>
        </p:txBody>
      </p:sp>
      <p:pic>
        <p:nvPicPr>
          <p:cNvPr id="12" name="Imagem 13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034A4254-6036-4826-A25C-57CF4B876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249" y="2112523"/>
            <a:ext cx="5733690" cy="261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972B65B-8AFA-4B5C-BFC6-E443F377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1" name="Graphic 78">
            <a:extLst>
              <a:ext uri="{FF2B5EF4-FFF2-40B4-BE49-F238E27FC236}">
                <a16:creationId xmlns:a16="http://schemas.microsoft.com/office/drawing/2014/main" id="{8B32F32D-2578-47BA-A8C8-B9CC3F8A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2" name="Graphic 78">
              <a:extLst>
                <a:ext uri="{FF2B5EF4-FFF2-40B4-BE49-F238E27FC236}">
                  <a16:creationId xmlns:a16="http://schemas.microsoft.com/office/drawing/2014/main" id="{FE39C5A6-D000-4F68-8942-DD0D6D6F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aphic 78">
              <a:extLst>
                <a:ext uri="{FF2B5EF4-FFF2-40B4-BE49-F238E27FC236}">
                  <a16:creationId xmlns:a16="http://schemas.microsoft.com/office/drawing/2014/main" id="{E89890B6-1232-480B-A1E4-4EE4897F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4" name="Graphic 78">
                <a:extLst>
                  <a:ext uri="{FF2B5EF4-FFF2-40B4-BE49-F238E27FC236}">
                    <a16:creationId xmlns:a16="http://schemas.microsoft.com/office/drawing/2014/main" id="{AA2A92B4-DD5E-4659-876C-CEF27D8A3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Graphic 78">
                <a:extLst>
                  <a:ext uri="{FF2B5EF4-FFF2-40B4-BE49-F238E27FC236}">
                    <a16:creationId xmlns:a16="http://schemas.microsoft.com/office/drawing/2014/main" id="{CB3716F9-57FA-4E55-B926-D141DFDE7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Graphic 78">
                <a:extLst>
                  <a:ext uri="{FF2B5EF4-FFF2-40B4-BE49-F238E27FC236}">
                    <a16:creationId xmlns:a16="http://schemas.microsoft.com/office/drawing/2014/main" id="{6E65CA48-F624-4AAA-B08C-4D030E798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raphic 78">
                <a:extLst>
                  <a:ext uri="{FF2B5EF4-FFF2-40B4-BE49-F238E27FC236}">
                    <a16:creationId xmlns:a16="http://schemas.microsoft.com/office/drawing/2014/main" id="{5AB96607-3A57-4F71-87E5-C0D546FEBF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286E5E1D-FD49-448F-83C8-E06466BE5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8708"/>
            <a:ext cx="4292956" cy="124929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82E7BA0-A7BA-4C61-9D6F-5345A5405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5369E81-3115-4284-995E-F753EB42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4729589-1C6A-4995-83DB-3C8AC2B8D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A966D0D-0B99-4534-8150-ECA25F804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5" name="Graphic 12">
              <a:extLst>
                <a:ext uri="{FF2B5EF4-FFF2-40B4-BE49-F238E27FC236}">
                  <a16:creationId xmlns:a16="http://schemas.microsoft.com/office/drawing/2014/main" id="{7DC8EDF8-9492-4A6B-8050-A6B44F11B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Graphic 15">
              <a:extLst>
                <a:ext uri="{FF2B5EF4-FFF2-40B4-BE49-F238E27FC236}">
                  <a16:creationId xmlns:a16="http://schemas.microsoft.com/office/drawing/2014/main" id="{13B4EDF3-5414-4F6E-8824-4FDC7BFD5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Graphic 15">
              <a:extLst>
                <a:ext uri="{FF2B5EF4-FFF2-40B4-BE49-F238E27FC236}">
                  <a16:creationId xmlns:a16="http://schemas.microsoft.com/office/drawing/2014/main" id="{6CE204CE-5738-4712-8E02-CF746C01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69023-4235-4E1E-A424-EA0EA83D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7EE4F8C-DEF1-4E1B-A549-B47ECB642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Home</a:t>
            </a:r>
          </a:p>
        </p:txBody>
      </p:sp>
      <p:pic>
        <p:nvPicPr>
          <p:cNvPr id="2" name="Imagem 3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A91E6F8C-97DA-4C08-B1D4-1131F7B97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702" y="1004969"/>
            <a:ext cx="7689010" cy="4244213"/>
          </a:xfrm>
          <a:prstGeom prst="rect">
            <a:avLst/>
          </a:prstGeom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08AF4BFC-FA32-49EE-B527-EB4A023A7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86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972B65B-8AFA-4B5C-BFC6-E443F377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1" name="Graphic 78">
            <a:extLst>
              <a:ext uri="{FF2B5EF4-FFF2-40B4-BE49-F238E27FC236}">
                <a16:creationId xmlns:a16="http://schemas.microsoft.com/office/drawing/2014/main" id="{8B32F32D-2578-47BA-A8C8-B9CC3F8A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2" name="Graphic 78">
              <a:extLst>
                <a:ext uri="{FF2B5EF4-FFF2-40B4-BE49-F238E27FC236}">
                  <a16:creationId xmlns:a16="http://schemas.microsoft.com/office/drawing/2014/main" id="{FE39C5A6-D000-4F68-8942-DD0D6D6F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aphic 78">
              <a:extLst>
                <a:ext uri="{FF2B5EF4-FFF2-40B4-BE49-F238E27FC236}">
                  <a16:creationId xmlns:a16="http://schemas.microsoft.com/office/drawing/2014/main" id="{E89890B6-1232-480B-A1E4-4EE4897F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4" name="Graphic 78">
                <a:extLst>
                  <a:ext uri="{FF2B5EF4-FFF2-40B4-BE49-F238E27FC236}">
                    <a16:creationId xmlns:a16="http://schemas.microsoft.com/office/drawing/2014/main" id="{AA2A92B4-DD5E-4659-876C-CEF27D8A3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Graphic 78">
                <a:extLst>
                  <a:ext uri="{FF2B5EF4-FFF2-40B4-BE49-F238E27FC236}">
                    <a16:creationId xmlns:a16="http://schemas.microsoft.com/office/drawing/2014/main" id="{CB3716F9-57FA-4E55-B926-D141DFDE7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Graphic 78">
                <a:extLst>
                  <a:ext uri="{FF2B5EF4-FFF2-40B4-BE49-F238E27FC236}">
                    <a16:creationId xmlns:a16="http://schemas.microsoft.com/office/drawing/2014/main" id="{6E65CA48-F624-4AAA-B08C-4D030E798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raphic 78">
                <a:extLst>
                  <a:ext uri="{FF2B5EF4-FFF2-40B4-BE49-F238E27FC236}">
                    <a16:creationId xmlns:a16="http://schemas.microsoft.com/office/drawing/2014/main" id="{5AB96607-3A57-4F71-87E5-C0D546FEBF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286E5E1D-FD49-448F-83C8-E06466BE5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8708"/>
            <a:ext cx="4292956" cy="124929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82E7BA0-A7BA-4C61-9D6F-5345A5405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5369E81-3115-4284-995E-F753EB42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4729589-1C6A-4995-83DB-3C8AC2B8D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A966D0D-0B99-4534-8150-ECA25F804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5" name="Graphic 12">
              <a:extLst>
                <a:ext uri="{FF2B5EF4-FFF2-40B4-BE49-F238E27FC236}">
                  <a16:creationId xmlns:a16="http://schemas.microsoft.com/office/drawing/2014/main" id="{7DC8EDF8-9492-4A6B-8050-A6B44F11B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Graphic 15">
              <a:extLst>
                <a:ext uri="{FF2B5EF4-FFF2-40B4-BE49-F238E27FC236}">
                  <a16:creationId xmlns:a16="http://schemas.microsoft.com/office/drawing/2014/main" id="{13B4EDF3-5414-4F6E-8824-4FDC7BFD5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Graphic 15">
              <a:extLst>
                <a:ext uri="{FF2B5EF4-FFF2-40B4-BE49-F238E27FC236}">
                  <a16:creationId xmlns:a16="http://schemas.microsoft.com/office/drawing/2014/main" id="{6CE204CE-5738-4712-8E02-CF746C01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69023-4235-4E1E-A424-EA0EA83D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7EE4F8C-DEF1-4E1B-A549-B47ECB642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956" y="1122363"/>
            <a:ext cx="3143036" cy="1978346"/>
          </a:xfrm>
        </p:spPr>
        <p:txBody>
          <a:bodyPr/>
          <a:lstStyle/>
          <a:p>
            <a:r>
              <a:rPr lang="pt-BR" dirty="0"/>
              <a:t>Tela de Alunos</a:t>
            </a:r>
          </a:p>
        </p:txBody>
      </p:sp>
      <p:pic>
        <p:nvPicPr>
          <p:cNvPr id="3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9614F047-019E-4AAD-952F-84D978927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702" y="1017112"/>
            <a:ext cx="7689010" cy="409053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9D65758-4877-4002-91D6-6AF2B92C4489}"/>
              </a:ext>
            </a:extLst>
          </p:cNvPr>
          <p:cNvSpPr txBox="1"/>
          <p:nvPr/>
        </p:nvSpPr>
        <p:spPr>
          <a:xfrm>
            <a:off x="396815" y="384738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Adicionar, Editar, Consultar e </a:t>
            </a:r>
            <a:r>
              <a:rPr lang="pt-BR" dirty="0" err="1"/>
              <a:t>Excluír</a:t>
            </a:r>
          </a:p>
        </p:txBody>
      </p:sp>
    </p:spTree>
    <p:extLst>
      <p:ext uri="{BB962C8B-B14F-4D97-AF65-F5344CB8AC3E}">
        <p14:creationId xmlns:p14="http://schemas.microsoft.com/office/powerpoint/2010/main" val="382059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972B65B-8AFA-4B5C-BFC6-E443F377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1" name="Graphic 78">
            <a:extLst>
              <a:ext uri="{FF2B5EF4-FFF2-40B4-BE49-F238E27FC236}">
                <a16:creationId xmlns:a16="http://schemas.microsoft.com/office/drawing/2014/main" id="{8B32F32D-2578-47BA-A8C8-B9CC3F8A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2" name="Graphic 78">
              <a:extLst>
                <a:ext uri="{FF2B5EF4-FFF2-40B4-BE49-F238E27FC236}">
                  <a16:creationId xmlns:a16="http://schemas.microsoft.com/office/drawing/2014/main" id="{FE39C5A6-D000-4F68-8942-DD0D6D6F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aphic 78">
              <a:extLst>
                <a:ext uri="{FF2B5EF4-FFF2-40B4-BE49-F238E27FC236}">
                  <a16:creationId xmlns:a16="http://schemas.microsoft.com/office/drawing/2014/main" id="{E89890B6-1232-480B-A1E4-4EE4897F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4" name="Graphic 78">
                <a:extLst>
                  <a:ext uri="{FF2B5EF4-FFF2-40B4-BE49-F238E27FC236}">
                    <a16:creationId xmlns:a16="http://schemas.microsoft.com/office/drawing/2014/main" id="{AA2A92B4-DD5E-4659-876C-CEF27D8A3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Graphic 78">
                <a:extLst>
                  <a:ext uri="{FF2B5EF4-FFF2-40B4-BE49-F238E27FC236}">
                    <a16:creationId xmlns:a16="http://schemas.microsoft.com/office/drawing/2014/main" id="{CB3716F9-57FA-4E55-B926-D141DFDE7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Graphic 78">
                <a:extLst>
                  <a:ext uri="{FF2B5EF4-FFF2-40B4-BE49-F238E27FC236}">
                    <a16:creationId xmlns:a16="http://schemas.microsoft.com/office/drawing/2014/main" id="{6E65CA48-F624-4AAA-B08C-4D030E798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raphic 78">
                <a:extLst>
                  <a:ext uri="{FF2B5EF4-FFF2-40B4-BE49-F238E27FC236}">
                    <a16:creationId xmlns:a16="http://schemas.microsoft.com/office/drawing/2014/main" id="{5AB96607-3A57-4F71-87E5-C0D546FEBF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286E5E1D-FD49-448F-83C8-E06466BE5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8708"/>
            <a:ext cx="4292956" cy="124929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82E7BA0-A7BA-4C61-9D6F-5345A5405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5369E81-3115-4284-995E-F753EB42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4729589-1C6A-4995-83DB-3C8AC2B8D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A966D0D-0B99-4534-8150-ECA25F804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5" name="Graphic 12">
              <a:extLst>
                <a:ext uri="{FF2B5EF4-FFF2-40B4-BE49-F238E27FC236}">
                  <a16:creationId xmlns:a16="http://schemas.microsoft.com/office/drawing/2014/main" id="{7DC8EDF8-9492-4A6B-8050-A6B44F11B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Graphic 15">
              <a:extLst>
                <a:ext uri="{FF2B5EF4-FFF2-40B4-BE49-F238E27FC236}">
                  <a16:creationId xmlns:a16="http://schemas.microsoft.com/office/drawing/2014/main" id="{13B4EDF3-5414-4F6E-8824-4FDC7BFD5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Graphic 15">
              <a:extLst>
                <a:ext uri="{FF2B5EF4-FFF2-40B4-BE49-F238E27FC236}">
                  <a16:creationId xmlns:a16="http://schemas.microsoft.com/office/drawing/2014/main" id="{6CE204CE-5738-4712-8E02-CF746C01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69023-4235-4E1E-A424-EA0EA83D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7EE4F8C-DEF1-4E1B-A549-B47ECB642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956" y="1122363"/>
            <a:ext cx="3818772" cy="1978346"/>
          </a:xfrm>
        </p:spPr>
        <p:txBody>
          <a:bodyPr/>
          <a:lstStyle/>
          <a:p>
            <a:r>
              <a:rPr lang="pt-BR" dirty="0"/>
              <a:t>Cadastro de Aluno</a:t>
            </a:r>
          </a:p>
        </p:txBody>
      </p:sp>
      <p:pic>
        <p:nvPicPr>
          <p:cNvPr id="2" name="Imagem 4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ABEE89EA-B56F-4C24-A7CF-661C17F0E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438" y="1016371"/>
            <a:ext cx="7617124" cy="413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972B65B-8AFA-4B5C-BFC6-E443F377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1" name="Graphic 78">
            <a:extLst>
              <a:ext uri="{FF2B5EF4-FFF2-40B4-BE49-F238E27FC236}">
                <a16:creationId xmlns:a16="http://schemas.microsoft.com/office/drawing/2014/main" id="{8B32F32D-2578-47BA-A8C8-B9CC3F8A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2" name="Graphic 78">
              <a:extLst>
                <a:ext uri="{FF2B5EF4-FFF2-40B4-BE49-F238E27FC236}">
                  <a16:creationId xmlns:a16="http://schemas.microsoft.com/office/drawing/2014/main" id="{FE39C5A6-D000-4F68-8942-DD0D6D6F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aphic 78">
              <a:extLst>
                <a:ext uri="{FF2B5EF4-FFF2-40B4-BE49-F238E27FC236}">
                  <a16:creationId xmlns:a16="http://schemas.microsoft.com/office/drawing/2014/main" id="{E89890B6-1232-480B-A1E4-4EE4897F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4" name="Graphic 78">
                <a:extLst>
                  <a:ext uri="{FF2B5EF4-FFF2-40B4-BE49-F238E27FC236}">
                    <a16:creationId xmlns:a16="http://schemas.microsoft.com/office/drawing/2014/main" id="{AA2A92B4-DD5E-4659-876C-CEF27D8A3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Graphic 78">
                <a:extLst>
                  <a:ext uri="{FF2B5EF4-FFF2-40B4-BE49-F238E27FC236}">
                    <a16:creationId xmlns:a16="http://schemas.microsoft.com/office/drawing/2014/main" id="{CB3716F9-57FA-4E55-B926-D141DFDE7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Graphic 78">
                <a:extLst>
                  <a:ext uri="{FF2B5EF4-FFF2-40B4-BE49-F238E27FC236}">
                    <a16:creationId xmlns:a16="http://schemas.microsoft.com/office/drawing/2014/main" id="{6E65CA48-F624-4AAA-B08C-4D030E798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raphic 78">
                <a:extLst>
                  <a:ext uri="{FF2B5EF4-FFF2-40B4-BE49-F238E27FC236}">
                    <a16:creationId xmlns:a16="http://schemas.microsoft.com/office/drawing/2014/main" id="{5AB96607-3A57-4F71-87E5-C0D546FEBF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286E5E1D-FD49-448F-83C8-E06466BE5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8708"/>
            <a:ext cx="4292956" cy="124929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82E7BA0-A7BA-4C61-9D6F-5345A5405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5369E81-3115-4284-995E-F753EB42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4729589-1C6A-4995-83DB-3C8AC2B8D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A966D0D-0B99-4534-8150-ECA25F804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5" name="Graphic 12">
              <a:extLst>
                <a:ext uri="{FF2B5EF4-FFF2-40B4-BE49-F238E27FC236}">
                  <a16:creationId xmlns:a16="http://schemas.microsoft.com/office/drawing/2014/main" id="{7DC8EDF8-9492-4A6B-8050-A6B44F11B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Graphic 15">
              <a:extLst>
                <a:ext uri="{FF2B5EF4-FFF2-40B4-BE49-F238E27FC236}">
                  <a16:creationId xmlns:a16="http://schemas.microsoft.com/office/drawing/2014/main" id="{13B4EDF3-5414-4F6E-8824-4FDC7BFD5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Graphic 15">
              <a:extLst>
                <a:ext uri="{FF2B5EF4-FFF2-40B4-BE49-F238E27FC236}">
                  <a16:creationId xmlns:a16="http://schemas.microsoft.com/office/drawing/2014/main" id="{6CE204CE-5738-4712-8E02-CF746C01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69023-4235-4E1E-A424-EA0EA83D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7EE4F8C-DEF1-4E1B-A549-B47ECB642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956" y="1122363"/>
            <a:ext cx="3818772" cy="1978346"/>
          </a:xfrm>
        </p:spPr>
        <p:txBody>
          <a:bodyPr/>
          <a:lstStyle/>
          <a:p>
            <a:r>
              <a:rPr lang="pt-BR" dirty="0"/>
              <a:t>Tela de Empresas</a:t>
            </a:r>
          </a:p>
        </p:txBody>
      </p:sp>
      <p:pic>
        <p:nvPicPr>
          <p:cNvPr id="3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20D1058-D7F2-4070-A04D-A58750E51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683" y="1011519"/>
            <a:ext cx="7645879" cy="411609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297837F-DE9C-400E-A8F9-9618C0675073}"/>
              </a:ext>
            </a:extLst>
          </p:cNvPr>
          <p:cNvSpPr txBox="1"/>
          <p:nvPr/>
        </p:nvSpPr>
        <p:spPr>
          <a:xfrm>
            <a:off x="396815" y="384738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Adicionar, Editar, Consultar e </a:t>
            </a:r>
            <a:r>
              <a:rPr lang="pt-BR" dirty="0" err="1"/>
              <a:t>Excluír</a:t>
            </a:r>
          </a:p>
        </p:txBody>
      </p:sp>
    </p:spTree>
    <p:extLst>
      <p:ext uri="{BB962C8B-B14F-4D97-AF65-F5344CB8AC3E}">
        <p14:creationId xmlns:p14="http://schemas.microsoft.com/office/powerpoint/2010/main" val="3304371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972B65B-8AFA-4B5C-BFC6-E443F377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1" name="Graphic 78">
            <a:extLst>
              <a:ext uri="{FF2B5EF4-FFF2-40B4-BE49-F238E27FC236}">
                <a16:creationId xmlns:a16="http://schemas.microsoft.com/office/drawing/2014/main" id="{8B32F32D-2578-47BA-A8C8-B9CC3F8A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2" name="Graphic 78">
              <a:extLst>
                <a:ext uri="{FF2B5EF4-FFF2-40B4-BE49-F238E27FC236}">
                  <a16:creationId xmlns:a16="http://schemas.microsoft.com/office/drawing/2014/main" id="{FE39C5A6-D000-4F68-8942-DD0D6D6F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aphic 78">
              <a:extLst>
                <a:ext uri="{FF2B5EF4-FFF2-40B4-BE49-F238E27FC236}">
                  <a16:creationId xmlns:a16="http://schemas.microsoft.com/office/drawing/2014/main" id="{E89890B6-1232-480B-A1E4-4EE4897F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4" name="Graphic 78">
                <a:extLst>
                  <a:ext uri="{FF2B5EF4-FFF2-40B4-BE49-F238E27FC236}">
                    <a16:creationId xmlns:a16="http://schemas.microsoft.com/office/drawing/2014/main" id="{AA2A92B4-DD5E-4659-876C-CEF27D8A3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Graphic 78">
                <a:extLst>
                  <a:ext uri="{FF2B5EF4-FFF2-40B4-BE49-F238E27FC236}">
                    <a16:creationId xmlns:a16="http://schemas.microsoft.com/office/drawing/2014/main" id="{CB3716F9-57FA-4E55-B926-D141DFDE7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Graphic 78">
                <a:extLst>
                  <a:ext uri="{FF2B5EF4-FFF2-40B4-BE49-F238E27FC236}">
                    <a16:creationId xmlns:a16="http://schemas.microsoft.com/office/drawing/2014/main" id="{6E65CA48-F624-4AAA-B08C-4D030E798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raphic 78">
                <a:extLst>
                  <a:ext uri="{FF2B5EF4-FFF2-40B4-BE49-F238E27FC236}">
                    <a16:creationId xmlns:a16="http://schemas.microsoft.com/office/drawing/2014/main" id="{5AB96607-3A57-4F71-87E5-C0D546FEBF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286E5E1D-FD49-448F-83C8-E06466BE5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8708"/>
            <a:ext cx="4292956" cy="124929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82E7BA0-A7BA-4C61-9D6F-5345A5405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5369E81-3115-4284-995E-F753EB42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4729589-1C6A-4995-83DB-3C8AC2B8D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A966D0D-0B99-4534-8150-ECA25F804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5" name="Graphic 12">
              <a:extLst>
                <a:ext uri="{FF2B5EF4-FFF2-40B4-BE49-F238E27FC236}">
                  <a16:creationId xmlns:a16="http://schemas.microsoft.com/office/drawing/2014/main" id="{7DC8EDF8-9492-4A6B-8050-A6B44F11B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Graphic 15">
              <a:extLst>
                <a:ext uri="{FF2B5EF4-FFF2-40B4-BE49-F238E27FC236}">
                  <a16:creationId xmlns:a16="http://schemas.microsoft.com/office/drawing/2014/main" id="{13B4EDF3-5414-4F6E-8824-4FDC7BFD5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Graphic 15">
              <a:extLst>
                <a:ext uri="{FF2B5EF4-FFF2-40B4-BE49-F238E27FC236}">
                  <a16:creationId xmlns:a16="http://schemas.microsoft.com/office/drawing/2014/main" id="{6CE204CE-5738-4712-8E02-CF746C01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69023-4235-4E1E-A424-EA0EA83D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7EE4F8C-DEF1-4E1B-A549-B47ECB642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956" y="1122363"/>
            <a:ext cx="3818772" cy="1978346"/>
          </a:xfrm>
        </p:spPr>
        <p:txBody>
          <a:bodyPr/>
          <a:lstStyle/>
          <a:p>
            <a:r>
              <a:rPr lang="pt-BR" dirty="0"/>
              <a:t>Cadastro de Empresa</a:t>
            </a:r>
          </a:p>
        </p:txBody>
      </p:sp>
      <p:pic>
        <p:nvPicPr>
          <p:cNvPr id="2" name="Imagem 4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ABEE89EA-B56F-4C24-A7CF-661C17F0E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438" y="1016371"/>
            <a:ext cx="7617124" cy="413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02336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RocaVTI</vt:lpstr>
      <vt:lpstr>PUCoins</vt:lpstr>
      <vt:lpstr>Tecnologias Utilizadas</vt:lpstr>
      <vt:lpstr>Arquitetura MVC</vt:lpstr>
      <vt:lpstr>Home</vt:lpstr>
      <vt:lpstr>Tela de Alunos</vt:lpstr>
      <vt:lpstr>Cadastro de Aluno</vt:lpstr>
      <vt:lpstr>Tela de Empresas</vt:lpstr>
      <vt:lpstr>Cadastro de Empresa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105</cp:revision>
  <dcterms:created xsi:type="dcterms:W3CDTF">2021-11-22T21:14:09Z</dcterms:created>
  <dcterms:modified xsi:type="dcterms:W3CDTF">2021-11-22T22:10:45Z</dcterms:modified>
</cp:coreProperties>
</file>