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300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9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737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839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211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362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17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952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3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22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906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65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0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23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1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2/11/2025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6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6AFE62-A988-FBD6-A525-1356746E8C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KPIs</a:t>
            </a:r>
            <a:r>
              <a:rPr lang="es-MX" dirty="0"/>
              <a:t> de Recursos Humanos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686A2E-DAEB-F6D0-3701-FB0BE31587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Líder del Proyecto: Isaac Brandon Martínez Ramírez</a:t>
            </a:r>
          </a:p>
          <a:p>
            <a:r>
              <a:rPr lang="es-MX" dirty="0"/>
              <a:t>Supervisa:</a:t>
            </a:r>
          </a:p>
          <a:p>
            <a:r>
              <a:rPr lang="es-MX" dirty="0"/>
              <a:t>RH: Alfredo Ordoñez Quintero</a:t>
            </a:r>
          </a:p>
        </p:txBody>
      </p:sp>
    </p:spTree>
    <p:extLst>
      <p:ext uri="{BB962C8B-B14F-4D97-AF65-F5344CB8AC3E}">
        <p14:creationId xmlns:p14="http://schemas.microsoft.com/office/powerpoint/2010/main" val="46892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71F93F-A643-3EB3-7F6D-298E8BDFE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2465" y="3978112"/>
            <a:ext cx="4630830" cy="2010264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62626"/>
                </a:solidFill>
                <a:effectLst/>
                <a:latin typeface="-apple-system"/>
              </a:rPr>
              <a:t>DAU a lo largo del tiempo.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62626"/>
                </a:solidFill>
                <a:effectLst/>
                <a:latin typeface="-apple-system"/>
              </a:rPr>
              <a:t>Rendimiento del equipo por día.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62626"/>
                </a:solidFill>
                <a:effectLst/>
                <a:latin typeface="-apple-system"/>
              </a:rPr>
              <a:t>Distribución de eventos por tipo.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3472B2-8761-F366-5D8E-012249B43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" y="0"/>
            <a:ext cx="12184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4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2B37-6C1A-1ABF-0C2D-2558BC1A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KPI </a:t>
            </a:r>
            <a:r>
              <a:rPr lang="es-MX" dirty="0" err="1"/>
              <a:t>Dashboard</a:t>
            </a:r>
            <a:endParaRPr lang="es-MX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CF7A4E-E5F8-2091-EA6A-54EA43B97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1874" y="2745079"/>
            <a:ext cx="8912178" cy="2886780"/>
          </a:xfrm>
        </p:spPr>
      </p:pic>
    </p:spTree>
    <p:extLst>
      <p:ext uri="{BB962C8B-B14F-4D97-AF65-F5344CB8AC3E}">
        <p14:creationId xmlns:p14="http://schemas.microsoft.com/office/powerpoint/2010/main" val="3865528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5706C-EA5B-6BE1-256D-214F318A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Flujos de Contratación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2763EE3-5639-8E8F-A27B-F9B2250D3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566666"/>
            <a:ext cx="9601200" cy="3299468"/>
          </a:xfrm>
        </p:spPr>
      </p:pic>
    </p:spTree>
    <p:extLst>
      <p:ext uri="{BB962C8B-B14F-4D97-AF65-F5344CB8AC3E}">
        <p14:creationId xmlns:p14="http://schemas.microsoft.com/office/powerpoint/2010/main" val="2212242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007013-3AD9-8541-ABED-12F0B415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Progreso de Flujos de Contratación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9CC085B-8642-8111-89E1-4F46FA6125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17962"/>
            <a:ext cx="9601200" cy="3196877"/>
          </a:xfrm>
        </p:spPr>
      </p:pic>
    </p:spTree>
    <p:extLst>
      <p:ext uri="{BB962C8B-B14F-4D97-AF65-F5344CB8AC3E}">
        <p14:creationId xmlns:p14="http://schemas.microsoft.com/office/powerpoint/2010/main" val="4236142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81BD2D-61DD-04FC-CE09-390939893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Presupuesto vs Gastos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1445A5C-9B8E-A34A-2BB9-73BF5F512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885541"/>
            <a:ext cx="9601200" cy="2661718"/>
          </a:xfrm>
        </p:spPr>
      </p:pic>
    </p:spTree>
    <p:extLst>
      <p:ext uri="{BB962C8B-B14F-4D97-AF65-F5344CB8AC3E}">
        <p14:creationId xmlns:p14="http://schemas.microsoft.com/office/powerpoint/2010/main" val="302840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938B1-5187-EEBA-4ED2-DD7C6BDF3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Presupuesto total asignado para salarios: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39A6F-DF65-8996-87DA-C409E226D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Presupuesto total asignado para salarios:</a:t>
            </a:r>
          </a:p>
          <a:p>
            <a:r>
              <a:rPr lang="es-MX" dirty="0"/>
              <a:t>El </a:t>
            </a:r>
            <a:r>
              <a:rPr lang="es-MX" dirty="0" err="1"/>
              <a:t>resupuesto</a:t>
            </a:r>
            <a:r>
              <a:rPr lang="es-MX" dirty="0"/>
              <a:t> máximo es de $100,000 USD.</a:t>
            </a:r>
          </a:p>
          <a:p>
            <a:r>
              <a:rPr lang="es-MX" dirty="0"/>
              <a:t>Por lo que se destinara a salarios la mitad del presupuesto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A913CE-5FEB-2592-35CA-E34F64CB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381" y="4498182"/>
            <a:ext cx="852606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671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7A749-F31D-3004-C539-7C01024A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Horas totales de trabajo: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085F01-C095-8F46-EEEB-D096310A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proyecto requiere un total de 1,000 horas.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DA9ED5-3DC9-CBE8-1767-59E3779C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519" y="3429000"/>
            <a:ext cx="8259328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09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037BA-576D-E55A-6689-C0F052DD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Fases del proyecto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45BD310E-AAA8-79BC-3BE3-B877A9B68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Fase 1: Planificación (20 - 24 de enero, 2025)</a:t>
            </a:r>
          </a:p>
          <a:p>
            <a:r>
              <a:rPr lang="es-MX" dirty="0"/>
              <a:t>20 de enero: Reunión inicial del equipo y asignación de roles.</a:t>
            </a:r>
          </a:p>
          <a:p>
            <a:r>
              <a:rPr lang="es-MX" dirty="0"/>
              <a:t>21 de enero: Definición de requisitos funcionales y no funcionales.</a:t>
            </a:r>
          </a:p>
          <a:p>
            <a:r>
              <a:rPr lang="es-MX" dirty="0"/>
              <a:t>22 de enero: Creación del organigrama y diagrama inicial del sistema.</a:t>
            </a:r>
          </a:p>
          <a:p>
            <a:r>
              <a:rPr lang="es-MX" dirty="0"/>
              <a:t>23 de enero: Elaboración del cronograma completo.</a:t>
            </a:r>
          </a:p>
          <a:p>
            <a:r>
              <a:rPr lang="es-MX" dirty="0"/>
              <a:t>24 de enero: Revisión y aprobación del plan del proyecto</a:t>
            </a:r>
          </a:p>
        </p:txBody>
      </p:sp>
    </p:spTree>
    <p:extLst>
      <p:ext uri="{BB962C8B-B14F-4D97-AF65-F5344CB8AC3E}">
        <p14:creationId xmlns:p14="http://schemas.microsoft.com/office/powerpoint/2010/main" val="3398149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9EE5B-A6EE-1AA0-A8B4-89711FA15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Fases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826977-1B96-8BDE-7E61-04958A63B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MX" dirty="0"/>
              <a:t>Fase 2: Diseño (27 de enero - 7 de febrero, 2025)</a:t>
            </a:r>
          </a:p>
          <a:p>
            <a:r>
              <a:rPr lang="es-MX" dirty="0"/>
              <a:t>27-28 de enero: Diseño de arquitectura del sistema y diagramas de flujo.</a:t>
            </a:r>
          </a:p>
          <a:p>
            <a:r>
              <a:rPr lang="es-MX" dirty="0"/>
              <a:t>29-31 de enero: Creación de prototipos de interfaz (UI/UX).</a:t>
            </a:r>
          </a:p>
          <a:p>
            <a:r>
              <a:rPr lang="es-MX" dirty="0"/>
              <a:t>1 de febrero: Revisión y ajustes del diseño UI/UX.</a:t>
            </a:r>
          </a:p>
          <a:p>
            <a:r>
              <a:rPr lang="es-MX" dirty="0"/>
              <a:t>3-4 de febrero: Definición de la estructura de la base de datos.</a:t>
            </a:r>
          </a:p>
          <a:p>
            <a:r>
              <a:rPr lang="es-MX" dirty="0"/>
              <a:t>5-7 de febrero: Casos de uso y validación del diseño final.</a:t>
            </a:r>
          </a:p>
          <a:p>
            <a:r>
              <a:rPr lang="es-MX" dirty="0"/>
              <a:t>Fase 3: Desarrollo (10 de febrero - 21 de marzo, 2025)</a:t>
            </a:r>
          </a:p>
          <a:p>
            <a:r>
              <a:rPr lang="es-MX" dirty="0" err="1"/>
              <a:t>Frontend</a:t>
            </a:r>
            <a:r>
              <a:rPr lang="es-MX" dirty="0"/>
              <a:t>:</a:t>
            </a:r>
          </a:p>
          <a:p>
            <a:r>
              <a:rPr lang="es-MX" dirty="0"/>
              <a:t>10 de febrero: Configuración del entorno de desarrollo.</a:t>
            </a:r>
          </a:p>
          <a:p>
            <a:r>
              <a:rPr lang="es-MX" dirty="0"/>
              <a:t>11-14 de febrero: Desarrollo de página principal y navegación básica.</a:t>
            </a:r>
          </a:p>
          <a:p>
            <a:r>
              <a:rPr lang="es-MX" dirty="0"/>
              <a:t>17-21 de febrero: Diseño de formularios para candidatos.</a:t>
            </a:r>
          </a:p>
          <a:p>
            <a:r>
              <a:rPr lang="es-MX" dirty="0"/>
              <a:t>24-25 de febrero: Revisión y pruebas de </a:t>
            </a:r>
            <a:r>
              <a:rPr lang="es-MX" dirty="0" err="1"/>
              <a:t>frontend</a:t>
            </a:r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066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73893-0E82-7249-8818-65B8F91B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Fases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45A47D-B51C-5109-56D6-F8071A23B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Backend</a:t>
            </a:r>
            <a:r>
              <a:rPr lang="es-MX" dirty="0"/>
              <a:t>:</a:t>
            </a:r>
          </a:p>
          <a:p>
            <a:r>
              <a:rPr lang="es-MX" dirty="0"/>
              <a:t>26-28 de febrero: Configuración del servidor y lógica inicial.</a:t>
            </a:r>
          </a:p>
          <a:p>
            <a:r>
              <a:rPr lang="es-MX" dirty="0"/>
              <a:t>3-6 de marzo: Implementación de API para manejo de currículums.</a:t>
            </a:r>
          </a:p>
          <a:p>
            <a:r>
              <a:rPr lang="es-MX" dirty="0"/>
              <a:t>7-10 de marzo: Validación e integración con base de datos.</a:t>
            </a:r>
          </a:p>
          <a:p>
            <a:r>
              <a:rPr lang="es-MX" dirty="0"/>
              <a:t>Base de Datos:</a:t>
            </a:r>
          </a:p>
          <a:p>
            <a:r>
              <a:rPr lang="es-MX" dirty="0"/>
              <a:t>11-12 de marzo: Creación de tablas y relaciones en MySQL.</a:t>
            </a:r>
          </a:p>
          <a:p>
            <a:r>
              <a:rPr lang="es-MX" dirty="0"/>
              <a:t>13-14 de marzo: Pruebas de almacenamiento y recuperación.</a:t>
            </a:r>
          </a:p>
        </p:txBody>
      </p:sp>
    </p:spTree>
    <p:extLst>
      <p:ext uri="{BB962C8B-B14F-4D97-AF65-F5344CB8AC3E}">
        <p14:creationId xmlns:p14="http://schemas.microsoft.com/office/powerpoint/2010/main" val="93466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8D6CF2-9C09-83A5-1080-CFA668DA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Contexto de la Satisfacción de los Empleados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7CF6D-E497-90C8-4D25-54058027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Medir qué tan contentos están los trabajadores con su entorno laboral, las herramientas que tienen a su disposición, la gestión del proyecto y el ambiente general en el lugar de trabajo. Es un indicador clave para evaluar el bienestar organizacional y detectar áreas de mejora.</a:t>
            </a:r>
          </a:p>
        </p:txBody>
      </p:sp>
    </p:spTree>
    <p:extLst>
      <p:ext uri="{BB962C8B-B14F-4D97-AF65-F5344CB8AC3E}">
        <p14:creationId xmlns:p14="http://schemas.microsoft.com/office/powerpoint/2010/main" val="2502655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F13DB5-CFD4-AE45-0585-EEEC713B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Fases del proyecto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5FE0D6-48E8-56B2-3DB6-822717569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MX" dirty="0"/>
              <a:t>19-21 de marzo: Personalización del </a:t>
            </a:r>
            <a:r>
              <a:rPr lang="es-MX" dirty="0" err="1"/>
              <a:t>chatbot</a:t>
            </a:r>
            <a:r>
              <a:rPr lang="es-MX" dirty="0"/>
              <a:t>.</a:t>
            </a:r>
          </a:p>
          <a:p>
            <a:r>
              <a:rPr lang="es-MX" dirty="0"/>
              <a:t>Fase 4: Pruebas (24 - 28 de marzo, 2025)</a:t>
            </a:r>
          </a:p>
          <a:p>
            <a:r>
              <a:rPr lang="es-MX" dirty="0"/>
              <a:t>24-25 de marzo: Pruebas unitarias de módulos (</a:t>
            </a:r>
            <a:r>
              <a:rPr lang="es-MX" dirty="0" err="1"/>
              <a:t>Frontend</a:t>
            </a:r>
            <a:r>
              <a:rPr lang="es-MX" dirty="0"/>
              <a:t>, </a:t>
            </a:r>
            <a:r>
              <a:rPr lang="es-MX" dirty="0" err="1"/>
              <a:t>Backend</a:t>
            </a:r>
            <a:r>
              <a:rPr lang="es-MX" dirty="0"/>
              <a:t>, Base de Datos).</a:t>
            </a:r>
          </a:p>
          <a:p>
            <a:r>
              <a:rPr lang="es-MX" dirty="0"/>
              <a:t>26-27 de marzo: Pruebas de integración del sistema completo.</a:t>
            </a:r>
          </a:p>
          <a:p>
            <a:r>
              <a:rPr lang="es-MX" dirty="0"/>
              <a:t>28 de marzo: Revisión final y solución de errores.</a:t>
            </a:r>
          </a:p>
          <a:p>
            <a:r>
              <a:rPr lang="es-MX" dirty="0"/>
              <a:t>Fase 5: Implementación (31 de marzo - 2 de abril, 2025)</a:t>
            </a:r>
          </a:p>
          <a:p>
            <a:r>
              <a:rPr lang="es-MX" dirty="0"/>
              <a:t>31 de marzo: Despliegue en producción.</a:t>
            </a:r>
          </a:p>
          <a:p>
            <a:r>
              <a:rPr lang="es-MX" dirty="0"/>
              <a:t>1 de abril: Capacitación del usuario final (documentación y tutoriales).</a:t>
            </a:r>
          </a:p>
          <a:p>
            <a:r>
              <a:rPr lang="es-MX" dirty="0"/>
              <a:t>31 de abril: Entrega final y revisión con el equipo.</a:t>
            </a:r>
          </a:p>
        </p:txBody>
      </p:sp>
    </p:spTree>
    <p:extLst>
      <p:ext uri="{BB962C8B-B14F-4D97-AF65-F5344CB8AC3E}">
        <p14:creationId xmlns:p14="http://schemas.microsoft.com/office/powerpoint/2010/main" val="211996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20429-4799-A019-111F-26124480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2. Fórmula para Calcular la Satisfacción de los Empleados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1983A-4359-B031-71AA-E0B3D189A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La fórmula para calcular la satisfacción es:</a:t>
            </a:r>
          </a:p>
          <a:p>
            <a:endParaRPr lang="es-MX" dirty="0"/>
          </a:p>
          <a:p>
            <a:endParaRPr lang="es-MX" dirty="0"/>
          </a:p>
          <a:p>
            <a:r>
              <a:rPr lang="es-MX" dirty="0"/>
              <a:t>Donde:</a:t>
            </a:r>
          </a:p>
          <a:p>
            <a:r>
              <a:rPr lang="es-MX" dirty="0"/>
              <a:t>Respuestas positivas: Son las respuestas favorables de los empleados (por ejemplo, "satisfecho" o "muy satisfecho").</a:t>
            </a:r>
          </a:p>
          <a:p>
            <a:r>
              <a:rPr lang="es-MX" dirty="0"/>
              <a:t>Total de respuestas: Es el número total de respuestas recibidas.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DEAC45-E17C-709E-8161-1F99F7F19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628" y="3231820"/>
            <a:ext cx="4915586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4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C3875-036D-397D-94E8-B7E7E1FA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ENCUESTAS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33F36C-AF32-9BCC-CD71-4C7D145621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AMBIENTE LABORAL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47A23319-4B77-B54A-7A6D-9954C46F5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51143" y="3243263"/>
            <a:ext cx="3797464" cy="2547937"/>
          </a:xfrm>
        </p:spPr>
      </p:pic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A1F605D-5827-C883-B710-5F6013FF1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MX" dirty="0"/>
              <a:t>HERRAMIENTAS Y RECURSOS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0D1A4558-FB6D-0806-4FF7-BEADF4F2C40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534115" y="3243263"/>
            <a:ext cx="3976803" cy="2547937"/>
          </a:xfrm>
        </p:spPr>
      </p:pic>
    </p:spTree>
    <p:extLst>
      <p:ext uri="{BB962C8B-B14F-4D97-AF65-F5344CB8AC3E}">
        <p14:creationId xmlns:p14="http://schemas.microsoft.com/office/powerpoint/2010/main" val="343056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C65D4-61AB-CE79-947C-C65004DD3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 Gestión del Proyecto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6A3FBB8-0810-A35D-D642-186B63B26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81998" y="2557463"/>
            <a:ext cx="6028003" cy="3317875"/>
          </a:xfrm>
        </p:spPr>
      </p:pic>
    </p:spTree>
    <p:extLst>
      <p:ext uri="{BB962C8B-B14F-4D97-AF65-F5344CB8AC3E}">
        <p14:creationId xmlns:p14="http://schemas.microsoft.com/office/powerpoint/2010/main" val="3513042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348A0-D873-F688-9F75-0A8836711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SATISFACCIÓN PROMEDIO POR EMPLEADO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59EEC-FCED-DF7B-D955-55D5B3AD3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889" y="2440754"/>
            <a:ext cx="9905998" cy="3124201"/>
          </a:xfrm>
        </p:spPr>
        <p:txBody>
          <a:bodyPr/>
          <a:lstStyle/>
          <a:p>
            <a:r>
              <a:rPr lang="es-MX" dirty="0"/>
              <a:t>Incluye la implementación de un sistema para calcular y representar gráficamente la satisfacción de los empleados. El sistema toma en cuenta tres encuestas y utiliza los nombres de los empleados 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6523A7-8CAC-0EA2-0C0C-E9D43191C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889" y="2158738"/>
            <a:ext cx="9162084" cy="405873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1648E7-00FD-9FC7-6F43-4146D0AF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511" y="2313257"/>
            <a:ext cx="7237793" cy="3749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6629315-60E9-E069-674D-8936B4B0AF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7268"/>
          <a:stretch/>
        </p:blipFill>
        <p:spPr>
          <a:xfrm>
            <a:off x="2592371" y="1634065"/>
            <a:ext cx="7343480" cy="492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3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A5D30-411A-3DBB-E027-2433D0718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E3404C-65BD-91DB-0EFE-EDE372F3D1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KPIs</a:t>
            </a:r>
            <a:r>
              <a:rPr lang="es-MX" dirty="0"/>
              <a:t> Relacionados con Software y Proyectos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56756A-751A-EDEC-F225-34A727752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Líder del Proyecto: Isaac Brandon Martínez Ramírez</a:t>
            </a:r>
          </a:p>
          <a:p>
            <a:r>
              <a:rPr lang="es-MX" dirty="0"/>
              <a:t>Supervisa:</a:t>
            </a:r>
          </a:p>
          <a:p>
            <a:r>
              <a:rPr lang="es-MX" dirty="0"/>
              <a:t>RH: Alfredo Ordoñez Quintero</a:t>
            </a:r>
          </a:p>
        </p:txBody>
      </p:sp>
    </p:spTree>
    <p:extLst>
      <p:ext uri="{BB962C8B-B14F-4D97-AF65-F5344CB8AC3E}">
        <p14:creationId xmlns:p14="http://schemas.microsoft.com/office/powerpoint/2010/main" val="95301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9C266-29BC-7AB1-667D-C1058DDF2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1. Usuarios Activos Diarios (DAU - </a:t>
            </a:r>
            <a:r>
              <a:rPr lang="es-MX" dirty="0" err="1"/>
              <a:t>Daily</a:t>
            </a:r>
            <a:r>
              <a:rPr lang="es-MX" dirty="0"/>
              <a:t> Active </a:t>
            </a:r>
            <a:r>
              <a:rPr lang="es-MX" dirty="0" err="1"/>
              <a:t>Users</a:t>
            </a:r>
            <a:r>
              <a:rPr lang="es-MX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65CAB3-A053-B108-232A-C3496BFF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Este KPI mide la cantidad de usuarios únicos que interactúan con la plataforma diariamente. Es crucial para evaluar si los usuarios encuentran valor en el producto y si regresan regularmente.</a:t>
            </a:r>
          </a:p>
        </p:txBody>
      </p:sp>
    </p:spTree>
    <p:extLst>
      <p:ext uri="{BB962C8B-B14F-4D97-AF65-F5344CB8AC3E}">
        <p14:creationId xmlns:p14="http://schemas.microsoft.com/office/powerpoint/2010/main" val="118295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38E6D-8FD6-FF1D-BC6D-75A4771DA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 de </a:t>
            </a:r>
            <a:r>
              <a:rPr lang="es-MX" dirty="0" err="1"/>
              <a:t>KPIs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9E58C2-57AC-56C1-024D-D720CE609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DAU (Usuarios Activos Diarios): Número de usuarios únicos activos por día.</a:t>
            </a:r>
          </a:p>
          <a:p>
            <a:r>
              <a:rPr lang="es-MX" dirty="0"/>
              <a:t>Duración del Ciclo: Tiempo promedio entre dos eventos consecutivos de un usuario.</a:t>
            </a:r>
          </a:p>
          <a:p>
            <a:r>
              <a:rPr lang="es-MX" dirty="0"/>
              <a:t>Rendimiento del Equipo: Cantidad de eventos registrados por persona en el equipo cada día.</a:t>
            </a:r>
          </a:p>
          <a:p>
            <a:r>
              <a:rPr lang="es-MX" dirty="0"/>
              <a:t>Eventos por Tipo: Cantidad total de cada tipo de evento registrado.</a:t>
            </a:r>
          </a:p>
        </p:txBody>
      </p:sp>
    </p:spTree>
    <p:extLst>
      <p:ext uri="{BB962C8B-B14F-4D97-AF65-F5344CB8AC3E}">
        <p14:creationId xmlns:p14="http://schemas.microsoft.com/office/powerpoint/2010/main" val="34186436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212</TotalTime>
  <Words>773</Words>
  <Application>Microsoft Office PowerPoint</Application>
  <PresentationFormat>Panorámica</PresentationFormat>
  <Paragraphs>81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-apple-system</vt:lpstr>
      <vt:lpstr>Arial</vt:lpstr>
      <vt:lpstr>Garamond</vt:lpstr>
      <vt:lpstr>Orgánico</vt:lpstr>
      <vt:lpstr>KPIs de Recursos Humanos </vt:lpstr>
      <vt:lpstr>Contexto de la Satisfacción de los Empleados</vt:lpstr>
      <vt:lpstr>2. Fórmula para Calcular la Satisfacción de los Empleados</vt:lpstr>
      <vt:lpstr>ENCUESTAS</vt:lpstr>
      <vt:lpstr> Gestión del Proyecto</vt:lpstr>
      <vt:lpstr>SATISFACCIÓN PROMEDIO POR EMPLEADO</vt:lpstr>
      <vt:lpstr>KPIs Relacionados con Software y Proyectos</vt:lpstr>
      <vt:lpstr>1. Usuarios Activos Diarios (DAU - Daily Active Users)</vt:lpstr>
      <vt:lpstr>Cálculo de KPIs</vt:lpstr>
      <vt:lpstr>Presentación de PowerPoint</vt:lpstr>
      <vt:lpstr>KPI Dashboard</vt:lpstr>
      <vt:lpstr>Flujos de Contratación</vt:lpstr>
      <vt:lpstr>Progreso de Flujos de Contratación</vt:lpstr>
      <vt:lpstr>Presupuesto vs Gastos</vt:lpstr>
      <vt:lpstr>Presupuesto total asignado para salarios:</vt:lpstr>
      <vt:lpstr>Horas totales de trabajo:</vt:lpstr>
      <vt:lpstr>Fases del proyecto</vt:lpstr>
      <vt:lpstr>Fases del proyecto</vt:lpstr>
      <vt:lpstr>Fases del Proyecto</vt:lpstr>
      <vt:lpstr>Fases del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Fredy04222 Ordoñez Quintero</dc:creator>
  <cp:lastModifiedBy>Fredy04222 Ordoñez Quintero</cp:lastModifiedBy>
  <cp:revision>1</cp:revision>
  <dcterms:created xsi:type="dcterms:W3CDTF">2025-02-11T14:33:57Z</dcterms:created>
  <dcterms:modified xsi:type="dcterms:W3CDTF">2025-02-11T18:06:28Z</dcterms:modified>
</cp:coreProperties>
</file>