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72" r:id="rId3"/>
    <p:sldId id="257" r:id="rId4"/>
    <p:sldId id="273" r:id="rId5"/>
    <p:sldId id="275" r:id="rId6"/>
    <p:sldId id="274" r:id="rId7"/>
    <p:sldId id="266" r:id="rId8"/>
    <p:sldId id="258" r:id="rId9"/>
    <p:sldId id="260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D59E8-0297-294F-855F-1B43E1C819BF}" v="25" dt="2019-10-09T21:16:08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sten Lund" userId="fd79e75c-5aa3-4a05-936a-45303b82b1c4" providerId="ADAL" clId="{0BDD59E8-0297-294F-855F-1B43E1C819BF}"/>
    <pc:docChg chg="modSld">
      <pc:chgData name="Carsten Lund" userId="fd79e75c-5aa3-4a05-936a-45303b82b1c4" providerId="ADAL" clId="{0BDD59E8-0297-294F-855F-1B43E1C819BF}" dt="2019-10-10T06:56:06.371" v="25" actId="20577"/>
      <pc:docMkLst>
        <pc:docMk/>
      </pc:docMkLst>
      <pc:sldChg chg="modSp">
        <pc:chgData name="Carsten Lund" userId="fd79e75c-5aa3-4a05-936a-45303b82b1c4" providerId="ADAL" clId="{0BDD59E8-0297-294F-855F-1B43E1C819BF}" dt="2019-10-10T06:56:06.371" v="25" actId="20577"/>
        <pc:sldMkLst>
          <pc:docMk/>
          <pc:sldMk cId="3081685883" sldId="266"/>
        </pc:sldMkLst>
        <pc:spChg chg="mod">
          <ac:chgData name="Carsten Lund" userId="fd79e75c-5aa3-4a05-936a-45303b82b1c4" providerId="ADAL" clId="{0BDD59E8-0297-294F-855F-1B43E1C819BF}" dt="2019-10-10T06:56:06.371" v="25" actId="20577"/>
          <ac:spMkLst>
            <pc:docMk/>
            <pc:sldMk cId="3081685883" sldId="266"/>
            <ac:spMk id="4" creationId="{0BC154CA-C7DA-E745-9A3B-DFDB7D1619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85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911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539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64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427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73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872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744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77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4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708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70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248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763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82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52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44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401B-0C71-2148-9A39-F03CFC6B5E5D}" type="datetimeFigureOut">
              <a:rPr lang="da-DK" smtClean="0"/>
              <a:t>10/10/2019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368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698FD-A1AF-DE49-86A7-4733D8FB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A1C10E-30E1-4042-A4FD-5C2EFDBE3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Introduktion til modulær </a:t>
            </a:r>
            <a:r>
              <a:rPr lang="da-DK" dirty="0" err="1"/>
              <a:t>javascript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606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3 –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along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Opret en </a:t>
            </a:r>
            <a:r>
              <a:rPr lang="da-DK" dirty="0" err="1"/>
              <a:t>js</a:t>
            </a:r>
            <a:r>
              <a:rPr lang="da-DK" dirty="0"/>
              <a:t>-fil kaldet </a:t>
            </a:r>
            <a:r>
              <a:rPr lang="da-DK" dirty="0" err="1"/>
              <a:t>module.js</a:t>
            </a:r>
            <a:r>
              <a:rPr lang="da-DK" dirty="0"/>
              <a:t> og en anden fil kaldet </a:t>
            </a:r>
            <a:r>
              <a:rPr lang="da-DK" dirty="0" err="1"/>
              <a:t>index.js</a:t>
            </a:r>
            <a:endParaRPr lang="da-DK" dirty="0"/>
          </a:p>
          <a:p>
            <a:r>
              <a:rPr lang="da-DK" dirty="0"/>
              <a:t>Opret en funktion i </a:t>
            </a:r>
            <a:r>
              <a:rPr lang="da-DK" dirty="0" err="1"/>
              <a:t>module.js</a:t>
            </a:r>
            <a:r>
              <a:rPr lang="da-DK" dirty="0"/>
              <a:t> som eksporteres</a:t>
            </a:r>
            <a:br>
              <a:rPr lang="da-DK" dirty="0"/>
            </a:br>
            <a:r>
              <a:rPr lang="da-DK" dirty="0"/>
              <a:t>hold det simpelt og lav fx en funktion som bare logger ”</a:t>
            </a:r>
            <a:r>
              <a:rPr lang="da-DK" dirty="0" err="1"/>
              <a:t>Hello</a:t>
            </a:r>
            <a:r>
              <a:rPr lang="da-DK" dirty="0"/>
              <a:t>, World!”</a:t>
            </a:r>
          </a:p>
          <a:p>
            <a:r>
              <a:rPr lang="da-DK" dirty="0"/>
              <a:t>Importer funktionen i </a:t>
            </a:r>
            <a:r>
              <a:rPr lang="da-DK" dirty="0" err="1"/>
              <a:t>index.js</a:t>
            </a:r>
            <a:endParaRPr lang="da-DK" dirty="0"/>
          </a:p>
          <a:p>
            <a:r>
              <a:rPr lang="da-DK" dirty="0"/>
              <a:t>Kald funktionen fra </a:t>
            </a:r>
            <a:r>
              <a:rPr lang="da-DK" dirty="0" err="1"/>
              <a:t>index.js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457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a-DK" sz="4000" dirty="0" err="1"/>
              <a:t>Export</a:t>
            </a:r>
            <a:r>
              <a:rPr lang="da-DK" sz="4000" dirty="0"/>
              <a:t> default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sz="2800" dirty="0" err="1"/>
              <a:t>There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two</a:t>
            </a:r>
            <a:r>
              <a:rPr lang="da-DK" sz="2800" dirty="0"/>
              <a:t> </a:t>
            </a:r>
            <a:r>
              <a:rPr lang="da-DK" sz="2800" dirty="0" err="1"/>
              <a:t>different</a:t>
            </a:r>
            <a:r>
              <a:rPr lang="da-DK" sz="2800" dirty="0"/>
              <a:t> types of </a:t>
            </a:r>
            <a:r>
              <a:rPr lang="da-DK" sz="2800" dirty="0" err="1"/>
              <a:t>export</a:t>
            </a:r>
            <a:r>
              <a:rPr lang="da-DK" sz="2800" dirty="0"/>
              <a:t>, </a:t>
            </a:r>
            <a:r>
              <a:rPr lang="da-DK" sz="2800" b="1" dirty="0" err="1"/>
              <a:t>named</a:t>
            </a:r>
            <a:r>
              <a:rPr lang="da-DK" sz="2800" dirty="0"/>
              <a:t> and </a:t>
            </a:r>
            <a:r>
              <a:rPr lang="da-DK" sz="2800" b="1" dirty="0"/>
              <a:t>default</a:t>
            </a:r>
            <a:r>
              <a:rPr lang="da-DK" sz="2800" dirty="0"/>
              <a:t>. </a:t>
            </a:r>
            <a:r>
              <a:rPr lang="da-DK" sz="2800" dirty="0" err="1"/>
              <a:t>You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have multiple </a:t>
            </a:r>
            <a:r>
              <a:rPr lang="da-DK" sz="2800" dirty="0" err="1"/>
              <a:t>named</a:t>
            </a:r>
            <a:r>
              <a:rPr lang="da-DK" sz="2800" dirty="0"/>
              <a:t> </a:t>
            </a:r>
            <a:r>
              <a:rPr lang="da-DK" sz="2800" dirty="0" err="1"/>
              <a:t>exports</a:t>
            </a:r>
            <a:r>
              <a:rPr lang="da-DK" sz="2800" dirty="0"/>
              <a:t> per </a:t>
            </a:r>
            <a:r>
              <a:rPr lang="da-DK" sz="2800" dirty="0" err="1"/>
              <a:t>module</a:t>
            </a:r>
            <a:r>
              <a:rPr lang="da-DK" sz="2800" dirty="0"/>
              <a:t> but </a:t>
            </a:r>
            <a:r>
              <a:rPr lang="da-DK" sz="2800" dirty="0" err="1"/>
              <a:t>only</a:t>
            </a:r>
            <a:r>
              <a:rPr lang="da-DK" sz="2800" dirty="0"/>
              <a:t> </a:t>
            </a:r>
            <a:r>
              <a:rPr lang="da-DK" sz="2800" dirty="0" err="1"/>
              <a:t>one</a:t>
            </a:r>
            <a:r>
              <a:rPr lang="da-DK" sz="2800" dirty="0"/>
              <a:t> default </a:t>
            </a:r>
            <a:r>
              <a:rPr lang="da-DK" sz="2800" dirty="0" err="1"/>
              <a:t>export</a:t>
            </a:r>
            <a:r>
              <a:rPr lang="da-DK" sz="2800" dirty="0"/>
              <a:t>.</a:t>
            </a:r>
          </a:p>
          <a:p>
            <a:pPr marL="0" indent="0">
              <a:buNone/>
            </a:pPr>
            <a:r>
              <a:rPr lang="da-DK" sz="2800" i="1" dirty="0"/>
              <a:t>Kilde: MDN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1096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4 –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along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Opret en ny </a:t>
            </a:r>
            <a:r>
              <a:rPr lang="da-DK" dirty="0" err="1"/>
              <a:t>js</a:t>
            </a:r>
            <a:r>
              <a:rPr lang="da-DK" dirty="0"/>
              <a:t>-fil kaldet fx </a:t>
            </a:r>
            <a:r>
              <a:rPr lang="da-DK" dirty="0" err="1"/>
              <a:t>otherModule.js</a:t>
            </a:r>
            <a:endParaRPr lang="da-DK" dirty="0"/>
          </a:p>
          <a:p>
            <a:r>
              <a:rPr lang="da-DK" dirty="0"/>
              <a:t>Kopier modulet fra øvelse 2 ind i filen</a:t>
            </a:r>
          </a:p>
          <a:p>
            <a:r>
              <a:rPr lang="da-DK" dirty="0"/>
              <a:t>På linje 1 ændres </a:t>
            </a:r>
            <a:r>
              <a:rPr lang="da-DK" dirty="0">
                <a:latin typeface="PT Mono" panose="02060509020205020204" pitchFamily="49" charset="77"/>
              </a:rPr>
              <a:t>let </a:t>
            </a:r>
            <a:r>
              <a:rPr lang="da-DK" dirty="0" err="1">
                <a:latin typeface="PT Mono" panose="02060509020205020204" pitchFamily="49" charset="77"/>
              </a:rPr>
              <a:t>myFunctions</a:t>
            </a:r>
            <a:r>
              <a:rPr lang="da-DK" dirty="0">
                <a:latin typeface="PT Mono" panose="02060509020205020204" pitchFamily="49" charset="77"/>
              </a:rPr>
              <a:t> = </a:t>
            </a:r>
            <a:r>
              <a:rPr lang="da-DK" dirty="0"/>
              <a:t>til </a:t>
            </a:r>
            <a:r>
              <a:rPr lang="da-DK" dirty="0" err="1">
                <a:latin typeface="PT Mono" panose="02060509020205020204" pitchFamily="49" charset="77"/>
              </a:rPr>
              <a:t>export</a:t>
            </a:r>
            <a:r>
              <a:rPr lang="da-DK" dirty="0">
                <a:latin typeface="PT Mono" panose="02060509020205020204" pitchFamily="49" charset="77"/>
              </a:rPr>
              <a:t> default</a:t>
            </a:r>
            <a:endParaRPr lang="da-DK" dirty="0"/>
          </a:p>
          <a:p>
            <a:r>
              <a:rPr lang="da-DK" dirty="0"/>
              <a:t>Importer modulet i </a:t>
            </a:r>
            <a:r>
              <a:rPr lang="da-DK" dirty="0" err="1"/>
              <a:t>index.js</a:t>
            </a:r>
            <a:endParaRPr lang="da-DK" dirty="0"/>
          </a:p>
          <a:p>
            <a:r>
              <a:rPr lang="da-DK" dirty="0"/>
              <a:t>Kald en public funktion fra modulet i </a:t>
            </a:r>
            <a:r>
              <a:rPr lang="da-DK" dirty="0" err="1"/>
              <a:t>index.js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839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7D82A-7DF8-2C4E-9776-1324CC62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BC154CA-C7DA-E745-9A3B-DFDB7D161946}"/>
              </a:ext>
            </a:extLst>
          </p:cNvPr>
          <p:cNvSpPr txBox="1">
            <a:spLocks/>
          </p:cNvSpPr>
          <p:nvPr/>
        </p:nvSpPr>
        <p:spPr>
          <a:xfrm>
            <a:off x="1141412" y="2097088"/>
            <a:ext cx="9905999" cy="3889184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0000" rIns="360000" bIns="180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a-DK" sz="1200" dirty="0" err="1">
                <a:latin typeface="PT Mono" panose="02060509020205020204" pitchFamily="49" charset="77"/>
              </a:rPr>
              <a:t>export</a:t>
            </a:r>
            <a:r>
              <a:rPr lang="da-DK" sz="1200" dirty="0">
                <a:latin typeface="PT Mono" panose="02060509020205020204" pitchFamily="49" charset="77"/>
              </a:rPr>
              <a:t> default (</a:t>
            </a:r>
            <a:r>
              <a:rPr lang="da-DK" sz="1200" dirty="0" err="1">
                <a:latin typeface="PT Mono" panose="02060509020205020204" pitchFamily="49" charset="77"/>
              </a:rPr>
              <a:t>function</a:t>
            </a:r>
            <a:r>
              <a:rPr lang="da-DK" sz="1200" dirty="0">
                <a:latin typeface="PT Mono" panose="02060509020205020204" pitchFamily="49" charset="77"/>
              </a:rPr>
              <a:t> ()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</a:t>
            </a:r>
            <a:r>
              <a:rPr lang="da-DK" sz="1200" dirty="0" err="1">
                <a:latin typeface="PT Mono" panose="02060509020205020204" pitchFamily="49" charset="77"/>
              </a:rPr>
              <a:t>const</a:t>
            </a:r>
            <a:r>
              <a:rPr lang="da-DK" sz="1200" dirty="0">
                <a:latin typeface="PT Mono" panose="02060509020205020204" pitchFamily="49" charset="77"/>
              </a:rPr>
              <a:t> </a:t>
            </a:r>
            <a:r>
              <a:rPr lang="da-DK" sz="1200" dirty="0" err="1">
                <a:latin typeface="PT Mono" panose="02060509020205020204" pitchFamily="49" charset="77"/>
              </a:rPr>
              <a:t>staticVariable</a:t>
            </a:r>
            <a:r>
              <a:rPr lang="da-DK" sz="1200" dirty="0">
                <a:latin typeface="PT Mono" panose="02060509020205020204" pitchFamily="49" charset="77"/>
              </a:rPr>
              <a:t> = 42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</a:t>
            </a:r>
            <a:r>
              <a:rPr lang="da-DK" sz="1200" dirty="0" err="1">
                <a:latin typeface="PT Mono" panose="02060509020205020204" pitchFamily="49" charset="77"/>
              </a:rPr>
              <a:t>return</a:t>
            </a:r>
            <a:r>
              <a:rPr lang="da-DK" sz="1200" dirty="0">
                <a:latin typeface="PT Mono" panose="02060509020205020204" pitchFamily="49" charset="77"/>
              </a:rPr>
              <a:t>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</a:t>
            </a:r>
            <a:r>
              <a:rPr lang="da-DK" sz="1200" dirty="0" err="1">
                <a:latin typeface="PT Mono" panose="02060509020205020204" pitchFamily="49" charset="77"/>
              </a:rPr>
              <a:t>addNumbers</a:t>
            </a:r>
            <a:r>
              <a:rPr lang="da-DK" sz="1200" dirty="0">
                <a:latin typeface="PT Mono" panose="02060509020205020204" pitchFamily="49" charset="77"/>
              </a:rPr>
              <a:t>: </a:t>
            </a:r>
            <a:r>
              <a:rPr lang="da-DK" sz="1200" dirty="0" err="1">
                <a:latin typeface="PT Mono" panose="02060509020205020204" pitchFamily="49" charset="77"/>
              </a:rPr>
              <a:t>function</a:t>
            </a:r>
            <a:r>
              <a:rPr lang="da-DK" sz="1200" dirty="0">
                <a:latin typeface="PT Mono" panose="02060509020205020204" pitchFamily="49" charset="77"/>
              </a:rPr>
              <a:t> (x, y)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    </a:t>
            </a:r>
            <a:r>
              <a:rPr lang="da-DK" sz="1200" dirty="0" err="1">
                <a:latin typeface="PT Mono" panose="02060509020205020204" pitchFamily="49" charset="77"/>
              </a:rPr>
              <a:t>return</a:t>
            </a:r>
            <a:r>
              <a:rPr lang="da-DK" sz="1200" dirty="0">
                <a:latin typeface="PT Mono" panose="02060509020205020204" pitchFamily="49" charset="77"/>
              </a:rPr>
              <a:t> x + 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</a:t>
            </a:r>
            <a:r>
              <a:rPr lang="da-DK" sz="1200" dirty="0" err="1">
                <a:latin typeface="PT Mono" panose="02060509020205020204" pitchFamily="49" charset="77"/>
              </a:rPr>
              <a:t>theAnswerToLifeEtc</a:t>
            </a:r>
            <a:r>
              <a:rPr lang="da-DK" sz="1200" dirty="0">
                <a:latin typeface="PT Mono" panose="02060509020205020204" pitchFamily="49" charset="77"/>
              </a:rPr>
              <a:t>: </a:t>
            </a:r>
            <a:r>
              <a:rPr lang="da-DK" sz="1200" dirty="0" err="1">
                <a:latin typeface="PT Mono" panose="02060509020205020204" pitchFamily="49" charset="77"/>
              </a:rPr>
              <a:t>function</a:t>
            </a:r>
            <a:r>
              <a:rPr lang="da-DK" sz="1200" dirty="0">
                <a:latin typeface="PT Mono" panose="02060509020205020204" pitchFamily="49" charset="77"/>
              </a:rPr>
              <a:t> ()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    </a:t>
            </a:r>
            <a:r>
              <a:rPr lang="da-DK" sz="1200" dirty="0" err="1">
                <a:latin typeface="PT Mono" panose="02060509020205020204" pitchFamily="49" charset="77"/>
              </a:rPr>
              <a:t>console.log</a:t>
            </a:r>
            <a:r>
              <a:rPr lang="da-DK" sz="1200" dirty="0">
                <a:latin typeface="PT Mono" panose="02060509020205020204" pitchFamily="49" charset="77"/>
              </a:rPr>
              <a:t>(</a:t>
            </a:r>
            <a:r>
              <a:rPr lang="da-DK" sz="1200" dirty="0" err="1">
                <a:latin typeface="PT Mono" panose="02060509020205020204" pitchFamily="49" charset="77"/>
              </a:rPr>
              <a:t>staticVariable</a:t>
            </a:r>
            <a:r>
              <a:rPr lang="da-DK" sz="1200" dirty="0">
                <a:latin typeface="PT Mono" panose="02060509020205020204" pitchFamily="49" charset="77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88820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E654E-CC2D-FD43-9DCB-406A9A02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Modulær </a:t>
            </a:r>
            <a:r>
              <a:rPr lang="da-DK" dirty="0" err="1"/>
              <a:t>javascript</a:t>
            </a:r>
            <a:r>
              <a:rPr lang="da-DK" dirty="0"/>
              <a:t> – nu i flere filer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DD952F-6656-E849-9526-7C07FA74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 at øge overskueligheden og genbrugeligheden af kode bør et </a:t>
            </a:r>
            <a:r>
              <a:rPr lang="da-DK" dirty="0" err="1"/>
              <a:t>javascript</a:t>
            </a:r>
            <a:r>
              <a:rPr lang="da-DK" dirty="0"/>
              <a:t> program opdeles i flere filer</a:t>
            </a:r>
          </a:p>
          <a:p>
            <a:r>
              <a:rPr lang="da-DK" dirty="0"/>
              <a:t>Hver fil gør brug af et </a:t>
            </a:r>
            <a:r>
              <a:rPr lang="da-DK" dirty="0" err="1"/>
              <a:t>javascript</a:t>
            </a:r>
            <a:r>
              <a:rPr lang="da-DK" dirty="0"/>
              <a:t> design mønster som hjælper med at overskueliggøre og organisere koden.</a:t>
            </a:r>
          </a:p>
          <a:p>
            <a:r>
              <a:rPr lang="da-DK" dirty="0" err="1"/>
              <a:t>Javascript</a:t>
            </a:r>
            <a:r>
              <a:rPr lang="da-DK" dirty="0"/>
              <a:t> moduler indeholder ikke en </a:t>
            </a:r>
            <a:r>
              <a:rPr lang="da-DK" dirty="0" err="1"/>
              <a:t>eventlistener</a:t>
            </a:r>
            <a:r>
              <a:rPr lang="da-DK" dirty="0"/>
              <a:t> på </a:t>
            </a:r>
            <a:r>
              <a:rPr lang="da-DK" dirty="0" err="1"/>
              <a:t>DOMContentLoaded</a:t>
            </a:r>
            <a:r>
              <a:rPr lang="da-DK" dirty="0"/>
              <a:t>, da dette laver et </a:t>
            </a:r>
            <a:r>
              <a:rPr lang="da-DK" dirty="0" err="1"/>
              <a:t>scope</a:t>
            </a:r>
            <a:r>
              <a:rPr lang="da-DK" dirty="0"/>
              <a:t> for hver fil</a:t>
            </a:r>
          </a:p>
        </p:txBody>
      </p:sp>
    </p:spTree>
    <p:extLst>
      <p:ext uri="{BB962C8B-B14F-4D97-AF65-F5344CB8AC3E}">
        <p14:creationId xmlns:p14="http://schemas.microsoft.com/office/powerpoint/2010/main" val="14282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E8E7FC-C408-DF4B-97EE-43136801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a-DK" sz="4000" dirty="0" err="1"/>
              <a:t>Window</a:t>
            </a:r>
            <a:r>
              <a:rPr lang="da-DK" sz="4000" dirty="0"/>
              <a:t> objektet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903FCA-12E4-A048-B1E8-9083B461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dirty="0"/>
              <a:t>Det globale </a:t>
            </a:r>
            <a:r>
              <a:rPr lang="da-DK" dirty="0" err="1"/>
              <a:t>scope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En funktion som er oprettet i en </a:t>
            </a:r>
            <a:br>
              <a:rPr lang="da-DK" dirty="0"/>
            </a:br>
            <a:r>
              <a:rPr lang="da-DK" dirty="0" err="1"/>
              <a:t>javascript</a:t>
            </a:r>
            <a:r>
              <a:rPr lang="da-DK" dirty="0"/>
              <a:t> fil UDEN en </a:t>
            </a:r>
            <a:r>
              <a:rPr lang="da-DK" dirty="0" err="1"/>
              <a:t>eventlistener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på </a:t>
            </a:r>
            <a:r>
              <a:rPr lang="da-DK" dirty="0" err="1"/>
              <a:t>DOMContentLoaded</a:t>
            </a:r>
            <a:r>
              <a:rPr lang="da-DK" dirty="0"/>
              <a:t> er</a:t>
            </a:r>
            <a:br>
              <a:rPr lang="da-DK" dirty="0"/>
            </a:br>
            <a:r>
              <a:rPr lang="da-DK" dirty="0"/>
              <a:t> tilgængelige på </a:t>
            </a:r>
            <a:r>
              <a:rPr lang="da-DK" dirty="0" err="1"/>
              <a:t>window</a:t>
            </a:r>
            <a:r>
              <a:rPr lang="da-DK" dirty="0"/>
              <a:t> objektet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8158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Opret en funktion i en </a:t>
            </a:r>
            <a:r>
              <a:rPr lang="da-DK" dirty="0" err="1"/>
              <a:t>js</a:t>
            </a:r>
            <a:r>
              <a:rPr lang="da-DK" dirty="0"/>
              <a:t>-fil UDEN </a:t>
            </a:r>
            <a:r>
              <a:rPr lang="da-DK" dirty="0" err="1"/>
              <a:t>eventlistener</a:t>
            </a:r>
            <a:r>
              <a:rPr lang="da-DK" dirty="0"/>
              <a:t> på </a:t>
            </a:r>
            <a:r>
              <a:rPr lang="da-DK" dirty="0" err="1"/>
              <a:t>DOMContentLoaded</a:t>
            </a:r>
            <a:endParaRPr lang="da-DK" dirty="0"/>
          </a:p>
          <a:p>
            <a:r>
              <a:rPr lang="da-DK" dirty="0"/>
              <a:t>Link til filen i en html fil</a:t>
            </a:r>
          </a:p>
          <a:p>
            <a:r>
              <a:rPr lang="da-DK" dirty="0"/>
              <a:t>Vis filen i en browser</a:t>
            </a:r>
          </a:p>
          <a:p>
            <a:r>
              <a:rPr lang="da-DK" dirty="0"/>
              <a:t>Åben konsollen og skriv ‘</a:t>
            </a:r>
            <a:r>
              <a:rPr lang="da-DK" dirty="0" err="1"/>
              <a:t>window</a:t>
            </a:r>
            <a:r>
              <a:rPr lang="da-DK" dirty="0"/>
              <a:t>’ for at få vist </a:t>
            </a:r>
            <a:r>
              <a:rPr lang="da-DK" dirty="0" err="1"/>
              <a:t>window</a:t>
            </a:r>
            <a:r>
              <a:rPr lang="da-DK" dirty="0"/>
              <a:t> objektet</a:t>
            </a:r>
          </a:p>
          <a:p>
            <a:r>
              <a:rPr lang="da-DK" dirty="0"/>
              <a:t>Find din funktion i </a:t>
            </a:r>
            <a:r>
              <a:rPr lang="da-DK" dirty="0" err="1"/>
              <a:t>window</a:t>
            </a:r>
            <a:r>
              <a:rPr lang="da-DK" dirty="0"/>
              <a:t> objektet (tip: de står i alfabetisk rækkefølge)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745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018A8-E626-CB4B-BE60-2BD9B7A8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120EE81-4EAA-1E4D-A326-A89198FA170F}"/>
              </a:ext>
            </a:extLst>
          </p:cNvPr>
          <p:cNvSpPr txBox="1">
            <a:spLocks/>
          </p:cNvSpPr>
          <p:nvPr/>
        </p:nvSpPr>
        <p:spPr>
          <a:xfrm>
            <a:off x="1141413" y="2219584"/>
            <a:ext cx="9905999" cy="3547231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0000" rIns="360000" bIns="18000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da-DK" dirty="0" err="1">
                <a:latin typeface="PT Mono" panose="02060509020205020204" pitchFamily="49" charset="77"/>
              </a:rPr>
              <a:t>function</a:t>
            </a:r>
            <a:r>
              <a:rPr lang="da-DK" dirty="0">
                <a:latin typeface="PT Mono" panose="02060509020205020204" pitchFamily="49" charset="77"/>
              </a:rPr>
              <a:t> </a:t>
            </a:r>
            <a:r>
              <a:rPr lang="da-DK" dirty="0" err="1">
                <a:latin typeface="PT Mono" panose="02060509020205020204" pitchFamily="49" charset="77"/>
              </a:rPr>
              <a:t>hello</a:t>
            </a:r>
            <a:r>
              <a:rPr lang="da-DK" dirty="0">
                <a:latin typeface="PT Mono" panose="02060509020205020204" pitchFamily="49" charset="77"/>
              </a:rPr>
              <a:t>() {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    </a:t>
            </a:r>
            <a:r>
              <a:rPr lang="da-DK" dirty="0" err="1">
                <a:latin typeface="PT Mono" panose="02060509020205020204" pitchFamily="49" charset="77"/>
              </a:rPr>
              <a:t>console.log</a:t>
            </a:r>
            <a:r>
              <a:rPr lang="da-DK" dirty="0">
                <a:latin typeface="PT Mono" panose="02060509020205020204" pitchFamily="49" charset="77"/>
              </a:rPr>
              <a:t>(‘</a:t>
            </a:r>
            <a:r>
              <a:rPr lang="da-DK" dirty="0" err="1">
                <a:latin typeface="PT Mono" panose="02060509020205020204" pitchFamily="49" charset="77"/>
              </a:rPr>
              <a:t>hello</a:t>
            </a:r>
            <a:r>
              <a:rPr lang="da-DK" dirty="0">
                <a:latin typeface="PT Mono" panose="02060509020205020204" pitchFamily="49" charset="77"/>
              </a:rPr>
              <a:t>’);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61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Opret en ny </a:t>
            </a:r>
            <a:r>
              <a:rPr lang="da-DK" dirty="0" err="1"/>
              <a:t>js</a:t>
            </a:r>
            <a:r>
              <a:rPr lang="da-DK" dirty="0"/>
              <a:t>-fil UDEN </a:t>
            </a:r>
            <a:r>
              <a:rPr lang="da-DK" dirty="0" err="1"/>
              <a:t>eventlistener</a:t>
            </a:r>
            <a:r>
              <a:rPr lang="da-DK" dirty="0"/>
              <a:t> på </a:t>
            </a:r>
            <a:r>
              <a:rPr lang="da-DK" dirty="0" err="1"/>
              <a:t>DOMContentLoaded</a:t>
            </a:r>
            <a:r>
              <a:rPr lang="da-DK" dirty="0"/>
              <a:t> som du linker til en html fil.</a:t>
            </a:r>
          </a:p>
          <a:p>
            <a:r>
              <a:rPr lang="da-DK" dirty="0"/>
              <a:t>Brug </a:t>
            </a:r>
            <a:r>
              <a:rPr lang="da-DK" dirty="0" err="1"/>
              <a:t>module</a:t>
            </a:r>
            <a:r>
              <a:rPr lang="da-DK" dirty="0"/>
              <a:t> pattern til at oprette et modul der indeholder både ’private’ og ‘public’ funktioner (måske har du noget kode fra i går, du kan genbruge)</a:t>
            </a:r>
          </a:p>
          <a:p>
            <a:r>
              <a:rPr lang="da-DK" dirty="0"/>
              <a:t>Vis filen i en browser</a:t>
            </a:r>
          </a:p>
          <a:p>
            <a:r>
              <a:rPr lang="da-DK" dirty="0"/>
              <a:t>Findes modulet i </a:t>
            </a:r>
            <a:r>
              <a:rPr lang="da-DK" dirty="0" err="1"/>
              <a:t>window</a:t>
            </a:r>
            <a:r>
              <a:rPr lang="da-DK" dirty="0"/>
              <a:t> objektet?</a:t>
            </a:r>
          </a:p>
          <a:p>
            <a:r>
              <a:rPr lang="da-DK" dirty="0"/>
              <a:t>Kan du tilgå modulet fra konsollen?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030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7D82A-7DF8-2C4E-9776-1324CC62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BC154CA-C7DA-E745-9A3B-DFDB7D161946}"/>
              </a:ext>
            </a:extLst>
          </p:cNvPr>
          <p:cNvSpPr txBox="1">
            <a:spLocks/>
          </p:cNvSpPr>
          <p:nvPr/>
        </p:nvSpPr>
        <p:spPr>
          <a:xfrm>
            <a:off x="1141412" y="2097088"/>
            <a:ext cx="9905999" cy="3889184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0000" rIns="360000" bIns="180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let </a:t>
            </a:r>
            <a:r>
              <a:rPr lang="da-DK" sz="1200" dirty="0" err="1">
                <a:latin typeface="PT Mono" panose="02060509020205020204" pitchFamily="49" charset="77"/>
              </a:rPr>
              <a:t>myFunctions</a:t>
            </a:r>
            <a:r>
              <a:rPr lang="da-DK" sz="1200" dirty="0">
                <a:latin typeface="PT Mono" panose="02060509020205020204" pitchFamily="49" charset="77"/>
              </a:rPr>
              <a:t> = (</a:t>
            </a:r>
            <a:r>
              <a:rPr lang="da-DK" sz="1200" dirty="0" err="1">
                <a:latin typeface="PT Mono" panose="02060509020205020204" pitchFamily="49" charset="77"/>
              </a:rPr>
              <a:t>function</a:t>
            </a:r>
            <a:r>
              <a:rPr lang="da-DK" sz="1200" dirty="0">
                <a:latin typeface="PT Mono" panose="02060509020205020204" pitchFamily="49" charset="77"/>
              </a:rPr>
              <a:t> ()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</a:t>
            </a:r>
            <a:r>
              <a:rPr lang="da-DK" sz="1200" dirty="0" err="1">
                <a:latin typeface="PT Mono" panose="02060509020205020204" pitchFamily="49" charset="77"/>
              </a:rPr>
              <a:t>const</a:t>
            </a:r>
            <a:r>
              <a:rPr lang="da-DK" sz="1200" dirty="0">
                <a:latin typeface="PT Mono" panose="02060509020205020204" pitchFamily="49" charset="77"/>
              </a:rPr>
              <a:t> </a:t>
            </a:r>
            <a:r>
              <a:rPr lang="da-DK" sz="1200" dirty="0" err="1">
                <a:latin typeface="PT Mono" panose="02060509020205020204" pitchFamily="49" charset="77"/>
              </a:rPr>
              <a:t>privateVariable</a:t>
            </a:r>
            <a:r>
              <a:rPr lang="da-DK" sz="1200" dirty="0">
                <a:latin typeface="PT Mono" panose="02060509020205020204" pitchFamily="49" charset="77"/>
              </a:rPr>
              <a:t> = 42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</a:t>
            </a:r>
            <a:r>
              <a:rPr lang="da-DK" sz="1200" dirty="0" err="1">
                <a:latin typeface="PT Mono" panose="02060509020205020204" pitchFamily="49" charset="77"/>
              </a:rPr>
              <a:t>return</a:t>
            </a:r>
            <a:r>
              <a:rPr lang="da-DK" sz="1200" dirty="0">
                <a:latin typeface="PT Mono" panose="02060509020205020204" pitchFamily="49" charset="77"/>
              </a:rPr>
              <a:t>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</a:t>
            </a:r>
            <a:r>
              <a:rPr lang="da-DK" sz="1200" dirty="0" err="1">
                <a:latin typeface="PT Mono" panose="02060509020205020204" pitchFamily="49" charset="77"/>
              </a:rPr>
              <a:t>addNumbers</a:t>
            </a:r>
            <a:r>
              <a:rPr lang="da-DK" sz="1200" dirty="0">
                <a:latin typeface="PT Mono" panose="02060509020205020204" pitchFamily="49" charset="77"/>
              </a:rPr>
              <a:t>: </a:t>
            </a:r>
            <a:r>
              <a:rPr lang="da-DK" sz="1200" dirty="0" err="1">
                <a:latin typeface="PT Mono" panose="02060509020205020204" pitchFamily="49" charset="77"/>
              </a:rPr>
              <a:t>function</a:t>
            </a:r>
            <a:r>
              <a:rPr lang="da-DK" sz="1200" dirty="0">
                <a:latin typeface="PT Mono" panose="02060509020205020204" pitchFamily="49" charset="77"/>
              </a:rPr>
              <a:t> (x, y)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    </a:t>
            </a:r>
            <a:r>
              <a:rPr lang="da-DK" sz="1200" dirty="0" err="1">
                <a:latin typeface="PT Mono" panose="02060509020205020204" pitchFamily="49" charset="77"/>
              </a:rPr>
              <a:t>return</a:t>
            </a:r>
            <a:r>
              <a:rPr lang="da-DK" sz="1200" dirty="0">
                <a:latin typeface="PT Mono" panose="02060509020205020204" pitchFamily="49" charset="77"/>
              </a:rPr>
              <a:t> x + 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</a:t>
            </a:r>
            <a:r>
              <a:rPr lang="da-DK" sz="1200" dirty="0" err="1">
                <a:latin typeface="PT Mono" panose="02060509020205020204" pitchFamily="49" charset="77"/>
              </a:rPr>
              <a:t>theAnswerToLifeEtc</a:t>
            </a:r>
            <a:r>
              <a:rPr lang="da-DK" sz="1200" dirty="0">
                <a:latin typeface="PT Mono" panose="02060509020205020204" pitchFamily="49" charset="77"/>
              </a:rPr>
              <a:t>: </a:t>
            </a:r>
            <a:r>
              <a:rPr lang="da-DK" sz="1200" dirty="0" err="1">
                <a:latin typeface="PT Mono" panose="02060509020205020204" pitchFamily="49" charset="77"/>
              </a:rPr>
              <a:t>function</a:t>
            </a:r>
            <a:r>
              <a:rPr lang="da-DK" sz="1200" dirty="0">
                <a:latin typeface="PT Mono" panose="02060509020205020204" pitchFamily="49" charset="77"/>
              </a:rPr>
              <a:t> () 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    </a:t>
            </a:r>
            <a:r>
              <a:rPr lang="da-DK" sz="1200" dirty="0" err="1">
                <a:latin typeface="PT Mono" panose="02060509020205020204" pitchFamily="49" charset="77"/>
              </a:rPr>
              <a:t>console.log</a:t>
            </a:r>
            <a:r>
              <a:rPr lang="da-DK" sz="1200" dirty="0">
                <a:latin typeface="PT Mono" panose="02060509020205020204" pitchFamily="49" charset="77"/>
              </a:rPr>
              <a:t>(</a:t>
            </a:r>
            <a:r>
              <a:rPr lang="da-DK" sz="1200" dirty="0" err="1">
                <a:latin typeface="PT Mono" panose="02060509020205020204" pitchFamily="49" charset="77"/>
              </a:rPr>
              <a:t>privateVariable</a:t>
            </a:r>
            <a:r>
              <a:rPr lang="da-DK" sz="1200" dirty="0">
                <a:latin typeface="PT Mono" panose="02060509020205020204" pitchFamily="49" charset="77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200" dirty="0">
                <a:latin typeface="PT Mono" panose="02060509020205020204" pitchFamily="49" charset="77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08168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E8E7FC-C408-DF4B-97EE-43136801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a-DK" sz="4000" dirty="0"/>
              <a:t>Import  og </a:t>
            </a:r>
            <a:r>
              <a:rPr lang="da-DK" sz="4000" dirty="0" err="1"/>
              <a:t>export</a:t>
            </a:r>
            <a:r>
              <a:rPr lang="da-DK" sz="4000" dirty="0"/>
              <a:t> </a:t>
            </a:r>
            <a:r>
              <a:rPr lang="da-DK" sz="4000" dirty="0" err="1"/>
              <a:t>keywords</a:t>
            </a:r>
            <a:endParaRPr lang="da-DK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903FCA-12E4-A048-B1E8-9083B461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dirty="0"/>
              <a:t>The </a:t>
            </a:r>
            <a:r>
              <a:rPr lang="da-DK" b="1" dirty="0" err="1"/>
              <a:t>export</a:t>
            </a:r>
            <a:r>
              <a:rPr lang="da-DK" dirty="0"/>
              <a:t> statement is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JavaScript </a:t>
            </a:r>
            <a:r>
              <a:rPr lang="da-DK" dirty="0" err="1"/>
              <a:t>modules</a:t>
            </a:r>
            <a:r>
              <a:rPr lang="da-DK" dirty="0"/>
              <a:t> to </a:t>
            </a:r>
            <a:r>
              <a:rPr lang="da-DK" dirty="0" err="1"/>
              <a:t>export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or primitive </a:t>
            </a:r>
            <a:r>
              <a:rPr lang="da-DK" dirty="0" err="1"/>
              <a:t>values</a:t>
            </a:r>
            <a:r>
              <a:rPr lang="da-DK" dirty="0"/>
              <a:t> from the </a:t>
            </a:r>
            <a:r>
              <a:rPr lang="da-DK" dirty="0" err="1"/>
              <a:t>module</a:t>
            </a:r>
            <a:r>
              <a:rPr lang="da-DK" dirty="0"/>
              <a:t> so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</a:t>
            </a:r>
            <a:r>
              <a:rPr lang="da-DK" dirty="0" err="1"/>
              <a:t>other</a:t>
            </a:r>
            <a:r>
              <a:rPr lang="da-DK" dirty="0"/>
              <a:t> programs with the </a:t>
            </a:r>
            <a:r>
              <a:rPr lang="da-DK" b="1" dirty="0"/>
              <a:t>import</a:t>
            </a:r>
            <a:r>
              <a:rPr lang="da-DK" dirty="0"/>
              <a:t> statement.</a:t>
            </a:r>
          </a:p>
          <a:p>
            <a:pPr marL="0" indent="0">
              <a:buNone/>
            </a:pPr>
            <a:r>
              <a:rPr lang="da-DK" i="1" dirty="0"/>
              <a:t>Kilde: MDN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0987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C69AB66-E6DA-934B-A2F8-3D198668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a-DK" sz="4000" dirty="0"/>
              <a:t>Import  </a:t>
            </a:r>
            <a:br>
              <a:rPr lang="da-DK" sz="4000" dirty="0"/>
            </a:br>
            <a:r>
              <a:rPr lang="da-DK" sz="4000" dirty="0"/>
              <a:t>og </a:t>
            </a:r>
            <a:r>
              <a:rPr lang="da-DK" sz="4000" dirty="0" err="1"/>
              <a:t>export</a:t>
            </a:r>
            <a:r>
              <a:rPr lang="da-DK" sz="4000" dirty="0"/>
              <a:t> </a:t>
            </a:r>
            <a:r>
              <a:rPr lang="da-DK" sz="4000" dirty="0" err="1"/>
              <a:t>keywords</a:t>
            </a:r>
            <a:endParaRPr lang="da-DK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E48370-521A-7D44-9BA6-A0D147D1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da-DK" sz="2800" dirty="0"/>
              <a:t>En </a:t>
            </a:r>
            <a:r>
              <a:rPr lang="da-DK" sz="2800" dirty="0" err="1"/>
              <a:t>javascript</a:t>
            </a:r>
            <a:r>
              <a:rPr lang="da-DK" sz="2800" dirty="0"/>
              <a:t> fil som bruger </a:t>
            </a:r>
            <a:br>
              <a:rPr lang="da-DK" sz="2800" dirty="0"/>
            </a:br>
            <a:r>
              <a:rPr lang="da-DK" sz="2800" dirty="0"/>
              <a:t>import skal loades i html med </a:t>
            </a:r>
            <a:br>
              <a:rPr lang="da-DK" sz="2800" dirty="0"/>
            </a:br>
            <a:r>
              <a:rPr lang="da-DK" sz="2800" dirty="0"/>
              <a:t>type=”</a:t>
            </a:r>
            <a:r>
              <a:rPr lang="da-DK" sz="2800" dirty="0" err="1"/>
              <a:t>module</a:t>
            </a:r>
            <a:r>
              <a:rPr lang="da-DK" sz="2800" dirty="0"/>
              <a:t>” i script-tagget </a:t>
            </a:r>
          </a:p>
          <a:p>
            <a:r>
              <a:rPr lang="da-DK" sz="2800" dirty="0"/>
              <a:t>HTML filen skal loades med en live server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5749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291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PT Mono</vt:lpstr>
      <vt:lpstr>Tw Cen MT</vt:lpstr>
      <vt:lpstr>Kredsløb</vt:lpstr>
      <vt:lpstr>Javascript modules</vt:lpstr>
      <vt:lpstr>Modulær javascript – nu i flere filer</vt:lpstr>
      <vt:lpstr>Window objektet</vt:lpstr>
      <vt:lpstr>Øvelse 1</vt:lpstr>
      <vt:lpstr>eksempel</vt:lpstr>
      <vt:lpstr>Øvelse 2</vt:lpstr>
      <vt:lpstr>eksempel</vt:lpstr>
      <vt:lpstr>Import  og export keywords</vt:lpstr>
      <vt:lpstr>Import   og export keywords</vt:lpstr>
      <vt:lpstr>Øvelse 3 – code along</vt:lpstr>
      <vt:lpstr>Export default</vt:lpstr>
      <vt:lpstr>Øvelse 4 – code along</vt:lpstr>
      <vt:lpstr>eksempel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modules</dc:title>
  <dc:creator>Carsten Lund</dc:creator>
  <cp:lastModifiedBy>Carsten Lund</cp:lastModifiedBy>
  <cp:revision>1</cp:revision>
  <dcterms:created xsi:type="dcterms:W3CDTF">2019-10-09T21:03:17Z</dcterms:created>
  <dcterms:modified xsi:type="dcterms:W3CDTF">2019-10-10T06:56:15Z</dcterms:modified>
</cp:coreProperties>
</file>