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7" r:id="rId2"/>
    <p:sldId id="259" r:id="rId3"/>
    <p:sldId id="263" r:id="rId4"/>
    <p:sldId id="264" r:id="rId5"/>
    <p:sldId id="266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5B0B1-E301-4237-B4A0-E32EF102A4A4}">
  <a:tblStyle styleId="{A175B0B1-E301-4237-B4A0-E32EF102A4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0B5F5-BA7F-407E-8D31-3EEBE96C36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>
      <p:cViewPr varScale="1">
        <p:scale>
          <a:sx n="133" d="100"/>
          <a:sy n="133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First question first, what is outlier ensembles. We usually could train multiple outlier detectors to achieve better results.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Outlier ensembles could combine the results generated by either dependent or independent base detectors.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In general, there three popular outlier ensemble frameworks, they are bagging, boosting and stacking, just like supervised classification.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It is apparent catching outlier is not an easy task…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Stack, also known as stack generalization, is a famous ensemble learning framework.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As shown in the figure above, it has a two-level structure: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1 depends on a sets of base classifiers to generate a richer feature representation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Level 2 has only one linear classifier to predict on the improved feature space</a:t>
            </a:r>
            <a:endParaRPr/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F1. https://www.kdnuggets.com/2017/02/stacking-models-imropved-predictions.html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Ensembles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304800" y="1071000"/>
            <a:ext cx="8520600" cy="7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Outlier ensembles are designed to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combine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the results (scores) of either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independent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or </a:t>
            </a:r>
            <a:r>
              <a:rPr lang="en-US" b="1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dependent</a:t>
            </a:r>
            <a:r>
              <a:rPr lang="en-US" dirty="0">
                <a:solidFill>
                  <a:srgbClr val="342E22"/>
                </a:solidFill>
                <a:latin typeface="+mn-lt"/>
                <a:ea typeface="Arial"/>
                <a:cs typeface="Arial"/>
                <a:sym typeface="Arial"/>
              </a:rPr>
              <a:t> outlier detectors for better performance [1].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342E2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08266" y="4607730"/>
            <a:ext cx="296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Learning (Bagging  [2, 3])</a:t>
            </a:r>
            <a:endParaRPr dirty="0"/>
          </a:p>
        </p:txBody>
      </p:sp>
      <p:sp>
        <p:nvSpPr>
          <p:cNvPr id="73" name="Google Shape;73;p12"/>
          <p:cNvSpPr txBox="1"/>
          <p:nvPr/>
        </p:nvSpPr>
        <p:spPr>
          <a:xfrm>
            <a:off x="3061294" y="4614358"/>
            <a:ext cx="3458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Learning (Boosting [4, 5])</a:t>
            </a: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6854082" y="4629340"/>
            <a:ext cx="22194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[6,7]</a:t>
            </a:r>
            <a:endParaRPr/>
          </a:p>
        </p:txBody>
      </p:sp>
      <p:grpSp>
        <p:nvGrpSpPr>
          <p:cNvPr id="75" name="Google Shape;75;p12"/>
          <p:cNvGrpSpPr/>
          <p:nvPr/>
        </p:nvGrpSpPr>
        <p:grpSpPr>
          <a:xfrm>
            <a:off x="392612" y="2128325"/>
            <a:ext cx="8296504" cy="2453516"/>
            <a:chOff x="356553" y="1989532"/>
            <a:chExt cx="8296504" cy="2453516"/>
          </a:xfrm>
        </p:grpSpPr>
        <p:sp>
          <p:nvSpPr>
            <p:cNvPr id="76" name="Google Shape;76;p12"/>
            <p:cNvSpPr/>
            <p:nvPr/>
          </p:nvSpPr>
          <p:spPr>
            <a:xfrm>
              <a:off x="3990917" y="2038377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4113560" y="2651388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4110065" y="3189644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4110065" y="3998735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337455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447993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8391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200592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871942" y="3756288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Combination</a:t>
              </a:r>
              <a:endParaRPr/>
            </a:p>
          </p:txBody>
        </p:sp>
        <p:cxnSp>
          <p:nvCxnSpPr>
            <p:cNvPr id="85" name="Google Shape;85;p12"/>
            <p:cNvCxnSpPr>
              <a:stCxn id="80" idx="3"/>
              <a:endCxn id="81" idx="0"/>
            </p:cNvCxnSpPr>
            <p:nvPr/>
          </p:nvCxnSpPr>
          <p:spPr>
            <a:xfrm flipH="1">
              <a:off x="701428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2"/>
            <p:cNvCxnSpPr>
              <a:stCxn id="80" idx="3"/>
              <a:endCxn id="82" idx="0"/>
            </p:cNvCxnSpPr>
            <p:nvPr/>
          </p:nvCxnSpPr>
          <p:spPr>
            <a:xfrm flipH="1">
              <a:off x="1337428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7" name="Google Shape;87;p12"/>
            <p:cNvCxnSpPr>
              <a:stCxn id="80" idx="3"/>
              <a:endCxn id="83" idx="0"/>
            </p:cNvCxnSpPr>
            <p:nvPr/>
          </p:nvCxnSpPr>
          <p:spPr>
            <a:xfrm>
              <a:off x="1711528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88" name="Google Shape;88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18011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2"/>
            <p:cNvCxnSpPr>
              <a:stCxn id="81" idx="2"/>
              <a:endCxn id="84" idx="0"/>
            </p:cNvCxnSpPr>
            <p:nvPr/>
          </p:nvCxnSpPr>
          <p:spPr>
            <a:xfrm>
              <a:off x="701532" y="3283527"/>
              <a:ext cx="1010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0" name="Google Shape;90;p12"/>
            <p:cNvCxnSpPr>
              <a:stCxn id="82" idx="2"/>
              <a:endCxn id="84" idx="0"/>
            </p:cNvCxnSpPr>
            <p:nvPr/>
          </p:nvCxnSpPr>
          <p:spPr>
            <a:xfrm>
              <a:off x="1337455" y="3283527"/>
              <a:ext cx="3741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2"/>
            <p:cNvCxnSpPr>
              <a:stCxn id="83" idx="2"/>
              <a:endCxn id="84" idx="0"/>
            </p:cNvCxnSpPr>
            <p:nvPr/>
          </p:nvCxnSpPr>
          <p:spPr>
            <a:xfrm flipH="1">
              <a:off x="1711630" y="3289049"/>
              <a:ext cx="742500" cy="4671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" name="Google Shape;92;p12"/>
            <p:cNvSpPr/>
            <p:nvPr/>
          </p:nvSpPr>
          <p:spPr>
            <a:xfrm>
              <a:off x="356553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2"/>
            <p:cNvCxnSpPr>
              <a:stCxn id="76" idx="3"/>
              <a:endCxn id="77" idx="0"/>
            </p:cNvCxnSpPr>
            <p:nvPr/>
          </p:nvCxnSpPr>
          <p:spPr>
            <a:xfrm>
              <a:off x="4364990" y="2445701"/>
              <a:ext cx="2100" cy="205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94" name="Google Shape;94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4090670" y="3481968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5" name="Google Shape;95;p12"/>
            <p:cNvCxnSpPr>
              <a:stCxn id="77" idx="2"/>
              <a:endCxn id="78" idx="0"/>
            </p:cNvCxnSpPr>
            <p:nvPr/>
          </p:nvCxnSpPr>
          <p:spPr>
            <a:xfrm flipH="1">
              <a:off x="4363499" y="2975584"/>
              <a:ext cx="3600" cy="214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6" name="Google Shape;96;p12"/>
            <p:cNvSpPr/>
            <p:nvPr/>
          </p:nvSpPr>
          <p:spPr>
            <a:xfrm>
              <a:off x="3134621" y="1989532"/>
              <a:ext cx="2685011" cy="2453516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6948948" y="2211185"/>
              <a:ext cx="748146" cy="407324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6059486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6695409" y="2959331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7812085" y="2964853"/>
              <a:ext cx="507077" cy="3241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6483435" y="3761809"/>
              <a:ext cx="1679171" cy="5763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Meta Learner</a:t>
              </a:r>
              <a:endParaRPr/>
            </a:p>
          </p:txBody>
        </p:sp>
        <p:cxnSp>
          <p:nvCxnSpPr>
            <p:cNvPr id="102" name="Google Shape;102;p12"/>
            <p:cNvCxnSpPr>
              <a:stCxn id="97" idx="3"/>
              <a:endCxn id="98" idx="0"/>
            </p:cNvCxnSpPr>
            <p:nvPr/>
          </p:nvCxnSpPr>
          <p:spPr>
            <a:xfrm flipH="1">
              <a:off x="6312921" y="2618509"/>
              <a:ext cx="1010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" name="Google Shape;103;p12"/>
            <p:cNvCxnSpPr>
              <a:stCxn id="97" idx="3"/>
              <a:endCxn id="99" idx="0"/>
            </p:cNvCxnSpPr>
            <p:nvPr/>
          </p:nvCxnSpPr>
          <p:spPr>
            <a:xfrm flipH="1">
              <a:off x="6948921" y="2618509"/>
              <a:ext cx="374100" cy="340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" name="Google Shape;104;p12"/>
            <p:cNvCxnSpPr>
              <a:stCxn id="97" idx="3"/>
              <a:endCxn id="100" idx="0"/>
            </p:cNvCxnSpPr>
            <p:nvPr/>
          </p:nvCxnSpPr>
          <p:spPr>
            <a:xfrm>
              <a:off x="7323021" y="2618509"/>
              <a:ext cx="742500" cy="346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105" name="Google Shape;105;p12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29504" y="285126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" name="Google Shape;106;p12"/>
            <p:cNvCxnSpPr>
              <a:stCxn id="98" idx="2"/>
              <a:endCxn id="101" idx="0"/>
            </p:cNvCxnSpPr>
            <p:nvPr/>
          </p:nvCxnSpPr>
          <p:spPr>
            <a:xfrm>
              <a:off x="6313024" y="3283527"/>
              <a:ext cx="1010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7" name="Google Shape;107;p12"/>
            <p:cNvCxnSpPr>
              <a:stCxn id="99" idx="2"/>
              <a:endCxn id="101" idx="0"/>
            </p:cNvCxnSpPr>
            <p:nvPr/>
          </p:nvCxnSpPr>
          <p:spPr>
            <a:xfrm>
              <a:off x="6948948" y="3283527"/>
              <a:ext cx="374100" cy="4782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" name="Google Shape;108;p12"/>
            <p:cNvCxnSpPr>
              <a:stCxn id="100" idx="2"/>
              <a:endCxn id="101" idx="0"/>
            </p:cNvCxnSpPr>
            <p:nvPr/>
          </p:nvCxnSpPr>
          <p:spPr>
            <a:xfrm flipH="1">
              <a:off x="7323124" y="3289049"/>
              <a:ext cx="742500" cy="472800"/>
            </a:xfrm>
            <a:prstGeom prst="straightConnector1">
              <a:avLst/>
            </a:prstGeom>
            <a:noFill/>
            <a:ln w="12700" cap="flat" cmpd="sng">
              <a:solidFill>
                <a:srgbClr val="EE68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9" name="Google Shape;109;p12"/>
            <p:cNvSpPr/>
            <p:nvPr/>
          </p:nvSpPr>
          <p:spPr>
            <a:xfrm>
              <a:off x="5968046" y="1995054"/>
              <a:ext cx="2685011" cy="2447994"/>
            </a:xfrm>
            <a:prstGeom prst="rect">
              <a:avLst/>
            </a:prstGeom>
            <a:noFill/>
            <a:ln w="25400" cap="flat" cmpd="sng">
              <a:solidFill>
                <a:srgbClr val="AE4E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111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Combination Models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2E22"/>
              </a:buClr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Due to their unsupervised nature,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most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zh-CN" alt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r>
              <a:rPr lang="en-US" altLang="zh-CN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424672" y="2347048"/>
            <a:ext cx="8451295" cy="2335877"/>
            <a:chOff x="424672" y="2347048"/>
            <a:chExt cx="8451295" cy="2335877"/>
          </a:xfrm>
        </p:grpSpPr>
        <p:grpSp>
          <p:nvGrpSpPr>
            <p:cNvPr id="141" name="Google Shape;141;p14"/>
            <p:cNvGrpSpPr/>
            <p:nvPr/>
          </p:nvGrpSpPr>
          <p:grpSpPr>
            <a:xfrm>
              <a:off x="424672" y="2347048"/>
              <a:ext cx="2685011" cy="2335877"/>
              <a:chOff x="141316" y="2036618"/>
              <a:chExt cx="2685011" cy="2335877"/>
            </a:xfrm>
          </p:grpSpPr>
          <p:sp>
            <p:nvSpPr>
              <p:cNvPr id="142" name="Google Shape;142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3"/>
              </a:solidFill>
              <a:ln w="25400" cap="flat" cmpd="sng">
                <a:solidFill>
                  <a:srgbClr val="388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Averaging</a:t>
                </a:r>
                <a:endParaRPr/>
              </a:p>
            </p:txBody>
          </p:sp>
          <p:cxnSp>
            <p:nvCxnSpPr>
              <p:cNvPr id="147" name="Google Shape;147;p14"/>
              <p:cNvCxnSpPr>
                <a:stCxn id="142" idx="3"/>
                <a:endCxn id="143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8" name="Google Shape;148;p14"/>
              <p:cNvCxnSpPr>
                <a:stCxn id="142" idx="3"/>
                <a:endCxn id="144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4"/>
              <p:cNvCxnSpPr>
                <a:stCxn id="142" idx="3"/>
                <a:endCxn id="145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50" name="Google Shape;150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1" name="Google Shape;151;p14"/>
              <p:cNvCxnSpPr>
                <a:stCxn id="143" idx="2"/>
                <a:endCxn id="146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2" name="Google Shape;152;p14"/>
              <p:cNvCxnSpPr>
                <a:stCxn id="144" idx="2"/>
                <a:endCxn id="146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3" name="Google Shape;153;p14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4" name="Google Shape;154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3291230" y="2347048"/>
              <a:ext cx="2685011" cy="2335877"/>
              <a:chOff x="141316" y="2036618"/>
              <a:chExt cx="2685011" cy="2335877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56705" y="3646497"/>
                <a:ext cx="1679171" cy="576368"/>
              </a:xfrm>
              <a:prstGeom prst="ellipse">
                <a:avLst/>
              </a:prstGeom>
              <a:solidFill>
                <a:schemeClr val="accent2"/>
              </a:solidFill>
              <a:ln w="25400" cap="flat" cmpd="sng">
                <a:solidFill>
                  <a:srgbClr val="006D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Weighted Averaging</a:t>
                </a:r>
                <a:endParaRPr/>
              </a:p>
            </p:txBody>
          </p:sp>
          <p:cxnSp>
            <p:nvCxnSpPr>
              <p:cNvPr id="161" name="Google Shape;161;p14"/>
              <p:cNvCxnSpPr>
                <a:stCxn id="156" idx="3"/>
                <a:endCxn id="157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62;p14"/>
              <p:cNvCxnSpPr>
                <a:stCxn id="156" idx="3"/>
                <a:endCxn id="158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4"/>
              <p:cNvCxnSpPr>
                <a:stCxn id="156" idx="3"/>
                <a:endCxn id="159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64" name="Google Shape;164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Google Shape;165;p14"/>
              <p:cNvCxnSpPr>
                <a:stCxn id="157" idx="2"/>
                <a:endCxn id="160" idx="0"/>
              </p:cNvCxnSpPr>
              <p:nvPr/>
            </p:nvCxnSpPr>
            <p:spPr>
              <a:xfrm>
                <a:off x="486294" y="3325091"/>
                <a:ext cx="1010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6" name="Google Shape;166;p14"/>
              <p:cNvCxnSpPr>
                <a:stCxn id="158" idx="2"/>
                <a:endCxn id="160" idx="0"/>
              </p:cNvCxnSpPr>
              <p:nvPr/>
            </p:nvCxnSpPr>
            <p:spPr>
              <a:xfrm>
                <a:off x="1122217" y="3325091"/>
                <a:ext cx="3741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7" name="Google Shape;167;p14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1496394" y="3330613"/>
                <a:ext cx="7425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68" name="Google Shape;168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6190956" y="2347048"/>
              <a:ext cx="2685011" cy="2335877"/>
              <a:chOff x="141316" y="2036618"/>
              <a:chExt cx="2685011" cy="2335877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122218" y="2252749"/>
                <a:ext cx="748146" cy="40732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232756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868679" y="3000895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1985355" y="3006417"/>
                <a:ext cx="507077" cy="32419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AE4E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lang="en-US" sz="1400" b="0" i="0" u="none" strike="noStrike" cap="none" baseline="-25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656705" y="3646497"/>
                <a:ext cx="1747699" cy="576368"/>
              </a:xfrm>
              <a:prstGeom prst="ellipse">
                <a:avLst/>
              </a:prstGeom>
              <a:solidFill>
                <a:srgbClr val="255B56"/>
              </a:solidFill>
              <a:ln w="25400" cap="flat" cmpd="sng">
                <a:solidFill>
                  <a:srgbClr val="255B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Maximization</a:t>
                </a:r>
                <a:endParaRPr/>
              </a:p>
            </p:txBody>
          </p:sp>
          <p:cxnSp>
            <p:nvCxnSpPr>
              <p:cNvPr id="175" name="Google Shape;175;p14"/>
              <p:cNvCxnSpPr>
                <a:stCxn id="170" idx="3"/>
                <a:endCxn id="171" idx="0"/>
              </p:cNvCxnSpPr>
              <p:nvPr/>
            </p:nvCxnSpPr>
            <p:spPr>
              <a:xfrm flipH="1">
                <a:off x="486191" y="2660073"/>
                <a:ext cx="1010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6" name="Google Shape;176;p14"/>
              <p:cNvCxnSpPr>
                <a:stCxn id="170" idx="3"/>
                <a:endCxn id="172" idx="0"/>
              </p:cNvCxnSpPr>
              <p:nvPr/>
            </p:nvCxnSpPr>
            <p:spPr>
              <a:xfrm flipH="1">
                <a:off x="1122191" y="2660073"/>
                <a:ext cx="374100" cy="34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7" name="Google Shape;177;p14"/>
              <p:cNvCxnSpPr>
                <a:stCxn id="170" idx="3"/>
                <a:endCxn id="173" idx="0"/>
              </p:cNvCxnSpPr>
              <p:nvPr/>
            </p:nvCxnSpPr>
            <p:spPr>
              <a:xfrm>
                <a:off x="1496291" y="2660073"/>
                <a:ext cx="742500" cy="346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78" name="Google Shape;178;p14" descr="Image result for Ellipsi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402774" y="289282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" name="Google Shape;179;p14"/>
              <p:cNvCxnSpPr>
                <a:stCxn id="171" idx="2"/>
                <a:endCxn id="174" idx="0"/>
              </p:cNvCxnSpPr>
              <p:nvPr/>
            </p:nvCxnSpPr>
            <p:spPr>
              <a:xfrm>
                <a:off x="486294" y="3325091"/>
                <a:ext cx="1044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0" name="Google Shape;180;p14"/>
              <p:cNvCxnSpPr>
                <a:stCxn id="172" idx="2"/>
                <a:endCxn id="174" idx="0"/>
              </p:cNvCxnSpPr>
              <p:nvPr/>
            </p:nvCxnSpPr>
            <p:spPr>
              <a:xfrm>
                <a:off x="1122217" y="3325091"/>
                <a:ext cx="408300" cy="321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1" name="Google Shape;181;p14"/>
              <p:cNvCxnSpPr>
                <a:stCxn id="173" idx="2"/>
                <a:endCxn id="174" idx="0"/>
              </p:cNvCxnSpPr>
              <p:nvPr/>
            </p:nvCxnSpPr>
            <p:spPr>
              <a:xfrm flipH="1">
                <a:off x="1530594" y="3330613"/>
                <a:ext cx="708300" cy="315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EE68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2" name="Google Shape;182;p14"/>
              <p:cNvSpPr/>
              <p:nvPr/>
            </p:nvSpPr>
            <p:spPr>
              <a:xfrm>
                <a:off x="141316" y="2036618"/>
                <a:ext cx="2685011" cy="2335877"/>
              </a:xfrm>
              <a:prstGeom prst="rect">
                <a:avLst/>
              </a:prstGeom>
              <a:noFill/>
              <a:ln w="25400" cap="flat" cmpd="sng">
                <a:solidFill>
                  <a:srgbClr val="AE4E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" name="Google Shape;192;p14"/>
          <p:cNvSpPr txBox="1"/>
          <p:nvPr/>
        </p:nvSpPr>
        <p:spPr>
          <a:xfrm>
            <a:off x="2695557" y="4716176"/>
            <a:ext cx="39012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Parallel Detector Combination</a:t>
            </a:r>
            <a:endParaRPr/>
          </a:p>
        </p:txBody>
      </p:sp>
      <p:grpSp>
        <p:nvGrpSpPr>
          <p:cNvPr id="57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58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</a:t>
              </a:r>
              <a:endParaRPr/>
            </a:p>
          </p:txBody>
        </p:sp>
        <p:sp>
          <p:nvSpPr>
            <p:cNvPr id="60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Proposal</a:t>
              </a:r>
              <a:endParaRPr/>
            </a:p>
          </p:txBody>
        </p:sp>
        <p:sp>
          <p:nvSpPr>
            <p:cNvPr id="62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64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311700" y="1052425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first generates a set of base detectors. For each test object 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, LSCP 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defines the local region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); (ii) creates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pseudo ground truth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 on Ψ(</a:t>
            </a:r>
            <a:r>
              <a:rPr lang="en-US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baseline="-25000" dirty="0" err="1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) and (iii) evaluates, selects, and </a:t>
            </a:r>
            <a:r>
              <a:rPr lang="en-US" b="1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combines most competent detector(s)</a:t>
            </a:r>
            <a:r>
              <a:rPr lang="en-US" dirty="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strike="sngStrike" dirty="0">
              <a:solidFill>
                <a:srgbClr val="342E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LSCP Flowchart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476600" y="2199175"/>
            <a:ext cx="8310083" cy="2708105"/>
            <a:chOff x="476600" y="2199175"/>
            <a:chExt cx="8310083" cy="2708105"/>
          </a:xfrm>
        </p:grpSpPr>
        <p:sp>
          <p:nvSpPr>
            <p:cNvPr id="263" name="Google Shape;263;p18"/>
            <p:cNvSpPr/>
            <p:nvPr/>
          </p:nvSpPr>
          <p:spPr>
            <a:xfrm>
              <a:off x="1945515" y="3236900"/>
              <a:ext cx="3217200" cy="16703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76600" y="2202500"/>
              <a:ext cx="1365222" cy="270478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958790" y="2199175"/>
              <a:ext cx="3217200" cy="94590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279290" y="3265626"/>
              <a:ext cx="3345950" cy="164165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84739" y="2297731"/>
              <a:ext cx="976800" cy="7065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84740" y="3679000"/>
              <a:ext cx="1045200" cy="707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 Object </a:t>
              </a:r>
              <a:r>
                <a:rPr lang="en-US" sz="1400" b="0" i="1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i="1" baseline="-25000" dirty="0" err="1">
                  <a:solidFill>
                    <a:schemeClr val="lt1"/>
                  </a:solidFill>
                </a:rPr>
                <a:t>j</a:t>
              </a:r>
              <a:endParaRPr dirty="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458684" y="3572343"/>
              <a:ext cx="14049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Evaluate</a:t>
              </a:r>
              <a:r>
                <a:rPr lang="zh-CN" alt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each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detector on local region </a:t>
              </a:r>
              <a:r>
                <a:rPr lang="en-US" sz="14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Ψ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by </a:t>
              </a:r>
              <a:r>
                <a:rPr lang="en-US" altLang="zh-C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Pearson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185065" y="3572350"/>
              <a:ext cx="1178400" cy="89310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>
                  <a:solidFill>
                    <a:schemeClr val="lt1"/>
                  </a:solidFill>
                </a:rPr>
                <a:t>NN Ensemble by random projection</a:t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674190" y="3694350"/>
              <a:ext cx="1231800" cy="653400"/>
            </a:xfrm>
            <a:prstGeom prst="ellipse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Local Region Ψ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7141391" y="3682950"/>
              <a:ext cx="1231800" cy="653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Most Competent Detector(s)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9435" y="2443552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951683" y="2443614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1400" b="0" i="0" u="none" strike="noStrike" cap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068359" y="2449136"/>
              <a:ext cx="507000" cy="3243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baseline="-25000">
                  <a:solidFill>
                    <a:schemeClr val="lt1"/>
                  </a:solidFill>
                </a:rPr>
                <a:t>r</a:t>
              </a:r>
              <a:endParaRPr/>
            </a:p>
          </p:txBody>
        </p:sp>
        <p:pic>
          <p:nvPicPr>
            <p:cNvPr id="278" name="Google Shape;278;p18" descr="Image result for Ellipsi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85778" y="2335548"/>
              <a:ext cx="548640" cy="548640"/>
            </a:xfrm>
            <a:prstGeom prst="rect">
              <a:avLst/>
            </a:prstGeom>
            <a:noFill/>
            <a:ln>
              <a:noFill/>
            </a:ln>
            <a:effectLst>
              <a:reflection endPos="30000" dist="38100" dir="5400000" fadeDir="5400012" sy="-100000" algn="bl" rotWithShape="0"/>
            </a:effectLst>
          </p:spPr>
        </p:pic>
        <p:cxnSp>
          <p:nvCxnSpPr>
            <p:cNvPr id="279" name="Google Shape;279;p18"/>
            <p:cNvCxnSpPr>
              <a:stCxn id="270" idx="6"/>
              <a:endCxn id="272" idx="1"/>
            </p:cNvCxnSpPr>
            <p:nvPr/>
          </p:nvCxnSpPr>
          <p:spPr>
            <a:xfrm rot="10800000" flipH="1">
              <a:off x="1629940" y="4018900"/>
              <a:ext cx="555000" cy="138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0" name="Google Shape;280;p18"/>
            <p:cNvCxnSpPr>
              <a:stCxn id="272" idx="3"/>
              <a:endCxn id="273" idx="2"/>
            </p:cNvCxnSpPr>
            <p:nvPr/>
          </p:nvCxnSpPr>
          <p:spPr>
            <a:xfrm>
              <a:off x="3363465" y="4018900"/>
              <a:ext cx="310800" cy="21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1" name="Google Shape;281;p18"/>
            <p:cNvCxnSpPr>
              <a:cxnSpLocks/>
              <a:stCxn id="271" idx="3"/>
              <a:endCxn id="274" idx="1"/>
            </p:cNvCxnSpPr>
            <p:nvPr/>
          </p:nvCxnSpPr>
          <p:spPr>
            <a:xfrm flipV="1">
              <a:off x="6863584" y="4009650"/>
              <a:ext cx="277807" cy="9243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2" name="Google Shape;282;p18"/>
            <p:cNvSpPr txBox="1"/>
            <p:nvPr/>
          </p:nvSpPr>
          <p:spPr>
            <a:xfrm>
              <a:off x="2172640" y="279915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Base Detector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458684" y="2297731"/>
              <a:ext cx="1512676" cy="692094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rgbClr val="AE4E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Pseudo</a:t>
              </a:r>
              <a:r>
                <a:rPr lang="zh-CN" altLang="en-US" dirty="0">
                  <a:solidFill>
                    <a:schemeClr val="lt1"/>
                  </a:solidFill>
                </a:rPr>
                <a:t> </a:t>
              </a:r>
              <a:r>
                <a:rPr lang="en-US" altLang="zh-CN" dirty="0">
                  <a:solidFill>
                    <a:schemeClr val="lt1"/>
                  </a:solidFill>
                </a:rPr>
                <a:t>Training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Ground Truth</a:t>
              </a:r>
              <a:endParaRPr dirty="0"/>
            </a:p>
          </p:txBody>
        </p:sp>
        <p:cxnSp>
          <p:nvCxnSpPr>
            <p:cNvPr id="284" name="Google Shape;284;p18"/>
            <p:cNvCxnSpPr>
              <a:cxnSpLocks/>
              <a:endCxn id="271" idx="0"/>
            </p:cNvCxnSpPr>
            <p:nvPr/>
          </p:nvCxnSpPr>
          <p:spPr>
            <a:xfrm>
              <a:off x="6161110" y="2953041"/>
              <a:ext cx="24" cy="619302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4" name="Google Shape;294;p18"/>
            <p:cNvCxnSpPr>
              <a:endCxn id="272" idx="0"/>
            </p:cNvCxnSpPr>
            <p:nvPr/>
          </p:nvCxnSpPr>
          <p:spPr>
            <a:xfrm rot="-5400000" flipH="1">
              <a:off x="1620489" y="2418781"/>
              <a:ext cx="606300" cy="1701000"/>
            </a:xfrm>
            <a:prstGeom prst="bentConnector3">
              <a:avLst>
                <a:gd name="adj1" fmla="val 49993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5" name="Google Shape;295;p18"/>
            <p:cNvCxnSpPr>
              <a:cxnSpLocks/>
              <a:stCxn id="277" idx="3"/>
              <a:endCxn id="271" idx="1"/>
            </p:cNvCxnSpPr>
            <p:nvPr/>
          </p:nvCxnSpPr>
          <p:spPr>
            <a:xfrm>
              <a:off x="4575359" y="2611286"/>
              <a:ext cx="883325" cy="140760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6" name="Google Shape;296;p18"/>
            <p:cNvSpPr/>
            <p:nvPr/>
          </p:nvSpPr>
          <p:spPr>
            <a:xfrm>
              <a:off x="2167290" y="4549600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lt1"/>
                  </a:solidFill>
                </a:rPr>
                <a:t>1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054210" y="2297005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2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458559" y="4544797"/>
              <a:ext cx="310500" cy="307800"/>
            </a:xfrm>
            <a:prstGeom prst="decagon">
              <a:avLst>
                <a:gd name="vf" fmla="val 10514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3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306040" y="2202550"/>
              <a:ext cx="3319200" cy="9459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8"/>
            <p:cNvCxnSpPr>
              <a:endCxn id="275" idx="1"/>
            </p:cNvCxnSpPr>
            <p:nvPr/>
          </p:nvCxnSpPr>
          <p:spPr>
            <a:xfrm rot="10800000" flipH="1">
              <a:off x="1561539" y="2605681"/>
              <a:ext cx="727800" cy="7200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18"/>
            <p:cNvSpPr txBox="1"/>
            <p:nvPr/>
          </p:nvSpPr>
          <p:spPr>
            <a:xfrm>
              <a:off x="2495565" y="4549600"/>
              <a:ext cx="26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rgbClr val="342E22"/>
                  </a:solidFill>
                </a:rPr>
                <a:t>Local Region Definition</a:t>
              </a:r>
              <a:endParaRPr b="1">
                <a:solidFill>
                  <a:srgbClr val="342E22"/>
                </a:solidFill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5754733" y="4549600"/>
              <a:ext cx="297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Model Selection &amp; Combination</a:t>
              </a:r>
              <a:endParaRPr b="1" dirty="0">
                <a:solidFill>
                  <a:srgbClr val="342E22"/>
                </a:solidFill>
              </a:endParaRPr>
            </a:p>
          </p:txBody>
        </p:sp>
        <p:cxnSp>
          <p:nvCxnSpPr>
            <p:cNvPr id="303" name="Google Shape;303;p18"/>
            <p:cNvCxnSpPr>
              <a:cxnSpLocks/>
              <a:stCxn id="273" idx="6"/>
              <a:endCxn id="271" idx="1"/>
            </p:cNvCxnSpPr>
            <p:nvPr/>
          </p:nvCxnSpPr>
          <p:spPr>
            <a:xfrm flipV="1">
              <a:off x="4905990" y="4018893"/>
              <a:ext cx="552694" cy="2157"/>
            </a:xfrm>
            <a:prstGeom prst="straightConnector1">
              <a:avLst/>
            </a:prstGeom>
            <a:noFill/>
            <a:ln w="19050" cap="flat" cmpd="sng">
              <a:solidFill>
                <a:srgbClr val="342E2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4" name="Google Shape;304;p18"/>
            <p:cNvSpPr txBox="1"/>
            <p:nvPr/>
          </p:nvSpPr>
          <p:spPr>
            <a:xfrm>
              <a:off x="7063565" y="2246225"/>
              <a:ext cx="1723118" cy="8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Pseudo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Ground Truth   </a:t>
              </a:r>
              <a:endParaRPr b="1" dirty="0">
                <a:solidFill>
                  <a:srgbClr val="342E22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 dirty="0">
                  <a:solidFill>
                    <a:srgbClr val="342E22"/>
                  </a:solidFill>
                </a:rPr>
                <a:t>      Generation</a:t>
              </a:r>
              <a:endParaRPr b="1" dirty="0">
                <a:solidFill>
                  <a:srgbClr val="342E22"/>
                </a:solidFill>
              </a:endParaRPr>
            </a:p>
          </p:txBody>
        </p:sp>
      </p:grpSp>
      <p:grpSp>
        <p:nvGrpSpPr>
          <p:cNvPr id="45" name="Google Shape;110;p12"/>
          <p:cNvGrpSpPr/>
          <p:nvPr/>
        </p:nvGrpSpPr>
        <p:grpSpPr>
          <a:xfrm>
            <a:off x="6047263" y="609879"/>
            <a:ext cx="2700208" cy="274320"/>
            <a:chOff x="2099" y="0"/>
            <a:chExt cx="2700208" cy="274320"/>
          </a:xfrm>
        </p:grpSpPr>
        <p:sp>
          <p:nvSpPr>
            <p:cNvPr id="46" name="Google Shape;111;p12"/>
            <p:cNvSpPr/>
            <p:nvPr/>
          </p:nvSpPr>
          <p:spPr>
            <a:xfrm>
              <a:off x="2099" y="0"/>
              <a:ext cx="505204" cy="274320"/>
            </a:xfrm>
            <a:prstGeom prst="homePlate">
              <a:avLst>
                <a:gd name="adj" fmla="val 50000"/>
              </a:avLst>
            </a:prstGeom>
            <a:solidFill>
              <a:srgbClr val="0087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;p12"/>
            <p:cNvSpPr txBox="1"/>
            <p:nvPr/>
          </p:nvSpPr>
          <p:spPr>
            <a:xfrm>
              <a:off x="2099" y="0"/>
              <a:ext cx="436624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2">
                      <a:lumMod val="50000"/>
                    </a:schemeClr>
                  </a:solidFill>
                  <a:sym typeface="Arial"/>
                </a:rPr>
                <a:t>Intro</a:t>
              </a:r>
              <a:endParaRPr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Google Shape;113;p12"/>
            <p:cNvSpPr/>
            <p:nvPr/>
          </p:nvSpPr>
          <p:spPr>
            <a:xfrm>
              <a:off x="343944" y="0"/>
              <a:ext cx="837990" cy="274320"/>
            </a:xfrm>
            <a:prstGeom prst="chevron">
              <a:avLst>
                <a:gd name="adj" fmla="val 50000"/>
              </a:avLst>
            </a:prstGeom>
            <a:solidFill>
              <a:srgbClr val="19B0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;p12"/>
            <p:cNvSpPr txBox="1"/>
            <p:nvPr/>
          </p:nvSpPr>
          <p:spPr>
            <a:xfrm>
              <a:off x="481104" y="0"/>
              <a:ext cx="563670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1"/>
                  </a:solidFill>
                  <a:sym typeface="Arial"/>
                </a:rPr>
                <a:t>Proposal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0" name="Google Shape;115;p12"/>
            <p:cNvSpPr/>
            <p:nvPr/>
          </p:nvSpPr>
          <p:spPr>
            <a:xfrm>
              <a:off x="1068515" y="0"/>
              <a:ext cx="606146" cy="274320"/>
            </a:xfrm>
            <a:prstGeom prst="chevron">
              <a:avLst>
                <a:gd name="adj" fmla="val 50000"/>
              </a:avLst>
            </a:prstGeom>
            <a:solidFill>
              <a:srgbClr val="4BC18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;p12"/>
            <p:cNvSpPr txBox="1"/>
            <p:nvPr/>
          </p:nvSpPr>
          <p:spPr>
            <a:xfrm>
              <a:off x="1205675" y="0"/>
              <a:ext cx="331826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52" name="Google Shape;117;p12"/>
            <p:cNvSpPr/>
            <p:nvPr/>
          </p:nvSpPr>
          <p:spPr>
            <a:xfrm>
              <a:off x="1536272" y="0"/>
              <a:ext cx="1166035" cy="274320"/>
            </a:xfrm>
            <a:prstGeom prst="chevron">
              <a:avLst>
                <a:gd name="adj" fmla="val 50000"/>
              </a:avLst>
            </a:prstGeom>
            <a:solidFill>
              <a:srgbClr val="93BD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;p12"/>
            <p:cNvSpPr txBox="1"/>
            <p:nvPr/>
          </p:nvSpPr>
          <p:spPr>
            <a:xfrm>
              <a:off x="1673432" y="0"/>
              <a:ext cx="891715" cy="274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13325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0FC58998-DEBA-7A42-A63A-E3CC38354213}"/>
              </a:ext>
            </a:extLst>
          </p:cNvPr>
          <p:cNvSpPr/>
          <p:nvPr/>
        </p:nvSpPr>
        <p:spPr>
          <a:xfrm>
            <a:off x="3247594" y="2232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7D35B003-1B25-984C-9A4E-AE79A8B9263C}"/>
              </a:ext>
            </a:extLst>
          </p:cNvPr>
          <p:cNvSpPr/>
          <p:nvPr/>
        </p:nvSpPr>
        <p:spPr>
          <a:xfrm>
            <a:off x="3370237" y="736045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" name="Google Shape;78;p12">
            <a:extLst>
              <a:ext uri="{FF2B5EF4-FFF2-40B4-BE49-F238E27FC236}">
                <a16:creationId xmlns:a16="http://schemas.microsoft.com/office/drawing/2014/main" id="{CB862A21-09A3-1B42-9438-45C3AA24668F}"/>
              </a:ext>
            </a:extLst>
          </p:cNvPr>
          <p:cNvSpPr/>
          <p:nvPr/>
        </p:nvSpPr>
        <p:spPr>
          <a:xfrm>
            <a:off x="3366742" y="1274301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" name="Google Shape;79;p12">
            <a:extLst>
              <a:ext uri="{FF2B5EF4-FFF2-40B4-BE49-F238E27FC236}">
                <a16:creationId xmlns:a16="http://schemas.microsoft.com/office/drawing/2014/main" id="{14887747-F5FD-F94E-AB74-5D1521914726}"/>
              </a:ext>
            </a:extLst>
          </p:cNvPr>
          <p:cNvSpPr/>
          <p:nvPr/>
        </p:nvSpPr>
        <p:spPr>
          <a:xfrm>
            <a:off x="3366742" y="2083392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" name="Google Shape;80;p12">
            <a:extLst>
              <a:ext uri="{FF2B5EF4-FFF2-40B4-BE49-F238E27FC236}">
                <a16:creationId xmlns:a16="http://schemas.microsoft.com/office/drawing/2014/main" id="{AA9A366B-4692-954F-98AB-0A0D3E072EF1}"/>
              </a:ext>
            </a:extLst>
          </p:cNvPr>
          <p:cNvSpPr/>
          <p:nvPr/>
        </p:nvSpPr>
        <p:spPr>
          <a:xfrm>
            <a:off x="1258010" y="21884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" name="Google Shape;81;p12">
            <a:extLst>
              <a:ext uri="{FF2B5EF4-FFF2-40B4-BE49-F238E27FC236}">
                <a16:creationId xmlns:a16="http://schemas.microsoft.com/office/drawing/2014/main" id="{3EC728FB-5A17-434D-B7E5-016A3A49F960}"/>
              </a:ext>
            </a:extLst>
          </p:cNvPr>
          <p:cNvSpPr/>
          <p:nvPr/>
        </p:nvSpPr>
        <p:spPr>
          <a:xfrm>
            <a:off x="368548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82;p12">
            <a:extLst>
              <a:ext uri="{FF2B5EF4-FFF2-40B4-BE49-F238E27FC236}">
                <a16:creationId xmlns:a16="http://schemas.microsoft.com/office/drawing/2014/main" id="{E4B48C3F-3DCC-664A-B29D-6A2106AC6C19}"/>
              </a:ext>
            </a:extLst>
          </p:cNvPr>
          <p:cNvSpPr/>
          <p:nvPr/>
        </p:nvSpPr>
        <p:spPr>
          <a:xfrm>
            <a:off x="1004471" y="96698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83;p12">
            <a:extLst>
              <a:ext uri="{FF2B5EF4-FFF2-40B4-BE49-F238E27FC236}">
                <a16:creationId xmlns:a16="http://schemas.microsoft.com/office/drawing/2014/main" id="{8FFB3126-8958-3842-A4A3-596DCF45CACB}"/>
              </a:ext>
            </a:extLst>
          </p:cNvPr>
          <p:cNvSpPr/>
          <p:nvPr/>
        </p:nvSpPr>
        <p:spPr>
          <a:xfrm>
            <a:off x="2121147" y="97251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" name="Google Shape;84;p12">
            <a:extLst>
              <a:ext uri="{FF2B5EF4-FFF2-40B4-BE49-F238E27FC236}">
                <a16:creationId xmlns:a16="http://schemas.microsoft.com/office/drawing/2014/main" id="{182D414E-AE74-9A4D-B529-111EC3813912}"/>
              </a:ext>
            </a:extLst>
          </p:cNvPr>
          <p:cNvSpPr/>
          <p:nvPr/>
        </p:nvSpPr>
        <p:spPr>
          <a:xfrm>
            <a:off x="792497" y="1763945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Meta Learner</a:t>
            </a:r>
            <a:endParaRPr lang="en-US" dirty="0"/>
          </a:p>
        </p:txBody>
      </p:sp>
      <p:cxnSp>
        <p:nvCxnSpPr>
          <p:cNvPr id="12" name="Google Shape;85;p12">
            <a:extLst>
              <a:ext uri="{FF2B5EF4-FFF2-40B4-BE49-F238E27FC236}">
                <a16:creationId xmlns:a16="http://schemas.microsoft.com/office/drawing/2014/main" id="{96553170-8569-9F47-978D-3930343871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21983" y="62616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6;p12">
            <a:extLst>
              <a:ext uri="{FF2B5EF4-FFF2-40B4-BE49-F238E27FC236}">
                <a16:creationId xmlns:a16="http://schemas.microsoft.com/office/drawing/2014/main" id="{B231462C-FC56-AD44-8733-0B563E89B3C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1257983" y="62616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7;p12">
            <a:extLst>
              <a:ext uri="{FF2B5EF4-FFF2-40B4-BE49-F238E27FC236}">
                <a16:creationId xmlns:a16="http://schemas.microsoft.com/office/drawing/2014/main" id="{5BA072C6-EA45-6241-8C77-505A5A50977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1632083" y="62616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88;p12" descr="Image result for Ellipsis">
            <a:extLst>
              <a:ext uri="{FF2B5EF4-FFF2-40B4-BE49-F238E27FC236}">
                <a16:creationId xmlns:a16="http://schemas.microsoft.com/office/drawing/2014/main" id="{E5588595-3C43-3F42-9694-13049280E8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566" y="85892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2">
            <a:extLst>
              <a:ext uri="{FF2B5EF4-FFF2-40B4-BE49-F238E27FC236}">
                <a16:creationId xmlns:a16="http://schemas.microsoft.com/office/drawing/2014/main" id="{01A75F3C-5C4E-9F4C-9416-ECBDF2DF68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22087" y="1291184"/>
            <a:ext cx="1010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90;p12">
            <a:extLst>
              <a:ext uri="{FF2B5EF4-FFF2-40B4-BE49-F238E27FC236}">
                <a16:creationId xmlns:a16="http://schemas.microsoft.com/office/drawing/2014/main" id="{C92AF332-E6D1-CB4D-A087-9A0D707BD34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258010" y="1291184"/>
            <a:ext cx="3741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91;p12">
            <a:extLst>
              <a:ext uri="{FF2B5EF4-FFF2-40B4-BE49-F238E27FC236}">
                <a16:creationId xmlns:a16="http://schemas.microsoft.com/office/drawing/2014/main" id="{D4C02396-0AC5-344B-A4FB-B4D1910FBB4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632185" y="1296706"/>
            <a:ext cx="742500" cy="4671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92;p12">
            <a:extLst>
              <a:ext uri="{FF2B5EF4-FFF2-40B4-BE49-F238E27FC236}">
                <a16:creationId xmlns:a16="http://schemas.microsoft.com/office/drawing/2014/main" id="{D9A4CE01-FDF4-4A4E-B829-493437A4A8D4}"/>
              </a:ext>
            </a:extLst>
          </p:cNvPr>
          <p:cNvSpPr/>
          <p:nvPr/>
        </p:nvSpPr>
        <p:spPr>
          <a:xfrm>
            <a:off x="277109" y="68755"/>
            <a:ext cx="2558012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93;p12">
            <a:extLst>
              <a:ext uri="{FF2B5EF4-FFF2-40B4-BE49-F238E27FC236}">
                <a16:creationId xmlns:a16="http://schemas.microsoft.com/office/drawing/2014/main" id="{C0A3D4D2-FB18-7D42-B3F6-48BC6D49031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21667" y="530358"/>
            <a:ext cx="2100" cy="205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Google Shape;94;p12" descr="Image result for Ellipsis">
            <a:extLst>
              <a:ext uri="{FF2B5EF4-FFF2-40B4-BE49-F238E27FC236}">
                <a16:creationId xmlns:a16="http://schemas.microsoft.com/office/drawing/2014/main" id="{AB1EEC4F-4692-DE4A-B0C4-4AB88F2C0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45856" y="1586160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5;p12">
            <a:extLst>
              <a:ext uri="{FF2B5EF4-FFF2-40B4-BE49-F238E27FC236}">
                <a16:creationId xmlns:a16="http://schemas.microsoft.com/office/drawing/2014/main" id="{D5BAB3D8-EC53-D047-9467-C82DAC27C7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20176" y="1060241"/>
            <a:ext cx="3600" cy="214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96;p12">
            <a:extLst>
              <a:ext uri="{FF2B5EF4-FFF2-40B4-BE49-F238E27FC236}">
                <a16:creationId xmlns:a16="http://schemas.microsoft.com/office/drawing/2014/main" id="{E9D24489-7569-2B4C-AFD5-CCBC993F8625}"/>
              </a:ext>
            </a:extLst>
          </p:cNvPr>
          <p:cNvSpPr/>
          <p:nvPr/>
        </p:nvSpPr>
        <p:spPr>
          <a:xfrm>
            <a:off x="3055176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7;p12">
            <a:extLst>
              <a:ext uri="{FF2B5EF4-FFF2-40B4-BE49-F238E27FC236}">
                <a16:creationId xmlns:a16="http://schemas.microsoft.com/office/drawing/2014/main" id="{8E546273-CA23-F142-A7B5-06C5DED509AB}"/>
              </a:ext>
            </a:extLst>
          </p:cNvPr>
          <p:cNvSpPr/>
          <p:nvPr/>
        </p:nvSpPr>
        <p:spPr>
          <a:xfrm>
            <a:off x="6982237" y="170582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5" name="Google Shape;98;p12">
            <a:extLst>
              <a:ext uri="{FF2B5EF4-FFF2-40B4-BE49-F238E27FC236}">
                <a16:creationId xmlns:a16="http://schemas.microsoft.com/office/drawing/2014/main" id="{E17C4E21-9AA2-8640-BAE5-80759C4EF191}"/>
              </a:ext>
            </a:extLst>
          </p:cNvPr>
          <p:cNvSpPr/>
          <p:nvPr/>
        </p:nvSpPr>
        <p:spPr>
          <a:xfrm>
            <a:off x="6092775" y="918728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" name="Google Shape;99;p12">
            <a:extLst>
              <a:ext uri="{FF2B5EF4-FFF2-40B4-BE49-F238E27FC236}">
                <a16:creationId xmlns:a16="http://schemas.microsoft.com/office/drawing/2014/main" id="{A21065FE-4F00-614C-99AF-D83961971FF6}"/>
              </a:ext>
            </a:extLst>
          </p:cNvPr>
          <p:cNvSpPr/>
          <p:nvPr/>
        </p:nvSpPr>
        <p:spPr>
          <a:xfrm>
            <a:off x="6728698" y="918728"/>
            <a:ext cx="507077" cy="324196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7" name="Google Shape;100;p12">
            <a:extLst>
              <a:ext uri="{FF2B5EF4-FFF2-40B4-BE49-F238E27FC236}">
                <a16:creationId xmlns:a16="http://schemas.microsoft.com/office/drawing/2014/main" id="{A1CC7AAA-4BAB-A44C-8F31-2BA016FD71DC}"/>
              </a:ext>
            </a:extLst>
          </p:cNvPr>
          <p:cNvSpPr/>
          <p:nvPr/>
        </p:nvSpPr>
        <p:spPr>
          <a:xfrm>
            <a:off x="7845374" y="924250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" name="Google Shape;101;p12">
            <a:extLst>
              <a:ext uri="{FF2B5EF4-FFF2-40B4-BE49-F238E27FC236}">
                <a16:creationId xmlns:a16="http://schemas.microsoft.com/office/drawing/2014/main" id="{9042EFCE-BB48-BE44-BDC1-F69376C468C1}"/>
              </a:ext>
            </a:extLst>
          </p:cNvPr>
          <p:cNvSpPr/>
          <p:nvPr/>
        </p:nvSpPr>
        <p:spPr>
          <a:xfrm>
            <a:off x="6516724" y="1721206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 Selection</a:t>
            </a:r>
            <a:endParaRPr dirty="0"/>
          </a:p>
        </p:txBody>
      </p:sp>
      <p:cxnSp>
        <p:nvCxnSpPr>
          <p:cNvPr id="29" name="Google Shape;102;p12">
            <a:extLst>
              <a:ext uri="{FF2B5EF4-FFF2-40B4-BE49-F238E27FC236}">
                <a16:creationId xmlns:a16="http://schemas.microsoft.com/office/drawing/2014/main" id="{D1BA3DF7-E62E-D242-BA16-89A8D7BF1BAE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 flipH="1">
            <a:off x="6346210" y="577906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03;p12">
            <a:extLst>
              <a:ext uri="{FF2B5EF4-FFF2-40B4-BE49-F238E27FC236}">
                <a16:creationId xmlns:a16="http://schemas.microsoft.com/office/drawing/2014/main" id="{81BD3292-5C4A-9E44-8BAE-6FC72F950B77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6982210" y="577906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104;p12">
            <a:extLst>
              <a:ext uri="{FF2B5EF4-FFF2-40B4-BE49-F238E27FC236}">
                <a16:creationId xmlns:a16="http://schemas.microsoft.com/office/drawing/2014/main" id="{B0AB128D-BD08-294C-AD5D-B94C16748C64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356310" y="577906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" name="Google Shape;105;p12" descr="Image result for Ellipsis">
            <a:extLst>
              <a:ext uri="{FF2B5EF4-FFF2-40B4-BE49-F238E27FC236}">
                <a16:creationId xmlns:a16="http://schemas.microsoft.com/office/drawing/2014/main" id="{DB2B5B3C-5593-4D49-97C9-C9A16F6EB4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62793" y="810662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06;p12">
            <a:extLst>
              <a:ext uri="{FF2B5EF4-FFF2-40B4-BE49-F238E27FC236}">
                <a16:creationId xmlns:a16="http://schemas.microsoft.com/office/drawing/2014/main" id="{7FF705F5-27F8-A040-BAE8-187015908E0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6346313" y="1242924"/>
            <a:ext cx="1010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07;p12">
            <a:extLst>
              <a:ext uri="{FF2B5EF4-FFF2-40B4-BE49-F238E27FC236}">
                <a16:creationId xmlns:a16="http://schemas.microsoft.com/office/drawing/2014/main" id="{045540E0-1016-D949-B33F-7CD6CE0E07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982237" y="1242924"/>
            <a:ext cx="374100" cy="478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108;p12">
            <a:extLst>
              <a:ext uri="{FF2B5EF4-FFF2-40B4-BE49-F238E27FC236}">
                <a16:creationId xmlns:a16="http://schemas.microsoft.com/office/drawing/2014/main" id="{DF111537-5AB3-FC4C-AD7D-D47D90995A9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356413" y="1248446"/>
            <a:ext cx="742500" cy="472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09;p12">
            <a:extLst>
              <a:ext uri="{FF2B5EF4-FFF2-40B4-BE49-F238E27FC236}">
                <a16:creationId xmlns:a16="http://schemas.microsoft.com/office/drawing/2014/main" id="{86A38E04-BD91-E94F-9896-E69D8AF279B6}"/>
              </a:ext>
            </a:extLst>
          </p:cNvPr>
          <p:cNvSpPr/>
          <p:nvPr/>
        </p:nvSpPr>
        <p:spPr>
          <a:xfrm>
            <a:off x="5882814" y="68755"/>
            <a:ext cx="2560320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2;p14">
            <a:extLst>
              <a:ext uri="{FF2B5EF4-FFF2-40B4-BE49-F238E27FC236}">
                <a16:creationId xmlns:a16="http://schemas.microsoft.com/office/drawing/2014/main" id="{BD4885FF-6A67-3944-A657-E7FC128115DA}"/>
              </a:ext>
            </a:extLst>
          </p:cNvPr>
          <p:cNvSpPr/>
          <p:nvPr/>
        </p:nvSpPr>
        <p:spPr>
          <a:xfrm>
            <a:off x="1245484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68" name="Google Shape;143;p14">
            <a:extLst>
              <a:ext uri="{FF2B5EF4-FFF2-40B4-BE49-F238E27FC236}">
                <a16:creationId xmlns:a16="http://schemas.microsoft.com/office/drawing/2014/main" id="{95CB2B0E-008C-0D4C-83DD-AD30F930F82F}"/>
              </a:ext>
            </a:extLst>
          </p:cNvPr>
          <p:cNvSpPr/>
          <p:nvPr/>
        </p:nvSpPr>
        <p:spPr>
          <a:xfrm>
            <a:off x="356022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" name="Google Shape;144;p14">
            <a:extLst>
              <a:ext uri="{FF2B5EF4-FFF2-40B4-BE49-F238E27FC236}">
                <a16:creationId xmlns:a16="http://schemas.microsoft.com/office/drawing/2014/main" id="{4B44CDC2-0D56-A943-AA6F-51983E00DEF6}"/>
              </a:ext>
            </a:extLst>
          </p:cNvPr>
          <p:cNvSpPr/>
          <p:nvPr/>
        </p:nvSpPr>
        <p:spPr>
          <a:xfrm>
            <a:off x="991945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0" name="Google Shape;145;p14">
            <a:extLst>
              <a:ext uri="{FF2B5EF4-FFF2-40B4-BE49-F238E27FC236}">
                <a16:creationId xmlns:a16="http://schemas.microsoft.com/office/drawing/2014/main" id="{E36F65A6-BE30-4E4F-A1B8-8CCD17DE0034}"/>
              </a:ext>
            </a:extLst>
          </p:cNvPr>
          <p:cNvSpPr/>
          <p:nvPr/>
        </p:nvSpPr>
        <p:spPr>
          <a:xfrm>
            <a:off x="2108621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1" name="Google Shape;146;p14">
            <a:extLst>
              <a:ext uri="{FF2B5EF4-FFF2-40B4-BE49-F238E27FC236}">
                <a16:creationId xmlns:a16="http://schemas.microsoft.com/office/drawing/2014/main" id="{EB43ECC2-F3C2-B54E-BE07-BF4DCF8662A4}"/>
              </a:ext>
            </a:extLst>
          </p:cNvPr>
          <p:cNvSpPr/>
          <p:nvPr/>
        </p:nvSpPr>
        <p:spPr>
          <a:xfrm>
            <a:off x="779971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/>
          </a:p>
        </p:txBody>
      </p:sp>
      <p:cxnSp>
        <p:nvCxnSpPr>
          <p:cNvPr id="72" name="Google Shape;147;p14">
            <a:extLst>
              <a:ext uri="{FF2B5EF4-FFF2-40B4-BE49-F238E27FC236}">
                <a16:creationId xmlns:a16="http://schemas.microsoft.com/office/drawing/2014/main" id="{831BEB50-21DF-8A4E-89D6-CCF75F28A01B}"/>
              </a:ext>
            </a:extLst>
          </p:cNvPr>
          <p:cNvCxnSpPr>
            <a:stCxn id="67" idx="3"/>
            <a:endCxn id="68" idx="0"/>
          </p:cNvCxnSpPr>
          <p:nvPr/>
        </p:nvCxnSpPr>
        <p:spPr>
          <a:xfrm flipH="1">
            <a:off x="609457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148;p14">
            <a:extLst>
              <a:ext uri="{FF2B5EF4-FFF2-40B4-BE49-F238E27FC236}">
                <a16:creationId xmlns:a16="http://schemas.microsoft.com/office/drawing/2014/main" id="{8985724D-683C-744D-BE1E-0F2BFC6AE833}"/>
              </a:ext>
            </a:extLst>
          </p:cNvPr>
          <p:cNvCxnSpPr>
            <a:stCxn id="67" idx="3"/>
            <a:endCxn id="69" idx="0"/>
          </p:cNvCxnSpPr>
          <p:nvPr/>
        </p:nvCxnSpPr>
        <p:spPr>
          <a:xfrm flipH="1">
            <a:off x="1245457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149;p14">
            <a:extLst>
              <a:ext uri="{FF2B5EF4-FFF2-40B4-BE49-F238E27FC236}">
                <a16:creationId xmlns:a16="http://schemas.microsoft.com/office/drawing/2014/main" id="{9DB527F1-331F-F54C-940E-8E356826C35C}"/>
              </a:ext>
            </a:extLst>
          </p:cNvPr>
          <p:cNvCxnSpPr>
            <a:stCxn id="67" idx="3"/>
            <a:endCxn id="70" idx="0"/>
          </p:cNvCxnSpPr>
          <p:nvPr/>
        </p:nvCxnSpPr>
        <p:spPr>
          <a:xfrm>
            <a:off x="1619557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5" name="Google Shape;150;p14" descr="Image result for Ellipsis">
            <a:extLst>
              <a:ext uri="{FF2B5EF4-FFF2-40B4-BE49-F238E27FC236}">
                <a16:creationId xmlns:a16="http://schemas.microsoft.com/office/drawing/2014/main" id="{9AA178D2-02EE-D64A-BAC2-14E16C6D9C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6040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151;p14">
            <a:extLst>
              <a:ext uri="{FF2B5EF4-FFF2-40B4-BE49-F238E27FC236}">
                <a16:creationId xmlns:a16="http://schemas.microsoft.com/office/drawing/2014/main" id="{0F69D06E-8718-E44E-8AE2-01D8F91ED080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>
            <a:off x="609560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152;p14">
            <a:extLst>
              <a:ext uri="{FF2B5EF4-FFF2-40B4-BE49-F238E27FC236}">
                <a16:creationId xmlns:a16="http://schemas.microsoft.com/office/drawing/2014/main" id="{59C359C3-F09C-1047-B17C-42A2FDBBD72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245483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153;p14">
            <a:extLst>
              <a:ext uri="{FF2B5EF4-FFF2-40B4-BE49-F238E27FC236}">
                <a16:creationId xmlns:a16="http://schemas.microsoft.com/office/drawing/2014/main" id="{31A3D9E9-C1A8-144A-81F8-EC1B6FC48B2E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1619660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154;p14">
            <a:extLst>
              <a:ext uri="{FF2B5EF4-FFF2-40B4-BE49-F238E27FC236}">
                <a16:creationId xmlns:a16="http://schemas.microsoft.com/office/drawing/2014/main" id="{1EE7D15A-3A38-9B44-BFB8-03B831D4DD5B}"/>
              </a:ext>
            </a:extLst>
          </p:cNvPr>
          <p:cNvSpPr/>
          <p:nvPr/>
        </p:nvSpPr>
        <p:spPr>
          <a:xfrm>
            <a:off x="290891" y="2664930"/>
            <a:ext cx="2527718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56;p14">
            <a:extLst>
              <a:ext uri="{FF2B5EF4-FFF2-40B4-BE49-F238E27FC236}">
                <a16:creationId xmlns:a16="http://schemas.microsoft.com/office/drawing/2014/main" id="{643112A0-A469-A24B-9F4A-CEA553551544}"/>
              </a:ext>
            </a:extLst>
          </p:cNvPr>
          <p:cNvSpPr/>
          <p:nvPr/>
        </p:nvSpPr>
        <p:spPr>
          <a:xfrm>
            <a:off x="4112042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Scores</a:t>
            </a:r>
            <a:endParaRPr dirty="0"/>
          </a:p>
        </p:txBody>
      </p:sp>
      <p:sp>
        <p:nvSpPr>
          <p:cNvPr id="55" name="Google Shape;157;p14">
            <a:extLst>
              <a:ext uri="{FF2B5EF4-FFF2-40B4-BE49-F238E27FC236}">
                <a16:creationId xmlns:a16="http://schemas.microsoft.com/office/drawing/2014/main" id="{7B765615-EDA7-3641-95EB-B04007613D54}"/>
              </a:ext>
            </a:extLst>
          </p:cNvPr>
          <p:cNvSpPr/>
          <p:nvPr/>
        </p:nvSpPr>
        <p:spPr>
          <a:xfrm>
            <a:off x="3222580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6" name="Google Shape;158;p14">
            <a:extLst>
              <a:ext uri="{FF2B5EF4-FFF2-40B4-BE49-F238E27FC236}">
                <a16:creationId xmlns:a16="http://schemas.microsoft.com/office/drawing/2014/main" id="{E863C001-6B7E-DF41-9461-2C9723CA1675}"/>
              </a:ext>
            </a:extLst>
          </p:cNvPr>
          <p:cNvSpPr/>
          <p:nvPr/>
        </p:nvSpPr>
        <p:spPr>
          <a:xfrm>
            <a:off x="3858503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>
                <a:solidFill>
                  <a:schemeClr val="lt1"/>
                </a:solidFill>
              </a:rPr>
              <a:t>S</a:t>
            </a:r>
            <a:r>
              <a:rPr lang="en-US" baseline="-25000" dirty="0">
                <a:solidFill>
                  <a:schemeClr val="lt1"/>
                </a:solidFill>
              </a:rPr>
              <a:t>2</a:t>
            </a:r>
            <a:endParaRPr lang="en-US" dirty="0"/>
          </a:p>
        </p:txBody>
      </p:sp>
      <p:sp>
        <p:nvSpPr>
          <p:cNvPr id="57" name="Google Shape;159;p14">
            <a:extLst>
              <a:ext uri="{FF2B5EF4-FFF2-40B4-BE49-F238E27FC236}">
                <a16:creationId xmlns:a16="http://schemas.microsoft.com/office/drawing/2014/main" id="{5905E7C9-DEF9-EB46-BA97-B091BE306CC0}"/>
              </a:ext>
            </a:extLst>
          </p:cNvPr>
          <p:cNvSpPr/>
          <p:nvPr/>
        </p:nvSpPr>
        <p:spPr>
          <a:xfrm>
            <a:off x="4975179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dirty="0" err="1">
                <a:solidFill>
                  <a:schemeClr val="lt1"/>
                </a:solidFill>
              </a:rPr>
              <a:t>S</a:t>
            </a:r>
            <a:r>
              <a:rPr lang="en-US" baseline="-25000" dirty="0" err="1">
                <a:solidFill>
                  <a:schemeClr val="lt1"/>
                </a:solidFill>
              </a:rPr>
              <a:t>k</a:t>
            </a:r>
            <a:endParaRPr lang="en-US" dirty="0"/>
          </a:p>
        </p:txBody>
      </p:sp>
      <p:sp>
        <p:nvSpPr>
          <p:cNvPr id="58" name="Google Shape;160;p14">
            <a:extLst>
              <a:ext uri="{FF2B5EF4-FFF2-40B4-BE49-F238E27FC236}">
                <a16:creationId xmlns:a16="http://schemas.microsoft.com/office/drawing/2014/main" id="{5F483B8E-4D5F-AB41-9557-92D48D338966}"/>
              </a:ext>
            </a:extLst>
          </p:cNvPr>
          <p:cNvSpPr/>
          <p:nvPr/>
        </p:nvSpPr>
        <p:spPr>
          <a:xfrm>
            <a:off x="3646529" y="4272669"/>
            <a:ext cx="1679171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 dirty="0"/>
          </a:p>
        </p:txBody>
      </p:sp>
      <p:cxnSp>
        <p:nvCxnSpPr>
          <p:cNvPr id="59" name="Google Shape;161;p14">
            <a:extLst>
              <a:ext uri="{FF2B5EF4-FFF2-40B4-BE49-F238E27FC236}">
                <a16:creationId xmlns:a16="http://schemas.microsoft.com/office/drawing/2014/main" id="{99A4EE86-5D27-E440-80AD-18C10933D62D}"/>
              </a:ext>
            </a:extLst>
          </p:cNvPr>
          <p:cNvCxnSpPr>
            <a:stCxn id="54" idx="3"/>
            <a:endCxn id="55" idx="0"/>
          </p:cNvCxnSpPr>
          <p:nvPr/>
        </p:nvCxnSpPr>
        <p:spPr>
          <a:xfrm flipH="1">
            <a:off x="3476015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162;p14">
            <a:extLst>
              <a:ext uri="{FF2B5EF4-FFF2-40B4-BE49-F238E27FC236}">
                <a16:creationId xmlns:a16="http://schemas.microsoft.com/office/drawing/2014/main" id="{3FECC9E0-D0E1-7246-BE3A-167993EA5C4C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 flipH="1">
            <a:off x="4112015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163;p14">
            <a:extLst>
              <a:ext uri="{FF2B5EF4-FFF2-40B4-BE49-F238E27FC236}">
                <a16:creationId xmlns:a16="http://schemas.microsoft.com/office/drawing/2014/main" id="{5338D265-0E70-AA46-85E1-58578C8275B3}"/>
              </a:ext>
            </a:extLst>
          </p:cNvPr>
          <p:cNvCxnSpPr>
            <a:stCxn id="54" idx="3"/>
            <a:endCxn id="57" idx="0"/>
          </p:cNvCxnSpPr>
          <p:nvPr/>
        </p:nvCxnSpPr>
        <p:spPr>
          <a:xfrm>
            <a:off x="4486115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164;p14" descr="Image result for Ellipsis">
            <a:extLst>
              <a:ext uri="{FF2B5EF4-FFF2-40B4-BE49-F238E27FC236}">
                <a16:creationId xmlns:a16="http://schemas.microsoft.com/office/drawing/2014/main" id="{DE59C856-4504-274D-B2D6-FBD3BEF1CE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2598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165;p14">
            <a:extLst>
              <a:ext uri="{FF2B5EF4-FFF2-40B4-BE49-F238E27FC236}">
                <a16:creationId xmlns:a16="http://schemas.microsoft.com/office/drawing/2014/main" id="{B1B4A338-1D8A-5A43-B56B-2E2BF4583D86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3476118" y="3951263"/>
            <a:ext cx="1010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166;p14">
            <a:extLst>
              <a:ext uri="{FF2B5EF4-FFF2-40B4-BE49-F238E27FC236}">
                <a16:creationId xmlns:a16="http://schemas.microsoft.com/office/drawing/2014/main" id="{67837225-DDE6-F344-926F-4F3ED28F6395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112041" y="3951263"/>
            <a:ext cx="3741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167;p14">
            <a:extLst>
              <a:ext uri="{FF2B5EF4-FFF2-40B4-BE49-F238E27FC236}">
                <a16:creationId xmlns:a16="http://schemas.microsoft.com/office/drawing/2014/main" id="{884A7DBC-3FA1-B346-AD0B-DD62EAF2602D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4486218" y="3956785"/>
            <a:ext cx="7425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8;p14">
            <a:extLst>
              <a:ext uri="{FF2B5EF4-FFF2-40B4-BE49-F238E27FC236}">
                <a16:creationId xmlns:a16="http://schemas.microsoft.com/office/drawing/2014/main" id="{8E0CB8B8-0E9D-1D49-A8EA-AB2188BA1B92}"/>
              </a:ext>
            </a:extLst>
          </p:cNvPr>
          <p:cNvSpPr/>
          <p:nvPr/>
        </p:nvSpPr>
        <p:spPr>
          <a:xfrm>
            <a:off x="3063825" y="2663469"/>
            <a:ext cx="255999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;p14">
            <a:extLst>
              <a:ext uri="{FF2B5EF4-FFF2-40B4-BE49-F238E27FC236}">
                <a16:creationId xmlns:a16="http://schemas.microsoft.com/office/drawing/2014/main" id="{A6672A4B-9C97-644F-89D1-880F9334EF90}"/>
              </a:ext>
            </a:extLst>
          </p:cNvPr>
          <p:cNvSpPr/>
          <p:nvPr/>
        </p:nvSpPr>
        <p:spPr>
          <a:xfrm>
            <a:off x="6861456" y="2878921"/>
            <a:ext cx="748146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42" name="Google Shape;171;p14">
            <a:extLst>
              <a:ext uri="{FF2B5EF4-FFF2-40B4-BE49-F238E27FC236}">
                <a16:creationId xmlns:a16="http://schemas.microsoft.com/office/drawing/2014/main" id="{24B74921-1E54-3A49-B0DE-D447F70D8C1A}"/>
              </a:ext>
            </a:extLst>
          </p:cNvPr>
          <p:cNvSpPr/>
          <p:nvPr/>
        </p:nvSpPr>
        <p:spPr>
          <a:xfrm>
            <a:off x="5971994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" name="Google Shape;172;p14">
            <a:extLst>
              <a:ext uri="{FF2B5EF4-FFF2-40B4-BE49-F238E27FC236}">
                <a16:creationId xmlns:a16="http://schemas.microsoft.com/office/drawing/2014/main" id="{FA1E10D2-16F3-A149-A10C-84F4588E5F20}"/>
              </a:ext>
            </a:extLst>
          </p:cNvPr>
          <p:cNvSpPr/>
          <p:nvPr/>
        </p:nvSpPr>
        <p:spPr>
          <a:xfrm>
            <a:off x="6607917" y="3627067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" name="Google Shape;173;p14">
            <a:extLst>
              <a:ext uri="{FF2B5EF4-FFF2-40B4-BE49-F238E27FC236}">
                <a16:creationId xmlns:a16="http://schemas.microsoft.com/office/drawing/2014/main" id="{0E468D51-81A7-7C4F-BDF6-654029A90C99}"/>
              </a:ext>
            </a:extLst>
          </p:cNvPr>
          <p:cNvSpPr/>
          <p:nvPr/>
        </p:nvSpPr>
        <p:spPr>
          <a:xfrm>
            <a:off x="7724593" y="3632589"/>
            <a:ext cx="507077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5" name="Google Shape;174;p14">
            <a:extLst>
              <a:ext uri="{FF2B5EF4-FFF2-40B4-BE49-F238E27FC236}">
                <a16:creationId xmlns:a16="http://schemas.microsoft.com/office/drawing/2014/main" id="{D8C4EA5B-2792-1D44-B06A-0BAF712F739F}"/>
              </a:ext>
            </a:extLst>
          </p:cNvPr>
          <p:cNvSpPr/>
          <p:nvPr/>
        </p:nvSpPr>
        <p:spPr>
          <a:xfrm>
            <a:off x="6395943" y="4272669"/>
            <a:ext cx="1747699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/>
          </a:p>
        </p:txBody>
      </p:sp>
      <p:cxnSp>
        <p:nvCxnSpPr>
          <p:cNvPr id="46" name="Google Shape;175;p14">
            <a:extLst>
              <a:ext uri="{FF2B5EF4-FFF2-40B4-BE49-F238E27FC236}">
                <a16:creationId xmlns:a16="http://schemas.microsoft.com/office/drawing/2014/main" id="{A64DBFB2-2AA2-C74C-829D-C3A658E03E8C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6225429" y="3286245"/>
            <a:ext cx="1010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176;p14">
            <a:extLst>
              <a:ext uri="{FF2B5EF4-FFF2-40B4-BE49-F238E27FC236}">
                <a16:creationId xmlns:a16="http://schemas.microsoft.com/office/drawing/2014/main" id="{74AB0F27-E001-094E-B398-0C5E84FC6D15}"/>
              </a:ext>
            </a:extLst>
          </p:cNvPr>
          <p:cNvCxnSpPr>
            <a:stCxn id="41" idx="3"/>
            <a:endCxn id="43" idx="0"/>
          </p:cNvCxnSpPr>
          <p:nvPr/>
        </p:nvCxnSpPr>
        <p:spPr>
          <a:xfrm flipH="1">
            <a:off x="6861429" y="3286245"/>
            <a:ext cx="374100" cy="3408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177;p14">
            <a:extLst>
              <a:ext uri="{FF2B5EF4-FFF2-40B4-BE49-F238E27FC236}">
                <a16:creationId xmlns:a16="http://schemas.microsoft.com/office/drawing/2014/main" id="{68353340-7E48-0F4F-8D1C-1A1D8F9F3D51}"/>
              </a:ext>
            </a:extLst>
          </p:cNvPr>
          <p:cNvCxnSpPr>
            <a:stCxn id="41" idx="3"/>
            <a:endCxn id="44" idx="0"/>
          </p:cNvCxnSpPr>
          <p:nvPr/>
        </p:nvCxnSpPr>
        <p:spPr>
          <a:xfrm>
            <a:off x="7235529" y="3286245"/>
            <a:ext cx="742500" cy="3462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9" name="Google Shape;178;p14" descr="Image result for Ellipsis">
            <a:extLst>
              <a:ext uri="{FF2B5EF4-FFF2-40B4-BE49-F238E27FC236}">
                <a16:creationId xmlns:a16="http://schemas.microsoft.com/office/drawing/2014/main" id="{34B66ED1-41DB-1043-8E24-629B9AC3B5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2012" y="3519001"/>
            <a:ext cx="548640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179;p14">
            <a:extLst>
              <a:ext uri="{FF2B5EF4-FFF2-40B4-BE49-F238E27FC236}">
                <a16:creationId xmlns:a16="http://schemas.microsoft.com/office/drawing/2014/main" id="{D9D05388-27EC-ED4E-97A7-647B477017E9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>
            <a:off x="6225532" y="3951263"/>
            <a:ext cx="1044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" name="Google Shape;180;p14">
            <a:extLst>
              <a:ext uri="{FF2B5EF4-FFF2-40B4-BE49-F238E27FC236}">
                <a16:creationId xmlns:a16="http://schemas.microsoft.com/office/drawing/2014/main" id="{85967B96-CE01-5440-9C2C-5271658F746A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>
            <a:off x="6861455" y="3951263"/>
            <a:ext cx="408300" cy="3213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181;p14">
            <a:extLst>
              <a:ext uri="{FF2B5EF4-FFF2-40B4-BE49-F238E27FC236}">
                <a16:creationId xmlns:a16="http://schemas.microsoft.com/office/drawing/2014/main" id="{5016A2A7-2A18-2F48-ABC2-EF3A345CE97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7269832" y="3956785"/>
            <a:ext cx="708300" cy="31590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182;p14">
            <a:extLst>
              <a:ext uri="{FF2B5EF4-FFF2-40B4-BE49-F238E27FC236}">
                <a16:creationId xmlns:a16="http://schemas.microsoft.com/office/drawing/2014/main" id="{06E4A97E-8276-5647-9AA1-A29CA1ABFF2C}"/>
              </a:ext>
            </a:extLst>
          </p:cNvPr>
          <p:cNvSpPr/>
          <p:nvPr/>
        </p:nvSpPr>
        <p:spPr>
          <a:xfrm>
            <a:off x="5882814" y="2700367"/>
            <a:ext cx="2560320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7;p12">
            <a:extLst>
              <a:ext uri="{FF2B5EF4-FFF2-40B4-BE49-F238E27FC236}">
                <a16:creationId xmlns:a16="http://schemas.microsoft.com/office/drawing/2014/main" id="{C5B6FF4E-36D3-AF49-A8F7-91F9464E820D}"/>
              </a:ext>
            </a:extLst>
          </p:cNvPr>
          <p:cNvSpPr/>
          <p:nvPr/>
        </p:nvSpPr>
        <p:spPr>
          <a:xfrm>
            <a:off x="4262835" y="1135577"/>
            <a:ext cx="1218272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Combination</a:t>
            </a:r>
            <a:endParaRPr dirty="0"/>
          </a:p>
        </p:txBody>
      </p:sp>
      <p:cxnSp>
        <p:nvCxnSpPr>
          <p:cNvPr id="92" name="Google Shape;102;p12">
            <a:extLst>
              <a:ext uri="{FF2B5EF4-FFF2-40B4-BE49-F238E27FC236}">
                <a16:creationId xmlns:a16="http://schemas.microsoft.com/office/drawing/2014/main" id="{C16BBEEB-FE55-F24C-AB2A-79F1BAB5A1BF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 flipV="1">
            <a:off x="3873819" y="1436399"/>
            <a:ext cx="389016" cy="593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88C239D-B6C0-B548-9CB8-7D12BECC4E3D}"/>
              </a:ext>
            </a:extLst>
          </p:cNvPr>
          <p:cNvCxnSpPr>
            <a:cxnSpLocks/>
            <a:stCxn id="86" idx="0"/>
            <a:endCxn id="4" idx="3"/>
          </p:cNvCxnSpPr>
          <p:nvPr/>
        </p:nvCxnSpPr>
        <p:spPr>
          <a:xfrm rot="16200000" flipV="1">
            <a:off x="4255926" y="519531"/>
            <a:ext cx="237434" cy="994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6D55888-56CD-D143-AB2F-13C4DA09048C}"/>
              </a:ext>
            </a:extLst>
          </p:cNvPr>
          <p:cNvCxnSpPr>
            <a:cxnSpLocks/>
            <a:stCxn id="86" idx="2"/>
            <a:endCxn id="6" idx="3"/>
          </p:cNvCxnSpPr>
          <p:nvPr/>
        </p:nvCxnSpPr>
        <p:spPr>
          <a:xfrm rot="5400000">
            <a:off x="4124696" y="1498215"/>
            <a:ext cx="496398" cy="99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2">
            <a:extLst>
              <a:ext uri="{FF2B5EF4-FFF2-40B4-BE49-F238E27FC236}">
                <a16:creationId xmlns:a16="http://schemas.microsoft.com/office/drawing/2014/main" id="{0FC58998-DEBA-7A42-A63A-E3CC38354213}"/>
              </a:ext>
            </a:extLst>
          </p:cNvPr>
          <p:cNvSpPr/>
          <p:nvPr/>
        </p:nvSpPr>
        <p:spPr>
          <a:xfrm>
            <a:off x="4138228" y="2726237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7D35B003-1B25-984C-9A4E-AE79A8B9263C}"/>
              </a:ext>
            </a:extLst>
          </p:cNvPr>
          <p:cNvSpPr/>
          <p:nvPr/>
        </p:nvSpPr>
        <p:spPr>
          <a:xfrm>
            <a:off x="4260057" y="330576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" name="Google Shape;78;p12">
            <a:extLst>
              <a:ext uri="{FF2B5EF4-FFF2-40B4-BE49-F238E27FC236}">
                <a16:creationId xmlns:a16="http://schemas.microsoft.com/office/drawing/2014/main" id="{CB862A21-09A3-1B42-9438-45C3AA24668F}"/>
              </a:ext>
            </a:extLst>
          </p:cNvPr>
          <p:cNvSpPr/>
          <p:nvPr/>
        </p:nvSpPr>
        <p:spPr>
          <a:xfrm>
            <a:off x="4257377" y="3844671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6" name="Google Shape;79;p12">
            <a:extLst>
              <a:ext uri="{FF2B5EF4-FFF2-40B4-BE49-F238E27FC236}">
                <a16:creationId xmlns:a16="http://schemas.microsoft.com/office/drawing/2014/main" id="{14887747-F5FD-F94E-AB74-5D1521914726}"/>
              </a:ext>
            </a:extLst>
          </p:cNvPr>
          <p:cNvSpPr/>
          <p:nvPr/>
        </p:nvSpPr>
        <p:spPr>
          <a:xfrm>
            <a:off x="4257377" y="4605581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7" name="Google Shape;80;p12">
            <a:extLst>
              <a:ext uri="{FF2B5EF4-FFF2-40B4-BE49-F238E27FC236}">
                <a16:creationId xmlns:a16="http://schemas.microsoft.com/office/drawing/2014/main" id="{AA9A366B-4692-954F-98AB-0A0D3E072EF1}"/>
              </a:ext>
            </a:extLst>
          </p:cNvPr>
          <p:cNvSpPr/>
          <p:nvPr/>
        </p:nvSpPr>
        <p:spPr>
          <a:xfrm>
            <a:off x="2238121" y="27214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8" name="Google Shape;81;p12">
            <a:extLst>
              <a:ext uri="{FF2B5EF4-FFF2-40B4-BE49-F238E27FC236}">
                <a16:creationId xmlns:a16="http://schemas.microsoft.com/office/drawing/2014/main" id="{3EC728FB-5A17-434D-B7E5-016A3A49F960}"/>
              </a:ext>
            </a:extLst>
          </p:cNvPr>
          <p:cNvSpPr/>
          <p:nvPr/>
        </p:nvSpPr>
        <p:spPr>
          <a:xfrm>
            <a:off x="1472934" y="346998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82;p12">
            <a:extLst>
              <a:ext uri="{FF2B5EF4-FFF2-40B4-BE49-F238E27FC236}">
                <a16:creationId xmlns:a16="http://schemas.microsoft.com/office/drawing/2014/main" id="{E4B48C3F-3DCC-664A-B29D-6A2106AC6C19}"/>
              </a:ext>
            </a:extLst>
          </p:cNvPr>
          <p:cNvSpPr/>
          <p:nvPr/>
        </p:nvSpPr>
        <p:spPr>
          <a:xfrm>
            <a:off x="2108857" y="3469983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" name="Google Shape;83;p12">
            <a:extLst>
              <a:ext uri="{FF2B5EF4-FFF2-40B4-BE49-F238E27FC236}">
                <a16:creationId xmlns:a16="http://schemas.microsoft.com/office/drawing/2014/main" id="{8FFB3126-8958-3842-A4A3-596DCF45CACB}"/>
              </a:ext>
            </a:extLst>
          </p:cNvPr>
          <p:cNvSpPr/>
          <p:nvPr/>
        </p:nvSpPr>
        <p:spPr>
          <a:xfrm>
            <a:off x="3225533" y="3475505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" name="Google Shape;84;p12">
            <a:extLst>
              <a:ext uri="{FF2B5EF4-FFF2-40B4-BE49-F238E27FC236}">
                <a16:creationId xmlns:a16="http://schemas.microsoft.com/office/drawing/2014/main" id="{182D414E-AE74-9A4D-B529-111EC3813912}"/>
              </a:ext>
            </a:extLst>
          </p:cNvPr>
          <p:cNvSpPr/>
          <p:nvPr/>
        </p:nvSpPr>
        <p:spPr>
          <a:xfrm>
            <a:off x="1579399" y="4266940"/>
            <a:ext cx="1893168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Stacking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</a:rPr>
              <a:t>Meta Learner</a:t>
            </a:r>
            <a:r>
              <a:rPr lang="en-US" altLang="zh-CN" dirty="0">
                <a:solidFill>
                  <a:schemeClr val="lt1"/>
                </a:solidFill>
              </a:rPr>
              <a:t>)</a:t>
            </a:r>
            <a:endParaRPr lang="en-US" dirty="0"/>
          </a:p>
        </p:txBody>
      </p:sp>
      <p:cxnSp>
        <p:nvCxnSpPr>
          <p:cNvPr id="12" name="Google Shape;85;p12">
            <a:extLst>
              <a:ext uri="{FF2B5EF4-FFF2-40B4-BE49-F238E27FC236}">
                <a16:creationId xmlns:a16="http://schemas.microsoft.com/office/drawing/2014/main" id="{96553170-8569-9F47-978D-3930343871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712383" y="3128750"/>
            <a:ext cx="879023" cy="341233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86;p12">
            <a:extLst>
              <a:ext uri="{FF2B5EF4-FFF2-40B4-BE49-F238E27FC236}">
                <a16:creationId xmlns:a16="http://schemas.microsoft.com/office/drawing/2014/main" id="{B231462C-FC56-AD44-8733-0B563E89B3C1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2348306" y="3128750"/>
            <a:ext cx="243100" cy="341233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87;p12">
            <a:extLst>
              <a:ext uri="{FF2B5EF4-FFF2-40B4-BE49-F238E27FC236}">
                <a16:creationId xmlns:a16="http://schemas.microsoft.com/office/drawing/2014/main" id="{5BA072C6-EA45-6241-8C77-505A5A509778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2591406" y="3128750"/>
            <a:ext cx="873576" cy="346755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Google Shape;88;p12" descr="Image result for Ellipsis">
            <a:extLst>
              <a:ext uri="{FF2B5EF4-FFF2-40B4-BE49-F238E27FC236}">
                <a16:creationId xmlns:a16="http://schemas.microsoft.com/office/drawing/2014/main" id="{E5588595-3C43-3F42-9694-13049280E8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2951" y="3361917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89;p12">
            <a:extLst>
              <a:ext uri="{FF2B5EF4-FFF2-40B4-BE49-F238E27FC236}">
                <a16:creationId xmlns:a16="http://schemas.microsoft.com/office/drawing/2014/main" id="{01A75F3C-5C4E-9F4C-9416-ECBDF2DF68E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712383" y="3794179"/>
            <a:ext cx="813600" cy="472761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90;p12">
            <a:extLst>
              <a:ext uri="{FF2B5EF4-FFF2-40B4-BE49-F238E27FC236}">
                <a16:creationId xmlns:a16="http://schemas.microsoft.com/office/drawing/2014/main" id="{C92AF332-E6D1-CB4D-A087-9A0D707BD34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348306" y="3794179"/>
            <a:ext cx="177677" cy="472761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91;p12">
            <a:extLst>
              <a:ext uri="{FF2B5EF4-FFF2-40B4-BE49-F238E27FC236}">
                <a16:creationId xmlns:a16="http://schemas.microsoft.com/office/drawing/2014/main" id="{D4C02396-0AC5-344B-A4FB-B4D1910FBB4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25983" y="3799701"/>
            <a:ext cx="938999" cy="467239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92;p12">
            <a:extLst>
              <a:ext uri="{FF2B5EF4-FFF2-40B4-BE49-F238E27FC236}">
                <a16:creationId xmlns:a16="http://schemas.microsoft.com/office/drawing/2014/main" id="{D9A4CE01-FDF4-4A4E-B829-493437A4A8D4}"/>
              </a:ext>
            </a:extLst>
          </p:cNvPr>
          <p:cNvSpPr/>
          <p:nvPr/>
        </p:nvSpPr>
        <p:spPr>
          <a:xfrm>
            <a:off x="1345869" y="2571750"/>
            <a:ext cx="241585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93;p12">
            <a:extLst>
              <a:ext uri="{FF2B5EF4-FFF2-40B4-BE49-F238E27FC236}">
                <a16:creationId xmlns:a16="http://schemas.microsoft.com/office/drawing/2014/main" id="{C0A3D4D2-FB18-7D42-B3F6-48BC6D49031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499506" y="3100076"/>
            <a:ext cx="11980" cy="205687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Google Shape;94;p12" descr="Image result for Ellipsis">
            <a:extLst>
              <a:ext uri="{FF2B5EF4-FFF2-40B4-BE49-F238E27FC236}">
                <a16:creationId xmlns:a16="http://schemas.microsoft.com/office/drawing/2014/main" id="{AB1EEC4F-4692-DE4A-B0C4-4AB88F2C07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221246" y="4130439"/>
            <a:ext cx="548640" cy="518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5;p12">
            <a:extLst>
              <a:ext uri="{FF2B5EF4-FFF2-40B4-BE49-F238E27FC236}">
                <a16:creationId xmlns:a16="http://schemas.microsoft.com/office/drawing/2014/main" id="{D5BAB3D8-EC53-D047-9467-C82DAC27C73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96826" y="3630611"/>
            <a:ext cx="17584" cy="21406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96;p12">
            <a:extLst>
              <a:ext uri="{FF2B5EF4-FFF2-40B4-BE49-F238E27FC236}">
                <a16:creationId xmlns:a16="http://schemas.microsoft.com/office/drawing/2014/main" id="{E9D24489-7569-2B4C-AFD5-CCBC993F8625}"/>
              </a:ext>
            </a:extLst>
          </p:cNvPr>
          <p:cNvSpPr/>
          <p:nvPr/>
        </p:nvSpPr>
        <p:spPr>
          <a:xfrm>
            <a:off x="3945810" y="2571750"/>
            <a:ext cx="241803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7;p12">
            <a:extLst>
              <a:ext uri="{FF2B5EF4-FFF2-40B4-BE49-F238E27FC236}">
                <a16:creationId xmlns:a16="http://schemas.microsoft.com/office/drawing/2014/main" id="{8E546273-CA23-F142-A7B5-06C5DED509AB}"/>
              </a:ext>
            </a:extLst>
          </p:cNvPr>
          <p:cNvSpPr/>
          <p:nvPr/>
        </p:nvSpPr>
        <p:spPr>
          <a:xfrm>
            <a:off x="7456955" y="2761672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25" name="Google Shape;98;p12">
            <a:extLst>
              <a:ext uri="{FF2B5EF4-FFF2-40B4-BE49-F238E27FC236}">
                <a16:creationId xmlns:a16="http://schemas.microsoft.com/office/drawing/2014/main" id="{E17C4E21-9AA2-8640-BAE5-80759C4EF191}"/>
              </a:ext>
            </a:extLst>
          </p:cNvPr>
          <p:cNvSpPr/>
          <p:nvPr/>
        </p:nvSpPr>
        <p:spPr>
          <a:xfrm>
            <a:off x="6675853" y="347925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6" name="Google Shape;99;p12">
            <a:extLst>
              <a:ext uri="{FF2B5EF4-FFF2-40B4-BE49-F238E27FC236}">
                <a16:creationId xmlns:a16="http://schemas.microsoft.com/office/drawing/2014/main" id="{A21065FE-4F00-614C-99AF-D83961971FF6}"/>
              </a:ext>
            </a:extLst>
          </p:cNvPr>
          <p:cNvSpPr/>
          <p:nvPr/>
        </p:nvSpPr>
        <p:spPr>
          <a:xfrm>
            <a:off x="7311776" y="3479252"/>
            <a:ext cx="478898" cy="324196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27" name="Google Shape;100;p12">
            <a:extLst>
              <a:ext uri="{FF2B5EF4-FFF2-40B4-BE49-F238E27FC236}">
                <a16:creationId xmlns:a16="http://schemas.microsoft.com/office/drawing/2014/main" id="{A1CC7AAA-4BAB-A44C-8F31-2BA016FD71DC}"/>
              </a:ext>
            </a:extLst>
          </p:cNvPr>
          <p:cNvSpPr/>
          <p:nvPr/>
        </p:nvSpPr>
        <p:spPr>
          <a:xfrm>
            <a:off x="8428452" y="348477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" name="Google Shape;101;p12">
            <a:extLst>
              <a:ext uri="{FF2B5EF4-FFF2-40B4-BE49-F238E27FC236}">
                <a16:creationId xmlns:a16="http://schemas.microsoft.com/office/drawing/2014/main" id="{9042EFCE-BB48-BE44-BDC1-F69376C468C1}"/>
              </a:ext>
            </a:extLst>
          </p:cNvPr>
          <p:cNvSpPr/>
          <p:nvPr/>
        </p:nvSpPr>
        <p:spPr>
          <a:xfrm>
            <a:off x="7099802" y="4281730"/>
            <a:ext cx="1585856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Classifier Selection</a:t>
            </a:r>
            <a:endParaRPr dirty="0"/>
          </a:p>
        </p:txBody>
      </p:sp>
      <p:cxnSp>
        <p:nvCxnSpPr>
          <p:cNvPr id="29" name="Google Shape;102;p12">
            <a:extLst>
              <a:ext uri="{FF2B5EF4-FFF2-40B4-BE49-F238E27FC236}">
                <a16:creationId xmlns:a16="http://schemas.microsoft.com/office/drawing/2014/main" id="{D1BA3DF7-E62E-D242-BA16-89A8D7BF1BAE}"/>
              </a:ext>
            </a:extLst>
          </p:cNvPr>
          <p:cNvCxnSpPr>
            <a:stCxn id="24" idx="3"/>
            <a:endCxn id="25" idx="0"/>
          </p:cNvCxnSpPr>
          <p:nvPr/>
        </p:nvCxnSpPr>
        <p:spPr>
          <a:xfrm flipH="1">
            <a:off x="6915302" y="3168996"/>
            <a:ext cx="894938" cy="31025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03;p12">
            <a:extLst>
              <a:ext uri="{FF2B5EF4-FFF2-40B4-BE49-F238E27FC236}">
                <a16:creationId xmlns:a16="http://schemas.microsoft.com/office/drawing/2014/main" id="{81BD3292-5C4A-9E44-8BAE-6FC72F950B77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 flipH="1">
            <a:off x="7551225" y="3168996"/>
            <a:ext cx="259015" cy="31025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104;p12">
            <a:extLst>
              <a:ext uri="{FF2B5EF4-FFF2-40B4-BE49-F238E27FC236}">
                <a16:creationId xmlns:a16="http://schemas.microsoft.com/office/drawing/2014/main" id="{B0AB128D-BD08-294C-AD5D-B94C16748C64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>
            <a:off x="7810240" y="3168996"/>
            <a:ext cx="857661" cy="315778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" name="Google Shape;105;p12" descr="Image result for Ellipsis">
            <a:extLst>
              <a:ext uri="{FF2B5EF4-FFF2-40B4-BE49-F238E27FC236}">
                <a16:creationId xmlns:a16="http://schemas.microsoft.com/office/drawing/2014/main" id="{DB2B5B3C-5593-4D49-97C9-C9A16F6EB4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5870" y="337118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106;p12">
            <a:extLst>
              <a:ext uri="{FF2B5EF4-FFF2-40B4-BE49-F238E27FC236}">
                <a16:creationId xmlns:a16="http://schemas.microsoft.com/office/drawing/2014/main" id="{7FF705F5-27F8-A040-BAE8-187015908E0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6915302" y="3803448"/>
            <a:ext cx="977428" cy="47828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07;p12">
            <a:extLst>
              <a:ext uri="{FF2B5EF4-FFF2-40B4-BE49-F238E27FC236}">
                <a16:creationId xmlns:a16="http://schemas.microsoft.com/office/drawing/2014/main" id="{045540E0-1016-D949-B33F-7CD6CE0E07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551225" y="3803448"/>
            <a:ext cx="341505" cy="47828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108;p12">
            <a:extLst>
              <a:ext uri="{FF2B5EF4-FFF2-40B4-BE49-F238E27FC236}">
                <a16:creationId xmlns:a16="http://schemas.microsoft.com/office/drawing/2014/main" id="{DF111537-5AB3-FC4C-AD7D-D47D90995A95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892730" y="3808970"/>
            <a:ext cx="775171" cy="472760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09;p12">
            <a:extLst>
              <a:ext uri="{FF2B5EF4-FFF2-40B4-BE49-F238E27FC236}">
                <a16:creationId xmlns:a16="http://schemas.microsoft.com/office/drawing/2014/main" id="{86A38E04-BD91-E94F-9896-E69D8AF279B6}"/>
              </a:ext>
            </a:extLst>
          </p:cNvPr>
          <p:cNvSpPr/>
          <p:nvPr/>
        </p:nvSpPr>
        <p:spPr>
          <a:xfrm>
            <a:off x="6559691" y="2571750"/>
            <a:ext cx="2418038" cy="2468880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7;p12">
            <a:extLst>
              <a:ext uri="{FF2B5EF4-FFF2-40B4-BE49-F238E27FC236}">
                <a16:creationId xmlns:a16="http://schemas.microsoft.com/office/drawing/2014/main" id="{C5B6FF4E-36D3-AF49-A8F7-91F9464E820D}"/>
              </a:ext>
            </a:extLst>
          </p:cNvPr>
          <p:cNvSpPr/>
          <p:nvPr/>
        </p:nvSpPr>
        <p:spPr>
          <a:xfrm>
            <a:off x="5065426" y="3705947"/>
            <a:ext cx="1238613" cy="613515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Combination</a:t>
            </a:r>
            <a:endParaRPr dirty="0"/>
          </a:p>
        </p:txBody>
      </p:sp>
      <p:cxnSp>
        <p:nvCxnSpPr>
          <p:cNvPr id="92" name="Google Shape;102;p12">
            <a:extLst>
              <a:ext uri="{FF2B5EF4-FFF2-40B4-BE49-F238E27FC236}">
                <a16:creationId xmlns:a16="http://schemas.microsoft.com/office/drawing/2014/main" id="{C16BBEEB-FE55-F24C-AB2A-79F1BAB5A1BF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 flipV="1">
            <a:off x="4736275" y="4006769"/>
            <a:ext cx="329151" cy="593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88C239D-B6C0-B548-9CB8-7D12BECC4E3D}"/>
              </a:ext>
            </a:extLst>
          </p:cNvPr>
          <p:cNvCxnSpPr>
            <a:cxnSpLocks/>
            <a:stCxn id="86" idx="0"/>
          </p:cNvCxnSpPr>
          <p:nvPr/>
        </p:nvCxnSpPr>
        <p:spPr>
          <a:xfrm rot="16200000" flipV="1">
            <a:off x="5107625" y="3128839"/>
            <a:ext cx="237434" cy="916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6D55888-56CD-D143-AB2F-13C4DA09048C}"/>
              </a:ext>
            </a:extLst>
          </p:cNvPr>
          <p:cNvCxnSpPr>
            <a:cxnSpLocks/>
            <a:stCxn id="86" idx="2"/>
            <a:endCxn id="6" idx="3"/>
          </p:cNvCxnSpPr>
          <p:nvPr/>
        </p:nvCxnSpPr>
        <p:spPr>
          <a:xfrm rot="5400000">
            <a:off x="4986396" y="4069341"/>
            <a:ext cx="448217" cy="948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77;p12">
            <a:extLst>
              <a:ext uri="{FF2B5EF4-FFF2-40B4-BE49-F238E27FC236}">
                <a16:creationId xmlns:a16="http://schemas.microsoft.com/office/drawing/2014/main" id="{8A02ADBF-15CC-5E4E-A662-426902702188}"/>
              </a:ext>
            </a:extLst>
          </p:cNvPr>
          <p:cNvSpPr/>
          <p:nvPr/>
        </p:nvSpPr>
        <p:spPr>
          <a:xfrm>
            <a:off x="144002" y="2571750"/>
            <a:ext cx="999956" cy="2468879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Advanced</a:t>
            </a:r>
            <a:r>
              <a:rPr lang="zh-CN" altLang="en-US" dirty="0">
                <a:solidFill>
                  <a:schemeClr val="lt1"/>
                </a:solidFill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Methods</a:t>
            </a:r>
            <a:endParaRPr dirty="0"/>
          </a:p>
        </p:txBody>
      </p:sp>
      <p:sp>
        <p:nvSpPr>
          <p:cNvPr id="81" name="Google Shape;142;p14">
            <a:extLst>
              <a:ext uri="{FF2B5EF4-FFF2-40B4-BE49-F238E27FC236}">
                <a16:creationId xmlns:a16="http://schemas.microsoft.com/office/drawing/2014/main" id="{5FF51706-3E46-1941-8030-C5E0A296BD33}"/>
              </a:ext>
            </a:extLst>
          </p:cNvPr>
          <p:cNvSpPr/>
          <p:nvPr/>
        </p:nvSpPr>
        <p:spPr>
          <a:xfrm>
            <a:off x="2288912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2" name="Google Shape;143;p14">
            <a:extLst>
              <a:ext uri="{FF2B5EF4-FFF2-40B4-BE49-F238E27FC236}">
                <a16:creationId xmlns:a16="http://schemas.microsoft.com/office/drawing/2014/main" id="{F89C373D-1267-0F45-834B-A0CE337FCA2B}"/>
              </a:ext>
            </a:extLst>
          </p:cNvPr>
          <p:cNvSpPr/>
          <p:nvPr/>
        </p:nvSpPr>
        <p:spPr>
          <a:xfrm>
            <a:off x="1416134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" name="Google Shape;144;p14">
            <a:extLst>
              <a:ext uri="{FF2B5EF4-FFF2-40B4-BE49-F238E27FC236}">
                <a16:creationId xmlns:a16="http://schemas.microsoft.com/office/drawing/2014/main" id="{1CC55D3A-56FB-3D45-8268-17743FFA3F79}"/>
              </a:ext>
            </a:extLst>
          </p:cNvPr>
          <p:cNvSpPr/>
          <p:nvPr/>
        </p:nvSpPr>
        <p:spPr>
          <a:xfrm>
            <a:off x="2052057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" name="Google Shape;145;p14">
            <a:extLst>
              <a:ext uri="{FF2B5EF4-FFF2-40B4-BE49-F238E27FC236}">
                <a16:creationId xmlns:a16="http://schemas.microsoft.com/office/drawing/2014/main" id="{DE4076A7-4B2F-BE4A-9C0B-06CEE353F864}"/>
              </a:ext>
            </a:extLst>
          </p:cNvPr>
          <p:cNvSpPr/>
          <p:nvPr/>
        </p:nvSpPr>
        <p:spPr>
          <a:xfrm>
            <a:off x="3168733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85" name="Google Shape;146;p14">
            <a:extLst>
              <a:ext uri="{FF2B5EF4-FFF2-40B4-BE49-F238E27FC236}">
                <a16:creationId xmlns:a16="http://schemas.microsoft.com/office/drawing/2014/main" id="{0038E50E-4FFF-AF4C-BC02-389304B42805}"/>
              </a:ext>
            </a:extLst>
          </p:cNvPr>
          <p:cNvSpPr/>
          <p:nvPr/>
        </p:nvSpPr>
        <p:spPr>
          <a:xfrm>
            <a:off x="1703734" y="1707274"/>
            <a:ext cx="1722205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endParaRPr/>
          </a:p>
        </p:txBody>
      </p:sp>
      <p:cxnSp>
        <p:nvCxnSpPr>
          <p:cNvPr id="87" name="Google Shape;147;p14">
            <a:extLst>
              <a:ext uri="{FF2B5EF4-FFF2-40B4-BE49-F238E27FC236}">
                <a16:creationId xmlns:a16="http://schemas.microsoft.com/office/drawing/2014/main" id="{A3CBA541-CBCA-2B4C-AE35-60EEC6BA7E6A}"/>
              </a:ext>
            </a:extLst>
          </p:cNvPr>
          <p:cNvCxnSpPr>
            <a:cxnSpLocks/>
            <a:stCxn id="81" idx="3"/>
            <a:endCxn id="82" idx="0"/>
          </p:cNvCxnSpPr>
          <p:nvPr/>
        </p:nvCxnSpPr>
        <p:spPr>
          <a:xfrm flipH="1">
            <a:off x="1655583" y="720850"/>
            <a:ext cx="986614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148;p14">
            <a:extLst>
              <a:ext uri="{FF2B5EF4-FFF2-40B4-BE49-F238E27FC236}">
                <a16:creationId xmlns:a16="http://schemas.microsoft.com/office/drawing/2014/main" id="{464C0E88-0CF2-DE4B-B157-342C2F1A2C7D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91506" y="720850"/>
            <a:ext cx="350691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149;p14">
            <a:extLst>
              <a:ext uri="{FF2B5EF4-FFF2-40B4-BE49-F238E27FC236}">
                <a16:creationId xmlns:a16="http://schemas.microsoft.com/office/drawing/2014/main" id="{0595B3C4-B5EA-A04C-B80B-CECE9AD6F4A0}"/>
              </a:ext>
            </a:extLst>
          </p:cNvPr>
          <p:cNvCxnSpPr>
            <a:cxnSpLocks/>
            <a:stCxn id="81" idx="3"/>
            <a:endCxn id="84" idx="0"/>
          </p:cNvCxnSpPr>
          <p:nvPr/>
        </p:nvCxnSpPr>
        <p:spPr>
          <a:xfrm>
            <a:off x="2642197" y="720850"/>
            <a:ext cx="765985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0" name="Google Shape;150;p14" descr="Image result for Ellipsis">
            <a:extLst>
              <a:ext uri="{FF2B5EF4-FFF2-40B4-BE49-F238E27FC236}">
                <a16:creationId xmlns:a16="http://schemas.microsoft.com/office/drawing/2014/main" id="{A65C1F2D-E7F6-5F47-9143-C135A1B24A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86151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151;p14">
            <a:extLst>
              <a:ext uri="{FF2B5EF4-FFF2-40B4-BE49-F238E27FC236}">
                <a16:creationId xmlns:a16="http://schemas.microsoft.com/office/drawing/2014/main" id="{8A5D13BF-3A4E-C044-8926-0E901D8B8397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1655583" y="1385868"/>
            <a:ext cx="909254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152;p14">
            <a:extLst>
              <a:ext uri="{FF2B5EF4-FFF2-40B4-BE49-F238E27FC236}">
                <a16:creationId xmlns:a16="http://schemas.microsoft.com/office/drawing/2014/main" id="{79EB65A3-BA33-DA46-9812-3916D496C1DE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2291506" y="1385868"/>
            <a:ext cx="273331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153;p14">
            <a:extLst>
              <a:ext uri="{FF2B5EF4-FFF2-40B4-BE49-F238E27FC236}">
                <a16:creationId xmlns:a16="http://schemas.microsoft.com/office/drawing/2014/main" id="{150329FE-D657-EC4A-82A6-13A0ACAFF768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2564837" y="1391390"/>
            <a:ext cx="843345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54;p14">
            <a:extLst>
              <a:ext uri="{FF2B5EF4-FFF2-40B4-BE49-F238E27FC236}">
                <a16:creationId xmlns:a16="http://schemas.microsoft.com/office/drawing/2014/main" id="{BBDD5CA1-6BCF-4D41-B802-204A43A1B6AD}"/>
              </a:ext>
            </a:extLst>
          </p:cNvPr>
          <p:cNvSpPr/>
          <p:nvPr/>
        </p:nvSpPr>
        <p:spPr>
          <a:xfrm>
            <a:off x="1351002" y="99535"/>
            <a:ext cx="2387248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56;p14">
            <a:extLst>
              <a:ext uri="{FF2B5EF4-FFF2-40B4-BE49-F238E27FC236}">
                <a16:creationId xmlns:a16="http://schemas.microsoft.com/office/drawing/2014/main" id="{89EBE96A-D811-764D-8621-04338D25016E}"/>
              </a:ext>
            </a:extLst>
          </p:cNvPr>
          <p:cNvSpPr/>
          <p:nvPr/>
        </p:nvSpPr>
        <p:spPr>
          <a:xfrm>
            <a:off x="4827088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97" name="Google Shape;157;p14">
            <a:extLst>
              <a:ext uri="{FF2B5EF4-FFF2-40B4-BE49-F238E27FC236}">
                <a16:creationId xmlns:a16="http://schemas.microsoft.com/office/drawing/2014/main" id="{EC904FF8-63E8-124E-BF17-17CEAD290E23}"/>
              </a:ext>
            </a:extLst>
          </p:cNvPr>
          <p:cNvSpPr/>
          <p:nvPr/>
        </p:nvSpPr>
        <p:spPr>
          <a:xfrm>
            <a:off x="4104566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00" name="Google Shape;158;p14">
            <a:extLst>
              <a:ext uri="{FF2B5EF4-FFF2-40B4-BE49-F238E27FC236}">
                <a16:creationId xmlns:a16="http://schemas.microsoft.com/office/drawing/2014/main" id="{115381E8-82A7-464A-9B94-5F3B03E01A01}"/>
              </a:ext>
            </a:extLst>
          </p:cNvPr>
          <p:cNvSpPr/>
          <p:nvPr/>
        </p:nvSpPr>
        <p:spPr>
          <a:xfrm>
            <a:off x="4740489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D</a:t>
            </a:r>
            <a:r>
              <a:rPr lang="en-US" baseline="-25000" dirty="0">
                <a:solidFill>
                  <a:schemeClr val="lt1"/>
                </a:solidFill>
              </a:rPr>
              <a:t>2</a:t>
            </a:r>
            <a:endParaRPr lang="en-US" dirty="0"/>
          </a:p>
        </p:txBody>
      </p:sp>
      <p:sp>
        <p:nvSpPr>
          <p:cNvPr id="102" name="Google Shape;159;p14">
            <a:extLst>
              <a:ext uri="{FF2B5EF4-FFF2-40B4-BE49-F238E27FC236}">
                <a16:creationId xmlns:a16="http://schemas.microsoft.com/office/drawing/2014/main" id="{662EA054-EB2A-EF4F-9F6E-63F862C137C8}"/>
              </a:ext>
            </a:extLst>
          </p:cNvPr>
          <p:cNvSpPr/>
          <p:nvPr/>
        </p:nvSpPr>
        <p:spPr>
          <a:xfrm>
            <a:off x="5857165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zh-CN" dirty="0">
                <a:solidFill>
                  <a:schemeClr val="lt1"/>
                </a:solidFill>
              </a:rPr>
              <a:t>D</a:t>
            </a:r>
            <a:r>
              <a:rPr lang="en-US" baseline="-25000" dirty="0">
                <a:solidFill>
                  <a:schemeClr val="lt1"/>
                </a:solidFill>
              </a:rPr>
              <a:t>k</a:t>
            </a:r>
            <a:endParaRPr lang="en-US" dirty="0"/>
          </a:p>
        </p:txBody>
      </p:sp>
      <p:sp>
        <p:nvSpPr>
          <p:cNvPr id="103" name="Google Shape;160;p14">
            <a:extLst>
              <a:ext uri="{FF2B5EF4-FFF2-40B4-BE49-F238E27FC236}">
                <a16:creationId xmlns:a16="http://schemas.microsoft.com/office/drawing/2014/main" id="{BC5C5F5C-A154-224B-8070-F6B39B351802}"/>
              </a:ext>
            </a:extLst>
          </p:cNvPr>
          <p:cNvSpPr/>
          <p:nvPr/>
        </p:nvSpPr>
        <p:spPr>
          <a:xfrm>
            <a:off x="4374173" y="1707274"/>
            <a:ext cx="1740198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Vote</a:t>
            </a:r>
            <a:endParaRPr dirty="0"/>
          </a:p>
        </p:txBody>
      </p:sp>
      <p:cxnSp>
        <p:nvCxnSpPr>
          <p:cNvPr id="105" name="Google Shape;161;p14">
            <a:extLst>
              <a:ext uri="{FF2B5EF4-FFF2-40B4-BE49-F238E27FC236}">
                <a16:creationId xmlns:a16="http://schemas.microsoft.com/office/drawing/2014/main" id="{B908BA6B-F1D6-7545-B08E-53257E6B787F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4344015" y="720850"/>
            <a:ext cx="836358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62;p14">
            <a:extLst>
              <a:ext uri="{FF2B5EF4-FFF2-40B4-BE49-F238E27FC236}">
                <a16:creationId xmlns:a16="http://schemas.microsoft.com/office/drawing/2014/main" id="{F7F3279B-2323-D548-A32D-FE96B896A3F7}"/>
              </a:ext>
            </a:extLst>
          </p:cNvPr>
          <p:cNvCxnSpPr>
            <a:cxnSpLocks/>
            <a:stCxn id="96" idx="3"/>
            <a:endCxn id="100" idx="0"/>
          </p:cNvCxnSpPr>
          <p:nvPr/>
        </p:nvCxnSpPr>
        <p:spPr>
          <a:xfrm flipH="1">
            <a:off x="4979938" y="720850"/>
            <a:ext cx="200435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63;p14">
            <a:extLst>
              <a:ext uri="{FF2B5EF4-FFF2-40B4-BE49-F238E27FC236}">
                <a16:creationId xmlns:a16="http://schemas.microsoft.com/office/drawing/2014/main" id="{E63A090C-BDAB-094C-B558-A362B7513617}"/>
              </a:ext>
            </a:extLst>
          </p:cNvPr>
          <p:cNvCxnSpPr>
            <a:cxnSpLocks/>
            <a:stCxn id="96" idx="3"/>
            <a:endCxn id="102" idx="0"/>
          </p:cNvCxnSpPr>
          <p:nvPr/>
        </p:nvCxnSpPr>
        <p:spPr>
          <a:xfrm>
            <a:off x="5180373" y="720850"/>
            <a:ext cx="916241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8" name="Google Shape;164;p14" descr="Image result for Ellipsis">
            <a:extLst>
              <a:ext uri="{FF2B5EF4-FFF2-40B4-BE49-F238E27FC236}">
                <a16:creationId xmlns:a16="http://schemas.microsoft.com/office/drawing/2014/main" id="{B4BD5078-12CB-9540-BBDC-B9F2848E8B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4583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65;p14">
            <a:extLst>
              <a:ext uri="{FF2B5EF4-FFF2-40B4-BE49-F238E27FC236}">
                <a16:creationId xmlns:a16="http://schemas.microsoft.com/office/drawing/2014/main" id="{06E92C22-8B73-FE42-AAD5-90A7DE701D48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>
            <a:off x="4344015" y="1385868"/>
            <a:ext cx="900257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66;p14">
            <a:extLst>
              <a:ext uri="{FF2B5EF4-FFF2-40B4-BE49-F238E27FC236}">
                <a16:creationId xmlns:a16="http://schemas.microsoft.com/office/drawing/2014/main" id="{7C6CE326-9875-E941-9528-1DBE8C473561}"/>
              </a:ext>
            </a:extLst>
          </p:cNvPr>
          <p:cNvCxnSpPr>
            <a:cxnSpLocks/>
            <a:stCxn id="100" idx="2"/>
            <a:endCxn id="103" idx="0"/>
          </p:cNvCxnSpPr>
          <p:nvPr/>
        </p:nvCxnSpPr>
        <p:spPr>
          <a:xfrm>
            <a:off x="4979938" y="1385868"/>
            <a:ext cx="264334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67;p14">
            <a:extLst>
              <a:ext uri="{FF2B5EF4-FFF2-40B4-BE49-F238E27FC236}">
                <a16:creationId xmlns:a16="http://schemas.microsoft.com/office/drawing/2014/main" id="{BA3242D7-11BD-8846-9DCE-3E43B27CAACA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5244272" y="1391390"/>
            <a:ext cx="852342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68;p14">
            <a:extLst>
              <a:ext uri="{FF2B5EF4-FFF2-40B4-BE49-F238E27FC236}">
                <a16:creationId xmlns:a16="http://schemas.microsoft.com/office/drawing/2014/main" id="{E6D3BE3F-FAE7-2241-8933-51F7AE0A16AF}"/>
              </a:ext>
            </a:extLst>
          </p:cNvPr>
          <p:cNvSpPr/>
          <p:nvPr/>
        </p:nvSpPr>
        <p:spPr>
          <a:xfrm>
            <a:off x="3945810" y="98074"/>
            <a:ext cx="2417726" cy="2335877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70;p14">
            <a:extLst>
              <a:ext uri="{FF2B5EF4-FFF2-40B4-BE49-F238E27FC236}">
                <a16:creationId xmlns:a16="http://schemas.microsoft.com/office/drawing/2014/main" id="{169442AB-AF89-8E42-84BE-D52CDC2D29FA}"/>
              </a:ext>
            </a:extLst>
          </p:cNvPr>
          <p:cNvSpPr/>
          <p:nvPr/>
        </p:nvSpPr>
        <p:spPr>
          <a:xfrm>
            <a:off x="7459618" y="313526"/>
            <a:ext cx="706570" cy="407324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114" name="Google Shape;171;p14">
            <a:extLst>
              <a:ext uri="{FF2B5EF4-FFF2-40B4-BE49-F238E27FC236}">
                <a16:creationId xmlns:a16="http://schemas.microsoft.com/office/drawing/2014/main" id="{704CA773-5F82-144B-A247-DBAE7F7AFB8E}"/>
              </a:ext>
            </a:extLst>
          </p:cNvPr>
          <p:cNvSpPr/>
          <p:nvPr/>
        </p:nvSpPr>
        <p:spPr>
          <a:xfrm>
            <a:off x="6640223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15" name="Google Shape;172;p14">
            <a:extLst>
              <a:ext uri="{FF2B5EF4-FFF2-40B4-BE49-F238E27FC236}">
                <a16:creationId xmlns:a16="http://schemas.microsoft.com/office/drawing/2014/main" id="{6565FBBB-90A2-6441-9B1C-17B3A7BE94F6}"/>
              </a:ext>
            </a:extLst>
          </p:cNvPr>
          <p:cNvSpPr/>
          <p:nvPr/>
        </p:nvSpPr>
        <p:spPr>
          <a:xfrm>
            <a:off x="7276146" y="1061672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6" name="Google Shape;173;p14">
            <a:extLst>
              <a:ext uri="{FF2B5EF4-FFF2-40B4-BE49-F238E27FC236}">
                <a16:creationId xmlns:a16="http://schemas.microsoft.com/office/drawing/2014/main" id="{0A205968-FBC4-C647-B3D0-60E73313BF2C}"/>
              </a:ext>
            </a:extLst>
          </p:cNvPr>
          <p:cNvSpPr/>
          <p:nvPr/>
        </p:nvSpPr>
        <p:spPr>
          <a:xfrm>
            <a:off x="8392822" y="1067194"/>
            <a:ext cx="478898" cy="3241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7" name="Google Shape;174;p14">
            <a:extLst>
              <a:ext uri="{FF2B5EF4-FFF2-40B4-BE49-F238E27FC236}">
                <a16:creationId xmlns:a16="http://schemas.microsoft.com/office/drawing/2014/main" id="{51A0CE65-9400-314D-8153-B7A80764B8AD}"/>
              </a:ext>
            </a:extLst>
          </p:cNvPr>
          <p:cNvSpPr/>
          <p:nvPr/>
        </p:nvSpPr>
        <p:spPr>
          <a:xfrm>
            <a:off x="6969301" y="1707274"/>
            <a:ext cx="1745447" cy="576368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/>
          </a:p>
        </p:txBody>
      </p:sp>
      <p:cxnSp>
        <p:nvCxnSpPr>
          <p:cNvPr id="118" name="Google Shape;175;p14">
            <a:extLst>
              <a:ext uri="{FF2B5EF4-FFF2-40B4-BE49-F238E27FC236}">
                <a16:creationId xmlns:a16="http://schemas.microsoft.com/office/drawing/2014/main" id="{40023EE3-029E-0F49-8F9A-AF4B15612E0E}"/>
              </a:ext>
            </a:extLst>
          </p:cNvPr>
          <p:cNvCxnSpPr>
            <a:stCxn id="113" idx="3"/>
            <a:endCxn id="114" idx="0"/>
          </p:cNvCxnSpPr>
          <p:nvPr/>
        </p:nvCxnSpPr>
        <p:spPr>
          <a:xfrm flipH="1">
            <a:off x="6879672" y="720850"/>
            <a:ext cx="933231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76;p14">
            <a:extLst>
              <a:ext uri="{FF2B5EF4-FFF2-40B4-BE49-F238E27FC236}">
                <a16:creationId xmlns:a16="http://schemas.microsoft.com/office/drawing/2014/main" id="{FDD97B83-58F1-A543-B271-9FFD8F6D8116}"/>
              </a:ext>
            </a:extLst>
          </p:cNvPr>
          <p:cNvCxnSpPr>
            <a:stCxn id="113" idx="3"/>
            <a:endCxn id="115" idx="0"/>
          </p:cNvCxnSpPr>
          <p:nvPr/>
        </p:nvCxnSpPr>
        <p:spPr>
          <a:xfrm flipH="1">
            <a:off x="7515595" y="720850"/>
            <a:ext cx="297308" cy="340822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77;p14">
            <a:extLst>
              <a:ext uri="{FF2B5EF4-FFF2-40B4-BE49-F238E27FC236}">
                <a16:creationId xmlns:a16="http://schemas.microsoft.com/office/drawing/2014/main" id="{D4E8B8D5-28A0-1B48-8649-A66FA4F09FA6}"/>
              </a:ext>
            </a:extLst>
          </p:cNvPr>
          <p:cNvCxnSpPr>
            <a:stCxn id="113" idx="3"/>
            <a:endCxn id="116" idx="0"/>
          </p:cNvCxnSpPr>
          <p:nvPr/>
        </p:nvCxnSpPr>
        <p:spPr>
          <a:xfrm>
            <a:off x="7812903" y="720850"/>
            <a:ext cx="819368" cy="34634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1" name="Google Shape;178;p14" descr="Image result for Ellipsis">
            <a:extLst>
              <a:ext uri="{FF2B5EF4-FFF2-40B4-BE49-F238E27FC236}">
                <a16:creationId xmlns:a16="http://schemas.microsoft.com/office/drawing/2014/main" id="{6B507016-512A-844D-B816-8FDA235C9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0240" y="953606"/>
            <a:ext cx="518151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79;p14">
            <a:extLst>
              <a:ext uri="{FF2B5EF4-FFF2-40B4-BE49-F238E27FC236}">
                <a16:creationId xmlns:a16="http://schemas.microsoft.com/office/drawing/2014/main" id="{6B407AB3-C85D-7A4D-9480-08E8E18B40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>
            <a:off x="6879672" y="1385868"/>
            <a:ext cx="962353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80;p14">
            <a:extLst>
              <a:ext uri="{FF2B5EF4-FFF2-40B4-BE49-F238E27FC236}">
                <a16:creationId xmlns:a16="http://schemas.microsoft.com/office/drawing/2014/main" id="{AAA609F9-81D3-3647-BFA3-2D27714AB8A0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7515595" y="1385868"/>
            <a:ext cx="326430" cy="321406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81;p14">
            <a:extLst>
              <a:ext uri="{FF2B5EF4-FFF2-40B4-BE49-F238E27FC236}">
                <a16:creationId xmlns:a16="http://schemas.microsoft.com/office/drawing/2014/main" id="{B24F6E76-3F13-524B-B50E-D2ECB76909CE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flipH="1">
            <a:off x="7842025" y="1391390"/>
            <a:ext cx="790246" cy="315884"/>
          </a:xfrm>
          <a:prstGeom prst="straightConnector1">
            <a:avLst/>
          </a:prstGeom>
          <a:noFill/>
          <a:ln w="12700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82;p14">
            <a:extLst>
              <a:ext uri="{FF2B5EF4-FFF2-40B4-BE49-F238E27FC236}">
                <a16:creationId xmlns:a16="http://schemas.microsoft.com/office/drawing/2014/main" id="{B8180609-36B0-BD4C-8001-700E493C4E06}"/>
              </a:ext>
            </a:extLst>
          </p:cNvPr>
          <p:cNvSpPr/>
          <p:nvPr/>
        </p:nvSpPr>
        <p:spPr>
          <a:xfrm>
            <a:off x="6551042" y="134972"/>
            <a:ext cx="2418038" cy="2298979"/>
          </a:xfrm>
          <a:prstGeom prst="rect">
            <a:avLst/>
          </a:prstGeom>
          <a:noFill/>
          <a:ln w="2540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77;p12">
            <a:extLst>
              <a:ext uri="{FF2B5EF4-FFF2-40B4-BE49-F238E27FC236}">
                <a16:creationId xmlns:a16="http://schemas.microsoft.com/office/drawing/2014/main" id="{49F7AE1C-C9EC-2D42-9A08-15AFD1848329}"/>
              </a:ext>
            </a:extLst>
          </p:cNvPr>
          <p:cNvSpPr/>
          <p:nvPr/>
        </p:nvSpPr>
        <p:spPr>
          <a:xfrm>
            <a:off x="144952" y="98074"/>
            <a:ext cx="1001419" cy="2335877"/>
          </a:xfrm>
          <a:prstGeom prst="rect">
            <a:avLst/>
          </a:prstGeom>
          <a:solidFill>
            <a:schemeClr val="tx1">
              <a:lumMod val="50000"/>
            </a:schemeClr>
          </a:solidFill>
          <a:ln w="254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>
                <a:solidFill>
                  <a:schemeClr val="lt1"/>
                </a:solidFill>
              </a:rPr>
              <a:t>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1523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451</Words>
  <Application>Microsoft Macintosh PowerPoint</Application>
  <PresentationFormat>On-screen Show (16:9)</PresentationFormat>
  <Paragraphs>148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Outlier Ensembles</vt:lpstr>
      <vt:lpstr>Parallel Combination Models</vt:lpstr>
      <vt:lpstr>LSCP 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LSCP: Locally Selective Combination in Parallel Outlier Ensembles Scores for Outlier Ensembles </dc:title>
  <cp:lastModifiedBy>Yue Zhao</cp:lastModifiedBy>
  <cp:revision>65</cp:revision>
  <dcterms:modified xsi:type="dcterms:W3CDTF">2019-07-29T04:03:40Z</dcterms:modified>
</cp:coreProperties>
</file>