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D660-120D-A72F-A096-6D8769FE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F8D4-8BB5-4ED1-C59D-A3E1259F1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67F59-3AFE-09E8-4279-AAAAD105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72E1-F4B3-8F2B-58A8-01DE6FF4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2713-FC58-70A5-40F6-C347F1AA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524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C532-2B34-909F-71C5-49A7C39E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5503A-DB19-CF9A-CF24-436F7320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1B2B-C53F-7E83-A91C-0096450F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FF33-5AE8-9F81-18BA-FEE197C4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EFB6-E312-FAE3-8A70-894076CE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9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F8792-3333-34D4-C959-ECB806046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1807E-CE53-8362-A28C-914CCE8D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B26C-A4C3-A7B2-19C8-87D92D72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2B28-C6DF-FC90-FD26-BAE7663C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D45B-AFED-4B97-6835-8D244A0B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67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F4CF-6E44-2DA3-AE6F-6A3661A2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1ACA-8753-4270-4B38-04AA5CF8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7779-F9E7-7A85-BD7B-7CCD1D9A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B38F-F539-00B1-4177-0D8D2886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F368-B778-4E91-16E1-7CFCDB78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66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D2E9-D29F-E4C4-FD25-28E1B409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9ADB-542F-4DC5-6DDE-4A486DEDE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3BF6-B0C2-66A2-4995-940B2CE7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BBB8-B799-94C4-AF00-016E0C5B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815D-DF2E-58FA-4E69-AF57DECF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0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D67D-C45D-2BBA-5FCD-C96A323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CCA4-3408-615E-6AAF-21168B9D8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65D63-4928-312A-B4A7-E90EFBDF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982CE-27E9-A3CC-7AD5-FF77D3C6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E14E8-D012-1D5E-639B-437D8367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3D7A6-699C-BC02-9512-0CB87201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41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DCD2-6FDD-3052-03C0-BD49F092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7E504-EEE5-5D90-DDCF-1B201C60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E83CB-C322-8491-AA5E-79DA94D3B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F3636-3D06-4D5A-ECFA-D25E4AAF9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CC7D2-684D-43CE-8C61-018EC2D15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355D4-A8B8-7CCC-2A13-069D7319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8BB89-4AF8-8356-FF51-5F89C42A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597AD-20E4-DA3B-422C-BE79F412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00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5CC3-B785-3D18-1178-4960FC97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2380F-5210-E046-F666-B089F9F8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BEAE8-F075-B08A-631D-626CB36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B4B0A-DA08-3DBC-3251-760FC0BB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476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00DAC-CDC6-13FF-08B9-DC7281D8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35051-2AF6-9E92-2F1A-6176F05E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CC048-9D33-FBFF-008A-C7C74C3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58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A3FC-D53C-40C9-3155-016D1C7C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104-E0E3-571C-861F-13F727C0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5F99A-7224-31D6-FA0B-74CB281A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B0CF-1E6B-C3EB-6570-70EDA5CA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AF73E-44F4-00C9-3BDF-E2B14C2E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21D48-10FA-BE72-4A28-6AE64133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22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9BD-6583-4EE2-8D82-3A09F31B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5B1A2-BD90-7CD1-EEF9-64ECCDDD4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1FE0B-A5D6-B928-6D90-792035E2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0737-49A9-119F-ECF7-45CFE46A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6C78-D48C-3EFB-37BE-B9AF2D1F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DDAAE-4E79-77E2-A6AB-8503A53D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8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6A36E-D85D-C60E-1D7C-0ED26DA7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7E5AE-EFE4-1A6E-C7D4-7B79EA2D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7A14-E6C9-335D-95E6-AA13566BC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478C-26C6-4EBC-7C78-F321C1E37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7272-26C6-FEB3-7CE8-754ADA8BC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582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C043CADB-F1FB-B452-2CDC-32C50D745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84" y="2513521"/>
            <a:ext cx="4604457" cy="25730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15CD33-BDD7-6744-3FDE-E9A935BF5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00268" y="1860394"/>
            <a:ext cx="3579978" cy="167861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EAB143D-BF16-B563-5FEC-6366C3861D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4889" y="4346437"/>
            <a:ext cx="3332641" cy="52373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777B022-8C7A-1EF7-410E-E6ABFDB8F64E}"/>
              </a:ext>
            </a:extLst>
          </p:cNvPr>
          <p:cNvCxnSpPr/>
          <p:nvPr/>
        </p:nvCxnSpPr>
        <p:spPr>
          <a:xfrm rot="16200000" flipH="1">
            <a:off x="4213074" y="5246742"/>
            <a:ext cx="1181678" cy="86139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C7D8034-41BC-1CE1-4855-1620674C3283}"/>
              </a:ext>
            </a:extLst>
          </p:cNvPr>
          <p:cNvCxnSpPr/>
          <p:nvPr/>
        </p:nvCxnSpPr>
        <p:spPr>
          <a:xfrm>
            <a:off x="5234609" y="6268277"/>
            <a:ext cx="1934817" cy="1270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822782-BBBB-5D09-B9F1-56D8030C19FF}"/>
              </a:ext>
            </a:extLst>
          </p:cNvPr>
          <p:cNvCxnSpPr>
            <a:cxnSpLocks/>
          </p:cNvCxnSpPr>
          <p:nvPr/>
        </p:nvCxnSpPr>
        <p:spPr>
          <a:xfrm flipH="1">
            <a:off x="6268277" y="2822712"/>
            <a:ext cx="371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DB94A5-362C-9307-CD47-1F9BAA13472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64792" y="2698967"/>
            <a:ext cx="786159" cy="73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E5EA56-48C6-9B81-750E-B3E04DCAC430}"/>
              </a:ext>
            </a:extLst>
          </p:cNvPr>
          <p:cNvCxnSpPr/>
          <p:nvPr/>
        </p:nvCxnSpPr>
        <p:spPr>
          <a:xfrm>
            <a:off x="5853180" y="2703441"/>
            <a:ext cx="0" cy="22793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FD370F-3CA7-AA6D-F308-F148B12312C1}"/>
              </a:ext>
            </a:extLst>
          </p:cNvPr>
          <p:cNvCxnSpPr/>
          <p:nvPr/>
        </p:nvCxnSpPr>
        <p:spPr>
          <a:xfrm flipH="1">
            <a:off x="5393635" y="4982817"/>
            <a:ext cx="4595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BC8759-241C-A81C-D1B1-5DD08C1113C1}"/>
              </a:ext>
            </a:extLst>
          </p:cNvPr>
          <p:cNvCxnSpPr>
            <a:cxnSpLocks/>
          </p:cNvCxnSpPr>
          <p:nvPr/>
        </p:nvCxnSpPr>
        <p:spPr>
          <a:xfrm>
            <a:off x="1383050" y="909711"/>
            <a:ext cx="0" cy="49742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447EED-8CF1-74CB-5822-AB070E60FA15}"/>
              </a:ext>
            </a:extLst>
          </p:cNvPr>
          <p:cNvCxnSpPr/>
          <p:nvPr/>
        </p:nvCxnSpPr>
        <p:spPr>
          <a:xfrm>
            <a:off x="1383050" y="5883964"/>
            <a:ext cx="27383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2248D2-BAA5-3AA6-5D14-667B396612AD}"/>
              </a:ext>
            </a:extLst>
          </p:cNvPr>
          <p:cNvCxnSpPr/>
          <p:nvPr/>
        </p:nvCxnSpPr>
        <p:spPr>
          <a:xfrm flipV="1">
            <a:off x="4121426" y="5086598"/>
            <a:ext cx="0" cy="7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57C877A-530E-FB2E-BABE-9209BDC88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9" y="541832"/>
            <a:ext cx="1076178" cy="107617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575C845D-17F0-F654-403C-F9FD0B79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3381" y="807468"/>
            <a:ext cx="2333625" cy="1209675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764445-45C6-1F72-479E-E7EB1AAAF3C4}"/>
              </a:ext>
            </a:extLst>
          </p:cNvPr>
          <p:cNvCxnSpPr>
            <a:cxnSpLocks/>
          </p:cNvCxnSpPr>
          <p:nvPr/>
        </p:nvCxnSpPr>
        <p:spPr>
          <a:xfrm flipH="1">
            <a:off x="1383050" y="909711"/>
            <a:ext cx="35865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ACD7FC2-A057-8366-7AF0-A37F238F6A37}"/>
              </a:ext>
            </a:extLst>
          </p:cNvPr>
          <p:cNvCxnSpPr>
            <a:cxnSpLocks/>
          </p:cNvCxnSpPr>
          <p:nvPr/>
        </p:nvCxnSpPr>
        <p:spPr>
          <a:xfrm>
            <a:off x="5055705" y="903086"/>
            <a:ext cx="6627" cy="143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4FB9B5-3BB3-F5E6-93FD-0586147F0F12}"/>
              </a:ext>
            </a:extLst>
          </p:cNvPr>
          <p:cNvCxnSpPr>
            <a:cxnSpLocks/>
          </p:cNvCxnSpPr>
          <p:nvPr/>
        </p:nvCxnSpPr>
        <p:spPr>
          <a:xfrm>
            <a:off x="6016366" y="1113182"/>
            <a:ext cx="1822296" cy="498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18E0E7-F644-A481-81E1-D50BFE611C3B}"/>
              </a:ext>
            </a:extLst>
          </p:cNvPr>
          <p:cNvCxnSpPr/>
          <p:nvPr/>
        </p:nvCxnSpPr>
        <p:spPr>
          <a:xfrm>
            <a:off x="5234609" y="1186070"/>
            <a:ext cx="2875723" cy="7733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28366A-0651-B87D-6056-041B014FE3A0}"/>
              </a:ext>
            </a:extLst>
          </p:cNvPr>
          <p:cNvCxnSpPr/>
          <p:nvPr/>
        </p:nvCxnSpPr>
        <p:spPr>
          <a:xfrm flipV="1">
            <a:off x="8123586" y="1398726"/>
            <a:ext cx="0" cy="551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5B9851-3E91-A60D-A348-7AB07D318E88}"/>
              </a:ext>
            </a:extLst>
          </p:cNvPr>
          <p:cNvCxnSpPr/>
          <p:nvPr/>
        </p:nvCxnSpPr>
        <p:spPr>
          <a:xfrm>
            <a:off x="3578089" y="1959426"/>
            <a:ext cx="0" cy="5540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6D1D92-0C51-E2C1-1E0A-7233D125730B}"/>
              </a:ext>
            </a:extLst>
          </p:cNvPr>
          <p:cNvCxnSpPr>
            <a:cxnSpLocks/>
          </p:cNvCxnSpPr>
          <p:nvPr/>
        </p:nvCxnSpPr>
        <p:spPr>
          <a:xfrm flipV="1">
            <a:off x="6268277" y="903086"/>
            <a:ext cx="0" cy="191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0A527612-BE0C-1C52-8F84-5F3387889F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23992">
            <a:off x="5730688" y="1532238"/>
            <a:ext cx="345455" cy="440455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A1A57F-CE13-7170-A9C6-09A78F51ABE1}"/>
              </a:ext>
            </a:extLst>
          </p:cNvPr>
          <p:cNvCxnSpPr>
            <a:cxnSpLocks/>
          </p:cNvCxnSpPr>
          <p:nvPr/>
        </p:nvCxnSpPr>
        <p:spPr>
          <a:xfrm flipH="1">
            <a:off x="5658703" y="1412305"/>
            <a:ext cx="2093820" cy="8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F16829-D6CB-9C56-62F4-94C2FC06ECC1}"/>
              </a:ext>
            </a:extLst>
          </p:cNvPr>
          <p:cNvCxnSpPr>
            <a:cxnSpLocks/>
          </p:cNvCxnSpPr>
          <p:nvPr/>
        </p:nvCxnSpPr>
        <p:spPr>
          <a:xfrm flipH="1">
            <a:off x="6188920" y="1492526"/>
            <a:ext cx="1853377" cy="22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C84A2265-C909-C831-06CF-86286641C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23992">
            <a:off x="5184573" y="1301437"/>
            <a:ext cx="362413" cy="46207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7995C3-09AC-C108-149D-0638F5BF3CBE}"/>
              </a:ext>
            </a:extLst>
          </p:cNvPr>
          <p:cNvCxnSpPr>
            <a:cxnSpLocks/>
          </p:cNvCxnSpPr>
          <p:nvPr/>
        </p:nvCxnSpPr>
        <p:spPr>
          <a:xfrm flipH="1">
            <a:off x="3578089" y="1949937"/>
            <a:ext cx="14372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F49356-73C9-7FED-A930-46E9C062E90B}"/>
              </a:ext>
            </a:extLst>
          </p:cNvPr>
          <p:cNvCxnSpPr/>
          <p:nvPr/>
        </p:nvCxnSpPr>
        <p:spPr>
          <a:xfrm>
            <a:off x="5072856" y="1532475"/>
            <a:ext cx="0" cy="4174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2109890-05F0-F322-85F4-33E591BCBE9C}"/>
              </a:ext>
            </a:extLst>
          </p:cNvPr>
          <p:cNvCxnSpPr>
            <a:cxnSpLocks/>
          </p:cNvCxnSpPr>
          <p:nvPr/>
        </p:nvCxnSpPr>
        <p:spPr>
          <a:xfrm>
            <a:off x="5675832" y="1724631"/>
            <a:ext cx="0" cy="225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1CD8F4C-CD18-AE92-DF5D-E8CA92C4E351}"/>
              </a:ext>
            </a:extLst>
          </p:cNvPr>
          <p:cNvSpPr txBox="1"/>
          <p:nvPr/>
        </p:nvSpPr>
        <p:spPr>
          <a:xfrm>
            <a:off x="8491230" y="533700"/>
            <a:ext cx="247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The long pin is the positive. Even if this drawing can confuse, the leds are not connected directly to the Arduino but are placed on breadboard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484560-C431-2501-59CC-E865290C18B6}"/>
              </a:ext>
            </a:extLst>
          </p:cNvPr>
          <p:cNvSpPr txBox="1"/>
          <p:nvPr/>
        </p:nvSpPr>
        <p:spPr>
          <a:xfrm>
            <a:off x="3843133" y="621344"/>
            <a:ext cx="96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+5V DC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713AC1-98E8-DC63-6675-4B73EDA1F25B}"/>
              </a:ext>
            </a:extLst>
          </p:cNvPr>
          <p:cNvSpPr txBox="1"/>
          <p:nvPr/>
        </p:nvSpPr>
        <p:spPr>
          <a:xfrm>
            <a:off x="4055167" y="1634116"/>
            <a:ext cx="66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GND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AAFBDD3-5275-06C9-9C2B-818936AE5EFE}"/>
              </a:ext>
            </a:extLst>
          </p:cNvPr>
          <p:cNvCxnSpPr>
            <a:cxnSpLocks/>
          </p:cNvCxnSpPr>
          <p:nvPr/>
        </p:nvCxnSpPr>
        <p:spPr>
          <a:xfrm flipH="1" flipV="1">
            <a:off x="3816626" y="1179443"/>
            <a:ext cx="1391479" cy="66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ABC95B-8AC3-25C3-BBE6-2F3719E2CC95}"/>
              </a:ext>
            </a:extLst>
          </p:cNvPr>
          <p:cNvCxnSpPr/>
          <p:nvPr/>
        </p:nvCxnSpPr>
        <p:spPr>
          <a:xfrm>
            <a:off x="3816626" y="1179443"/>
            <a:ext cx="0" cy="1519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0F9A5C1-E938-A51C-29D2-74F642B9581E}"/>
              </a:ext>
            </a:extLst>
          </p:cNvPr>
          <p:cNvCxnSpPr>
            <a:cxnSpLocks/>
          </p:cNvCxnSpPr>
          <p:nvPr/>
        </p:nvCxnSpPr>
        <p:spPr>
          <a:xfrm>
            <a:off x="6016491" y="883209"/>
            <a:ext cx="6627" cy="143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28717B1-3C46-06AB-6FB6-816632BC794F}"/>
              </a:ext>
            </a:extLst>
          </p:cNvPr>
          <p:cNvCxnSpPr>
            <a:cxnSpLocks/>
          </p:cNvCxnSpPr>
          <p:nvPr/>
        </p:nvCxnSpPr>
        <p:spPr>
          <a:xfrm flipH="1">
            <a:off x="3670854" y="1113182"/>
            <a:ext cx="23455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374DC4B-4E62-F5E6-549F-547982DE84D2}"/>
              </a:ext>
            </a:extLst>
          </p:cNvPr>
          <p:cNvCxnSpPr>
            <a:cxnSpLocks/>
          </p:cNvCxnSpPr>
          <p:nvPr/>
        </p:nvCxnSpPr>
        <p:spPr>
          <a:xfrm flipH="1">
            <a:off x="3670854" y="1113182"/>
            <a:ext cx="13251" cy="1400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CF53E76-1B54-DDE9-7722-D24676E08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0073" y="1090815"/>
            <a:ext cx="1104900" cy="1123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7168D81-603C-6465-B244-5A8149814087}"/>
              </a:ext>
            </a:extLst>
          </p:cNvPr>
          <p:cNvCxnSpPr>
            <a:cxnSpLocks/>
          </p:cNvCxnSpPr>
          <p:nvPr/>
        </p:nvCxnSpPr>
        <p:spPr>
          <a:xfrm>
            <a:off x="2752238" y="1362282"/>
            <a:ext cx="1741508" cy="12174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1F095A-C8EF-166B-B13D-091FFEFAE553}"/>
              </a:ext>
            </a:extLst>
          </p:cNvPr>
          <p:cNvCxnSpPr>
            <a:cxnSpLocks/>
          </p:cNvCxnSpPr>
          <p:nvPr/>
        </p:nvCxnSpPr>
        <p:spPr>
          <a:xfrm flipH="1">
            <a:off x="993830" y="1331843"/>
            <a:ext cx="1552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F490E20-708A-EBF1-1591-E15C4A08B547}"/>
              </a:ext>
            </a:extLst>
          </p:cNvPr>
          <p:cNvCxnSpPr/>
          <p:nvPr/>
        </p:nvCxnSpPr>
        <p:spPr>
          <a:xfrm>
            <a:off x="993830" y="1349030"/>
            <a:ext cx="0" cy="49059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2A9F91F-D65E-F2CC-3253-1BC805891ADF}"/>
              </a:ext>
            </a:extLst>
          </p:cNvPr>
          <p:cNvCxnSpPr>
            <a:cxnSpLocks/>
          </p:cNvCxnSpPr>
          <p:nvPr/>
        </p:nvCxnSpPr>
        <p:spPr>
          <a:xfrm>
            <a:off x="993830" y="6255025"/>
            <a:ext cx="32534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42DCAE7-D7B1-68BE-9907-6976E09590AC}"/>
              </a:ext>
            </a:extLst>
          </p:cNvPr>
          <p:cNvCxnSpPr>
            <a:cxnSpLocks/>
          </p:cNvCxnSpPr>
          <p:nvPr/>
        </p:nvCxnSpPr>
        <p:spPr>
          <a:xfrm>
            <a:off x="4247323" y="5027309"/>
            <a:ext cx="0" cy="12409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27CC601-D31E-43C2-C306-652B58AE17DD}"/>
              </a:ext>
            </a:extLst>
          </p:cNvPr>
          <p:cNvSpPr txBox="1"/>
          <p:nvPr/>
        </p:nvSpPr>
        <p:spPr>
          <a:xfrm>
            <a:off x="3730489" y="2629050"/>
            <a:ext cx="96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+5V DC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60A4F6F1-E6CD-8946-4B19-D1A7D1FEA9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9582" y="2301782"/>
            <a:ext cx="1123950" cy="9144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88B9BEA-9279-CD8D-AC9D-31F2A11F77CE}"/>
              </a:ext>
            </a:extLst>
          </p:cNvPr>
          <p:cNvSpPr txBox="1"/>
          <p:nvPr/>
        </p:nvSpPr>
        <p:spPr>
          <a:xfrm>
            <a:off x="9674364" y="3154663"/>
            <a:ext cx="156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12V DC Water pump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5892B41-18E0-8F15-D6B6-DF6C98BF82B3}"/>
              </a:ext>
            </a:extLst>
          </p:cNvPr>
          <p:cNvSpPr txBox="1"/>
          <p:nvPr/>
        </p:nvSpPr>
        <p:spPr>
          <a:xfrm>
            <a:off x="7202935" y="3266659"/>
            <a:ext cx="156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5V DC Relay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F7D45FC-CC8E-CE5E-025A-7993508601DA}"/>
              </a:ext>
            </a:extLst>
          </p:cNvPr>
          <p:cNvSpPr txBox="1"/>
          <p:nvPr/>
        </p:nvSpPr>
        <p:spPr>
          <a:xfrm>
            <a:off x="2365887" y="2024783"/>
            <a:ext cx="103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5V DC Buzzer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298A6FD3-6355-A453-3647-3BA3AF51A8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2361" y="4359890"/>
            <a:ext cx="958692" cy="152407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19E4EED2-E90F-B338-2121-1E374B520797}"/>
              </a:ext>
            </a:extLst>
          </p:cNvPr>
          <p:cNvSpPr txBox="1"/>
          <p:nvPr/>
        </p:nvSpPr>
        <p:spPr>
          <a:xfrm>
            <a:off x="8105758" y="5804452"/>
            <a:ext cx="156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12V DC Power Supply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8EA3E59-201F-FFCA-691D-29FF5D40468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329563" y="2699700"/>
            <a:ext cx="382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B0D5D79-E167-12AB-5552-7A06ABBEC97C}"/>
              </a:ext>
            </a:extLst>
          </p:cNvPr>
          <p:cNvCxnSpPr>
            <a:cxnSpLocks/>
          </p:cNvCxnSpPr>
          <p:nvPr/>
        </p:nvCxnSpPr>
        <p:spPr>
          <a:xfrm>
            <a:off x="8712236" y="2698967"/>
            <a:ext cx="0" cy="166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0F60395-B12C-9380-D6F8-8FC9576DE725}"/>
              </a:ext>
            </a:extLst>
          </p:cNvPr>
          <p:cNvCxnSpPr/>
          <p:nvPr/>
        </p:nvCxnSpPr>
        <p:spPr>
          <a:xfrm flipH="1">
            <a:off x="9298453" y="2629050"/>
            <a:ext cx="4304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A79515-36AE-DFAE-34FA-3B0CEED771F4}"/>
              </a:ext>
            </a:extLst>
          </p:cNvPr>
          <p:cNvCxnSpPr/>
          <p:nvPr/>
        </p:nvCxnSpPr>
        <p:spPr>
          <a:xfrm>
            <a:off x="9298453" y="2629050"/>
            <a:ext cx="0" cy="312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8BA190F-D76E-671F-D9F5-6FC975A0659C}"/>
              </a:ext>
            </a:extLst>
          </p:cNvPr>
          <p:cNvCxnSpPr/>
          <p:nvPr/>
        </p:nvCxnSpPr>
        <p:spPr>
          <a:xfrm flipH="1">
            <a:off x="8329563" y="2941984"/>
            <a:ext cx="9688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1BE8DC0-D17D-AFB1-411E-2969A0201AF3}"/>
              </a:ext>
            </a:extLst>
          </p:cNvPr>
          <p:cNvSpPr txBox="1"/>
          <p:nvPr/>
        </p:nvSpPr>
        <p:spPr>
          <a:xfrm>
            <a:off x="9309663" y="2301782"/>
            <a:ext cx="57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+5V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1DC5B10-7852-D304-4149-7B03618AFA85}"/>
              </a:ext>
            </a:extLst>
          </p:cNvPr>
          <p:cNvCxnSpPr/>
          <p:nvPr/>
        </p:nvCxnSpPr>
        <p:spPr>
          <a:xfrm>
            <a:off x="9728931" y="2998382"/>
            <a:ext cx="0" cy="1361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A11B3B3-89FF-7CEF-9115-569D3AD57829}"/>
              </a:ext>
            </a:extLst>
          </p:cNvPr>
          <p:cNvCxnSpPr>
            <a:cxnSpLocks/>
          </p:cNvCxnSpPr>
          <p:nvPr/>
        </p:nvCxnSpPr>
        <p:spPr>
          <a:xfrm flipH="1">
            <a:off x="9024733" y="4359890"/>
            <a:ext cx="7041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3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750410</dc:creator>
  <cp:lastModifiedBy>750410</cp:lastModifiedBy>
  <cp:revision>7</cp:revision>
  <dcterms:created xsi:type="dcterms:W3CDTF">2022-08-14T13:33:29Z</dcterms:created>
  <dcterms:modified xsi:type="dcterms:W3CDTF">2022-08-14T14:26:14Z</dcterms:modified>
</cp:coreProperties>
</file>