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104600-DFF9-4315-86B5-C3095B4AE8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8C83B12-13A0-4DC7-B56F-A5364F5957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2020-05-30 20:07:34 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2 Rome Comparison" id="10" name="slide10">
            <a:extLst>
              <a:ext uri="{FF2B5EF4-FFF2-40B4-BE49-F238E27FC236}">
                <a16:creationId xmlns:a16="http://schemas.microsoft.com/office/drawing/2014/main" id="{6E403181-1867-4B4C-8F60-ABB09A5AB8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47"/>
            <a:ext cx="12192000" cy="66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2 Rome Distribution" id="11" name="slide11">
            <a:extLst>
              <a:ext uri="{FF2B5EF4-FFF2-40B4-BE49-F238E27FC236}">
                <a16:creationId xmlns:a16="http://schemas.microsoft.com/office/drawing/2014/main" id="{05DD5D13-BA25-4358-B82D-8BE6A514A3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54" y="0"/>
            <a:ext cx="10031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weets per Day" id="2" name="slide2">
            <a:extLst>
              <a:ext uri="{FF2B5EF4-FFF2-40B4-BE49-F238E27FC236}">
                <a16:creationId xmlns:a16="http://schemas.microsoft.com/office/drawing/2014/main" id="{D65A7022-B87E-4D4E-8A86-D8CC79EE7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0" y="0"/>
            <a:ext cx="11204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weet Outliers" id="3" name="slide3">
            <a:extLst>
              <a:ext uri="{FF2B5EF4-FFF2-40B4-BE49-F238E27FC236}">
                <a16:creationId xmlns:a16="http://schemas.microsoft.com/office/drawing/2014/main" id="{F3706E12-D7D9-4CF7-B901-CEA747D639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6" y="0"/>
            <a:ext cx="11035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weet Dashboard" id="4" name="slide4">
            <a:extLst>
              <a:ext uri="{FF2B5EF4-FFF2-40B4-BE49-F238E27FC236}">
                <a16:creationId xmlns:a16="http://schemas.microsoft.com/office/drawing/2014/main" id="{387A72C6-72C9-443D-8AF1-C8509CFEEE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ercial Flights" id="5" name="slide5">
            <a:extLst>
              <a:ext uri="{FF2B5EF4-FFF2-40B4-BE49-F238E27FC236}">
                <a16:creationId xmlns:a16="http://schemas.microsoft.com/office/drawing/2014/main" id="{1D2092E3-C09B-43EF-82FE-251AAAD17D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1" y="0"/>
            <a:ext cx="11227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erature Madrid" id="6" name="slide6">
            <a:extLst>
              <a:ext uri="{FF2B5EF4-FFF2-40B4-BE49-F238E27FC236}">
                <a16:creationId xmlns:a16="http://schemas.microsoft.com/office/drawing/2014/main" id="{ABB00136-1717-4167-9777-943500B816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6" y="0"/>
            <a:ext cx="11035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2 Madrid Comparison" id="7" name="slide7">
            <a:extLst>
              <a:ext uri="{FF2B5EF4-FFF2-40B4-BE49-F238E27FC236}">
                <a16:creationId xmlns:a16="http://schemas.microsoft.com/office/drawing/2014/main" id="{3F58ACD2-BB92-4C82-9A58-8A01B5C783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68" y="0"/>
            <a:ext cx="10570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2 Madrid Distribution" id="8" name="slide8">
            <a:extLst>
              <a:ext uri="{FF2B5EF4-FFF2-40B4-BE49-F238E27FC236}">
                <a16:creationId xmlns:a16="http://schemas.microsoft.com/office/drawing/2014/main" id="{BA7736DD-907D-4669-81C0-0BC71A04DE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90" y="0"/>
            <a:ext cx="10438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erature Rome" id="9" name="slide9">
            <a:extLst>
              <a:ext uri="{FF2B5EF4-FFF2-40B4-BE49-F238E27FC236}">
                <a16:creationId xmlns:a16="http://schemas.microsoft.com/office/drawing/2014/main" id="{8FB435F1-972B-43F6-ABB5-470FF07296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6" y="0"/>
            <a:ext cx="11035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2020-05-30T18:07:36Z</dcterms:created>
  <dcterms:modified xsi:type="dcterms:W3CDTF">2020-05-30T18:07:36Z</dcterms:modified>
</cp:coreProperties>
</file>