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AFAC6-4FB1-42CD-A1A8-C43BBBFB141F}" type="datetimeFigureOut">
              <a:rPr lang="es-ES" smtClean="0"/>
              <a:t>13/06/2016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8F78-00E4-4039-8296-DB416CA7E5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9454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E54B-BEC2-4481-AD1A-418116890CD3}" type="datetimeFigureOut">
              <a:rPr lang="es-ES" smtClean="0"/>
              <a:t>13/06/2016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0100-994D-4B6A-A356-A64EAB36DD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0438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38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5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85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1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3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38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32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4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14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0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61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04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6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jp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png"/><Relationship Id="rId5" Type="http://schemas.openxmlformats.org/officeDocument/2006/relationships/image" Target="../media/image19.jp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jp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426953"/>
            <a:ext cx="8915399" cy="2262781"/>
          </a:xfrm>
        </p:spPr>
        <p:txBody>
          <a:bodyPr/>
          <a:lstStyle/>
          <a:p>
            <a:pPr algn="ctr"/>
            <a:r>
              <a:rPr lang="es-ES" smtClean="0"/>
              <a:t>SHOP’S ADMIN</a:t>
            </a:r>
            <a:br>
              <a:rPr lang="es-ES" smtClean="0"/>
            </a:b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s-ES" smtClean="0"/>
          </a:p>
          <a:p>
            <a:pPr algn="ctr"/>
            <a:r>
              <a:rPr lang="es-ES" smtClean="0"/>
              <a:t>Proyecto </a:t>
            </a:r>
            <a:r>
              <a:rPr lang="es-ES"/>
              <a:t>DAW 2015/2016 - Isabel María Calvo Mateos</a:t>
            </a:r>
          </a:p>
          <a:p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078051" y="1558344"/>
            <a:ext cx="8426561" cy="303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4" y="2089944"/>
            <a:ext cx="2507814" cy="25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Venta.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Tienda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Se implementa la típica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tienda online </a:t>
            </a:r>
            <a:r>
              <a:rPr lang="es-ES" dirty="0" smtClean="0">
                <a:ln w="0"/>
                <a:sym typeface="Wingdings" panose="05000000000000000000" pitchFamily="2" charset="2"/>
              </a:rPr>
              <a:t>donde podemos ver los productos y añadirlos al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En el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 </a:t>
            </a:r>
            <a:r>
              <a:rPr lang="es-ES" dirty="0" smtClean="0">
                <a:ln w="0"/>
                <a:sym typeface="Wingdings" panose="05000000000000000000" pitchFamily="2" charset="2"/>
              </a:rPr>
              <a:t>podemos</a:t>
            </a:r>
            <a:r>
              <a:rPr lang="es-ES" dirty="0"/>
              <a:t> elegir la cantidad del producto que se va a comprar, </a:t>
            </a:r>
            <a:r>
              <a:rPr lang="es-ES" dirty="0" smtClean="0"/>
              <a:t>validando la cantidad, </a:t>
            </a:r>
            <a:r>
              <a:rPr lang="es-ES" dirty="0"/>
              <a:t>quitar un producto del carrito o vaciarlo </a:t>
            </a:r>
            <a:r>
              <a:rPr lang="es-ES" dirty="0" smtClean="0"/>
              <a:t>completamente.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Proceso de venta</a:t>
            </a:r>
          </a:p>
          <a:p>
            <a:r>
              <a:rPr lang="es-ES" dirty="0"/>
              <a:t>Cuando se finaliza la venta se elige el tipo de cliente que realiza la compra. </a:t>
            </a:r>
            <a:r>
              <a:rPr lang="es-ES" dirty="0" smtClean="0"/>
              <a:t>Escenarios </a:t>
            </a:r>
            <a:r>
              <a:rPr lang="es-ES" dirty="0"/>
              <a:t>para cada tipo de </a:t>
            </a:r>
            <a:r>
              <a:rPr lang="es-ES" i="1" dirty="0"/>
              <a:t>cliente: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Minorista</a:t>
            </a:r>
            <a:r>
              <a:rPr lang="es-ES" dirty="0"/>
              <a:t>: se realiza la compra, se genera su albarán y su factura correspondiente, y </a:t>
            </a:r>
            <a:r>
              <a:rPr lang="es-ES" dirty="0" smtClean="0"/>
              <a:t>pudiendo verlas en </a:t>
            </a:r>
            <a:r>
              <a:rPr lang="es-ES" dirty="0"/>
              <a:t>PDF.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Mayorista</a:t>
            </a:r>
            <a:r>
              <a:rPr lang="es-ES" dirty="0"/>
              <a:t>: se realiza la compra y si se ha elegido pagar en el acto, se generaría su albarán y su </a:t>
            </a:r>
            <a:r>
              <a:rPr lang="es-ES" dirty="0" smtClean="0"/>
              <a:t>factura. </a:t>
            </a:r>
            <a:r>
              <a:rPr lang="es-ES" dirty="0"/>
              <a:t>Si no se elige pagar en el acto, se guardaría el albarán en la última factura </a:t>
            </a:r>
            <a:r>
              <a:rPr lang="es-ES" i="1" dirty="0"/>
              <a:t>no pagada</a:t>
            </a:r>
            <a:r>
              <a:rPr lang="es-ES" dirty="0"/>
              <a:t> del cliente y se podrá mostrar el albarán en PDF.</a:t>
            </a: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3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no funcionales.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r>
              <a:rPr lang="es-ES" dirty="0" smtClean="0"/>
              <a:t>Debe estar </a:t>
            </a:r>
            <a:r>
              <a:rPr lang="es-ES" b="1" dirty="0" smtClean="0"/>
              <a:t>disponible</a:t>
            </a:r>
            <a:r>
              <a:rPr lang="es-ES" dirty="0" smtClean="0"/>
              <a:t> desde cualquier navegador.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utilizará un diseño de </a:t>
            </a:r>
            <a:r>
              <a:rPr lang="es-ES" dirty="0" smtClean="0"/>
              <a:t>páginas webs </a:t>
            </a:r>
            <a:r>
              <a:rPr lang="es-ES" b="1" dirty="0"/>
              <a:t>intuitivo</a:t>
            </a:r>
            <a:r>
              <a:rPr lang="es-ES" dirty="0"/>
              <a:t>, con una navegación </a:t>
            </a:r>
            <a:r>
              <a:rPr lang="es-ES" dirty="0" smtClean="0"/>
              <a:t>clara.</a:t>
            </a:r>
          </a:p>
          <a:p>
            <a:r>
              <a:rPr lang="es-ES" dirty="0"/>
              <a:t>La web cuenta con un diseño </a:t>
            </a:r>
            <a:r>
              <a:rPr lang="es-ES" b="1" i="1" dirty="0"/>
              <a:t>responsive</a:t>
            </a:r>
            <a:r>
              <a:rPr lang="es-ES" dirty="0"/>
              <a:t> por lo que se puede visualizar en todo tipo de dispositivos y resoluciones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Las herramientas, tecnologías  y plantillas utilizadas para el desarrollo del sistema son </a:t>
            </a:r>
            <a:r>
              <a:rPr lang="es-ES" b="1" dirty="0"/>
              <a:t>gratuitas</a:t>
            </a:r>
            <a:r>
              <a:rPr lang="es-ES" dirty="0"/>
              <a:t>. </a:t>
            </a: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33" y="1755099"/>
            <a:ext cx="2311845" cy="8887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54" y="3899632"/>
            <a:ext cx="1979205" cy="118752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22" y="5581758"/>
            <a:ext cx="1520982" cy="9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4.- MODELO DE DATOS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03" y="1275008"/>
            <a:ext cx="8172556" cy="54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Software libre</a:t>
            </a:r>
          </a:p>
          <a:p>
            <a:r>
              <a:rPr lang="es-ES" b="1" dirty="0" smtClean="0"/>
              <a:t> CLIENTE</a:t>
            </a:r>
          </a:p>
          <a:p>
            <a:pPr marL="0" indent="0">
              <a:buNone/>
            </a:pPr>
            <a:r>
              <a:rPr lang="es-ES" b="1" dirty="0" smtClean="0"/>
              <a:t>                		HTML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		       CSS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        J</a:t>
            </a:r>
            <a:r>
              <a:rPr lang="es-ES" b="1" dirty="0" smtClean="0"/>
              <a:t>avaScript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lang="es-ES" b="1" dirty="0" smtClean="0"/>
              <a:t>             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					Bootstrap </a:t>
            </a:r>
            <a:r>
              <a:rPr lang="es-ES" b="1" dirty="0" smtClean="0">
                <a:sym typeface="Wingdings" panose="05000000000000000000" pitchFamily="2" charset="2"/>
              </a:rPr>
              <a:t> 		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jQuery  </a:t>
            </a: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r>
              <a:rPr lang="es-ES" b="1" dirty="0" smtClean="0"/>
              <a:t>SERVIDOR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Servidor Apache </a:t>
            </a:r>
            <a:r>
              <a:rPr lang="es-ES" b="1" dirty="0" smtClean="0">
                <a:sym typeface="Wingdings" panose="05000000000000000000" pitchFamily="2" charset="2"/>
              </a:rPr>
              <a:t>				  PHP                               </a:t>
            </a:r>
            <a:r>
              <a:rPr lang="es-ES" b="1" dirty="0" err="1" smtClean="0">
                <a:sym typeface="Wingdings" panose="05000000000000000000" pitchFamily="2" charset="2"/>
              </a:rPr>
              <a:t>MySQL</a:t>
            </a:r>
            <a:r>
              <a:rPr lang="es-ES" b="1" dirty="0" smtClean="0">
                <a:sym typeface="Wingdings" panose="05000000000000000000" pitchFamily="2" charset="2"/>
              </a:rPr>
              <a:t>   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90" y="1275008"/>
            <a:ext cx="551333" cy="61619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34" y="1984030"/>
            <a:ext cx="797887" cy="7978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25" y="1982717"/>
            <a:ext cx="799200" cy="799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33" y="1982717"/>
            <a:ext cx="799200" cy="7992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7" y="3168038"/>
            <a:ext cx="999000" cy="7992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63" y="3168038"/>
            <a:ext cx="799200" cy="7992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14" y="4720627"/>
            <a:ext cx="1286629" cy="105196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27" y="4847007"/>
            <a:ext cx="1507925" cy="7992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37" y="4720627"/>
            <a:ext cx="1545281" cy="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Comunicación Cliente-Servidor</a:t>
            </a:r>
          </a:p>
          <a:p>
            <a:endParaRPr lang="es-ES" b="1" dirty="0"/>
          </a:p>
          <a:p>
            <a:r>
              <a:rPr lang="es-ES" b="1" dirty="0" smtClean="0"/>
              <a:t>Herramientas de Desarrollo</a:t>
            </a:r>
          </a:p>
          <a:p>
            <a:pPr marL="0" indent="0">
              <a:buNone/>
            </a:pPr>
            <a:r>
              <a:rPr lang="es-ES" b="1" dirty="0" smtClean="0"/>
              <a:t>				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51" y="1044791"/>
            <a:ext cx="2040730" cy="11000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74" y="2820659"/>
            <a:ext cx="2727551" cy="118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06" y="2796611"/>
            <a:ext cx="1188000" cy="1188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55" y="2820659"/>
            <a:ext cx="1188000" cy="11880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238" y="2943443"/>
            <a:ext cx="2031534" cy="77818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43" y="4446337"/>
            <a:ext cx="1182720" cy="1188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15" y="4419627"/>
            <a:ext cx="3088800" cy="11880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00" y="4562384"/>
            <a:ext cx="2037585" cy="95590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9" y="3204425"/>
            <a:ext cx="372371" cy="37237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10" y="3200611"/>
            <a:ext cx="372371" cy="37237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97" y="3200610"/>
            <a:ext cx="372371" cy="37237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67" y="4827442"/>
            <a:ext cx="372371" cy="37237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60" y="4827441"/>
            <a:ext cx="372371" cy="3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1.- JUSTIFICACIÓN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r>
              <a:rPr lang="es-ES" dirty="0" smtClean="0"/>
              <a:t>Facilitar la gestión interna de una tienda de productos tecnológicos.</a:t>
            </a:r>
          </a:p>
          <a:p>
            <a:r>
              <a:rPr lang="es-ES" dirty="0" smtClean="0"/>
              <a:t>Permitir la venta a clientes </a:t>
            </a:r>
            <a:r>
              <a:rPr lang="es-ES" b="1" dirty="0" smtClean="0"/>
              <a:t>Minoristas</a:t>
            </a:r>
            <a:r>
              <a:rPr lang="es-ES" dirty="0" smtClean="0"/>
              <a:t> y </a:t>
            </a:r>
            <a:r>
              <a:rPr lang="es-ES" b="1" dirty="0" smtClean="0"/>
              <a:t>Mayoristas, </a:t>
            </a:r>
            <a:r>
              <a:rPr lang="es-ES" dirty="0" smtClean="0"/>
              <a:t>éstos últimos tendrán diferentes privilegios.</a:t>
            </a:r>
          </a:p>
          <a:p>
            <a:r>
              <a:rPr lang="es-ES" dirty="0" smtClean="0"/>
              <a:t>Tener dos partes o módulos, la de </a:t>
            </a:r>
            <a:r>
              <a:rPr lang="es-ES" b="1" dirty="0" smtClean="0"/>
              <a:t>Venta</a:t>
            </a:r>
            <a:r>
              <a:rPr lang="es-ES" dirty="0" smtClean="0"/>
              <a:t> y la de </a:t>
            </a:r>
            <a:r>
              <a:rPr lang="es-ES" b="1" dirty="0" smtClean="0"/>
              <a:t>Administración.</a:t>
            </a:r>
          </a:p>
          <a:p>
            <a:r>
              <a:rPr lang="es-ES" dirty="0" smtClean="0"/>
              <a:t>A la parte de </a:t>
            </a:r>
            <a:r>
              <a:rPr lang="es-ES" b="1" dirty="0" smtClean="0"/>
              <a:t>Administración </a:t>
            </a:r>
            <a:r>
              <a:rPr lang="es-ES" dirty="0" smtClean="0"/>
              <a:t>solo tendrán acceso los usuarios administradores por lo que habrá dos tipos de usuarios: Administradores y Empleados.</a:t>
            </a:r>
          </a:p>
          <a:p>
            <a:endParaRPr lang="es-ES" dirty="0" smtClean="0"/>
          </a:p>
          <a:p>
            <a:pPr marL="1828800" lvl="4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Disponibilidad de varias plantillas.</a:t>
            </a:r>
          </a:p>
          <a:p>
            <a:r>
              <a:rPr lang="es-ES" dirty="0" smtClean="0"/>
              <a:t>Se intenta que la </a:t>
            </a:r>
            <a:r>
              <a:rPr lang="es-ES" dirty="0"/>
              <a:t>aplicación sea intuitiva, fácil de usar y con un diseño atractivo, para que cualquier persona pueda usarla sin </a:t>
            </a:r>
            <a:r>
              <a:rPr lang="es-ES" dirty="0" smtClean="0"/>
              <a:t>ningún problema.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29" y="3606845"/>
            <a:ext cx="900000" cy="90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360684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2.- 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endParaRPr lang="es-ES" smtClean="0"/>
          </a:p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929666"/>
            <a:ext cx="9952482" cy="38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/>
              <a:t>2.- </a:t>
            </a:r>
            <a:r>
              <a:rPr lang="es-ES" dirty="0" smtClean="0"/>
              <a:t>PLANIFICACIÓN.</a:t>
            </a:r>
            <a:r>
              <a:rPr lang="es-ES" dirty="0"/>
              <a:t> </a:t>
            </a:r>
            <a:r>
              <a:rPr lang="es-ES" sz="2800" dirty="0" smtClean="0"/>
              <a:t>Estimación de costes.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81866"/>
            <a:ext cx="28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1321"/>
              </p:ext>
            </p:extLst>
          </p:nvPr>
        </p:nvGraphicFramePr>
        <p:xfrm>
          <a:off x="1790163" y="1596982"/>
          <a:ext cx="9906715" cy="455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882"/>
                <a:gridCol w="1828800"/>
                <a:gridCol w="1864575"/>
                <a:gridCol w="1921814"/>
                <a:gridCol w="1313644"/>
              </a:tblGrid>
              <a:tr h="65130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Tarea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Días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Horas/Día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Precio/Hora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Coste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ANÁLISIS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DISEÑO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IMPLEMENTACIÓN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EVALUACIÓN Y PRUEBAS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ENTREGA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 gridSpan="3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COSTE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dirty="0" smtClean="0"/>
                        <a:t>TOTAL DEL</a:t>
                      </a:r>
                      <a:r>
                        <a:rPr lang="es-ES" b="1" baseline="0" dirty="0" smtClean="0"/>
                        <a:t> PROYECTO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3400 € 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3.- ANÁLISIS. </a:t>
            </a:r>
            <a:r>
              <a:rPr lang="es-ES" sz="2800" dirty="0" smtClean="0"/>
              <a:t>Tipos de usuarios.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</a:rPr>
              <a:t>Administrador</a:t>
            </a:r>
            <a:r>
              <a:rPr lang="es-ES" dirty="0" smtClean="0">
                <a:ln w="0"/>
                <a:solidFill>
                  <a:schemeClr val="tx1"/>
                </a:solidFill>
              </a:rPr>
              <a:t>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con todos </a:t>
            </a:r>
            <a:r>
              <a:rPr lang="es-ES" dirty="0"/>
              <a:t>los </a:t>
            </a:r>
            <a:r>
              <a:rPr lang="es-ES" dirty="0" smtClean="0"/>
              <a:t>privilegios y el único con acceso al 				</a:t>
            </a:r>
            <a:r>
              <a:rPr lang="es-ES" i="1" dirty="0" smtClean="0"/>
              <a:t>Módulo de Administración.</a:t>
            </a:r>
            <a:endParaRPr lang="es-ES" b="1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s-ES" b="1" dirty="0">
                <a:ln w="0"/>
                <a:solidFill>
                  <a:schemeClr val="tx1"/>
                </a:solidFill>
              </a:rPr>
              <a:t>Administrador</a:t>
            </a:r>
            <a:r>
              <a:rPr lang="es-ES" dirty="0">
                <a:ln w="0"/>
                <a:solidFill>
                  <a:schemeClr val="tx1"/>
                </a:solidFill>
              </a:rPr>
              <a:t>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que sólo tiene acceso al </a:t>
            </a:r>
            <a:r>
              <a:rPr lang="es-ES" i="1" dirty="0" smtClean="0"/>
              <a:t>Módulo </a:t>
            </a:r>
            <a:r>
              <a:rPr lang="es-ES" i="1" dirty="0"/>
              <a:t>de </a:t>
            </a:r>
            <a:r>
              <a:rPr lang="es-ES" i="1" dirty="0" smtClean="0"/>
              <a:t>Venta.</a:t>
            </a:r>
            <a:endParaRPr lang="es-ES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2161927"/>
            <a:ext cx="1008000" cy="1008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4056845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Agregar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añadir a la base de datos </a:t>
            </a:r>
            <a:r>
              <a:rPr lang="es-ES" b="1" i="1" dirty="0"/>
              <a:t>proveedores</a:t>
            </a:r>
            <a:r>
              <a:rPr lang="es-ES" dirty="0"/>
              <a:t>, </a:t>
            </a:r>
            <a:r>
              <a:rPr lang="es-ES" b="1" i="1" dirty="0"/>
              <a:t>categorías</a:t>
            </a:r>
            <a:r>
              <a:rPr lang="es-ES" dirty="0"/>
              <a:t> de productos, </a:t>
            </a:r>
            <a:r>
              <a:rPr lang="es-ES" b="1" dirty="0"/>
              <a:t>productos</a:t>
            </a:r>
            <a:r>
              <a:rPr lang="es-ES" dirty="0"/>
              <a:t>, </a:t>
            </a:r>
            <a:r>
              <a:rPr lang="es-ES" b="1" dirty="0"/>
              <a:t>clientes</a:t>
            </a:r>
            <a:r>
              <a:rPr lang="es-ES" dirty="0"/>
              <a:t> y </a:t>
            </a:r>
            <a:r>
              <a:rPr lang="es-ES" b="1" dirty="0"/>
              <a:t>usuarios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proceso de agregación </a:t>
            </a:r>
            <a:r>
              <a:rPr lang="es-ES" dirty="0" smtClean="0"/>
              <a:t>es </a:t>
            </a:r>
            <a:r>
              <a:rPr lang="es-ES" dirty="0"/>
              <a:t>común, se validan los datos y </a:t>
            </a:r>
            <a:r>
              <a:rPr lang="es-ES" dirty="0" smtClean="0"/>
              <a:t>se </a:t>
            </a:r>
            <a:r>
              <a:rPr lang="es-ES" dirty="0"/>
              <a:t>guardan </a:t>
            </a:r>
            <a:r>
              <a:rPr lang="es-ES" dirty="0" smtClean="0"/>
              <a:t>y </a:t>
            </a:r>
            <a:r>
              <a:rPr lang="es-ES" dirty="0"/>
              <a:t>ya podrían ser visibles desde el Menú de Listar.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usuario, </a:t>
            </a:r>
            <a:r>
              <a:rPr lang="es-ES" dirty="0" smtClean="0"/>
              <a:t>se le envía un correo al mismo con una contraseña aleatoria.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cliente,</a:t>
            </a:r>
            <a:r>
              <a:rPr lang="es-ES" dirty="0" smtClean="0"/>
              <a:t> se elegirá el tipo de cliente </a:t>
            </a:r>
            <a:r>
              <a:rPr lang="es-ES" b="1" dirty="0" smtClean="0"/>
              <a:t>Mayorista </a:t>
            </a:r>
            <a:r>
              <a:rPr lang="es-ES" dirty="0" smtClean="0"/>
              <a:t>o </a:t>
            </a:r>
            <a:r>
              <a:rPr lang="es-ES" b="1" dirty="0" smtClean="0"/>
              <a:t>Minorista.</a:t>
            </a:r>
          </a:p>
          <a:p>
            <a:pPr marL="0" indent="0">
              <a:buNone/>
            </a:pPr>
            <a:endParaRPr lang="es-E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8" y="1811429"/>
            <a:ext cx="220058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Listas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ver todos los </a:t>
            </a:r>
            <a:r>
              <a:rPr lang="es-ES" dirty="0" smtClean="0"/>
              <a:t>elementos: </a:t>
            </a:r>
            <a:r>
              <a:rPr lang="es-ES" b="1" dirty="0" smtClean="0"/>
              <a:t>proveedores</a:t>
            </a:r>
            <a:r>
              <a:rPr lang="es-ES" dirty="0" smtClean="0"/>
              <a:t>, </a:t>
            </a:r>
            <a:r>
              <a:rPr lang="es-ES" b="1" dirty="0" smtClean="0"/>
              <a:t>categorías</a:t>
            </a:r>
            <a:r>
              <a:rPr lang="es-ES" dirty="0" smtClean="0"/>
              <a:t>, </a:t>
            </a:r>
            <a:r>
              <a:rPr lang="es-ES" b="1" dirty="0" smtClean="0"/>
              <a:t>productos</a:t>
            </a:r>
            <a:r>
              <a:rPr lang="es-ES" dirty="0" smtClean="0"/>
              <a:t>, </a:t>
            </a:r>
            <a:r>
              <a:rPr lang="es-ES" b="1" dirty="0" smtClean="0"/>
              <a:t>clientes</a:t>
            </a:r>
            <a:r>
              <a:rPr lang="es-ES" dirty="0" smtClean="0"/>
              <a:t> y </a:t>
            </a:r>
            <a:r>
              <a:rPr lang="es-ES" b="1" dirty="0" smtClean="0"/>
              <a:t>usuarios</a:t>
            </a:r>
            <a:r>
              <a:rPr lang="es-ES" dirty="0" smtClean="0"/>
              <a:t>. </a:t>
            </a:r>
            <a:r>
              <a:rPr lang="es-ES" dirty="0"/>
              <a:t>Teniendo la </a:t>
            </a:r>
            <a:r>
              <a:rPr lang="es-ES" dirty="0" smtClean="0"/>
              <a:t>opción de ver cada </a:t>
            </a:r>
            <a:r>
              <a:rPr lang="es-ES" dirty="0"/>
              <a:t>elemento en </a:t>
            </a:r>
            <a:r>
              <a:rPr lang="es-ES" dirty="0" smtClean="0"/>
              <a:t>detalle, modificarlo </a:t>
            </a:r>
            <a:r>
              <a:rPr lang="es-ES" dirty="0"/>
              <a:t>o, darlo de baja o de </a:t>
            </a:r>
            <a:r>
              <a:rPr lang="es-ES" dirty="0" smtClean="0"/>
              <a:t>alta.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cada lista, se podrá </a:t>
            </a:r>
            <a:r>
              <a:rPr lang="es-ES" b="1" dirty="0" smtClean="0"/>
              <a:t>buscar</a:t>
            </a:r>
            <a:r>
              <a:rPr lang="es-ES" dirty="0" smtClean="0"/>
              <a:t> cualquier campo.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</a:t>
            </a:r>
            <a:r>
              <a:rPr lang="es-ES" b="1" dirty="0" smtClean="0"/>
              <a:t>usuario, </a:t>
            </a:r>
            <a:r>
              <a:rPr lang="es-ES" dirty="0" smtClean="0"/>
              <a:t>solo se le podrá dar de alta o de baja.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la </a:t>
            </a:r>
            <a:r>
              <a:rPr lang="es-ES" b="1" dirty="0" smtClean="0"/>
              <a:t>lista de facturas </a:t>
            </a:r>
            <a:r>
              <a:rPr lang="es-ES" dirty="0" smtClean="0"/>
              <a:t>se podrá ver las facturas pendientes y pagadas.</a:t>
            </a:r>
          </a:p>
          <a:p>
            <a:pPr lvl="1"/>
            <a:r>
              <a:rPr lang="es-ES" b="1" dirty="0" smtClean="0"/>
              <a:t>Pendientes</a:t>
            </a:r>
            <a:r>
              <a:rPr lang="es-ES" dirty="0" smtClean="0"/>
              <a:t>: se podrá ver en PDF, cambiarle un descuento o marcarla como pagada.</a:t>
            </a:r>
          </a:p>
          <a:p>
            <a:pPr lvl="1"/>
            <a:r>
              <a:rPr lang="es-ES" b="1" dirty="0" smtClean="0"/>
              <a:t>Pagadas</a:t>
            </a:r>
            <a:r>
              <a:rPr lang="es-ES" dirty="0" smtClean="0"/>
              <a:t>: se podrá ver o descargar en PDF.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5" y="1860240"/>
            <a:ext cx="2181529" cy="21243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21" y="2674740"/>
            <a:ext cx="2151237" cy="57073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64" y="2674740"/>
            <a:ext cx="545762" cy="51191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8" y="5427224"/>
            <a:ext cx="1438476" cy="40963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58" y="5885572"/>
            <a:ext cx="105742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Configuración de plantillas.</a:t>
            </a:r>
            <a:endParaRPr lang="es-ES" dirty="0" smtClean="0"/>
          </a:p>
          <a:p>
            <a:r>
              <a:rPr lang="es-ES" dirty="0" smtClean="0"/>
              <a:t>Se podrá elegir la plantilla que usará cada módulo, cambiando totalmente su aspecto. 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Avisos de productos con stock bajos</a:t>
            </a:r>
          </a:p>
          <a:p>
            <a:r>
              <a:rPr lang="es-ES" dirty="0" smtClean="0"/>
              <a:t>Aparecerán </a:t>
            </a:r>
            <a:r>
              <a:rPr lang="es-ES" dirty="0"/>
              <a:t>avisos cuando un producto tenga </a:t>
            </a:r>
            <a:r>
              <a:rPr lang="es-ES" dirty="0" smtClean="0"/>
              <a:t>un stock de </a:t>
            </a:r>
            <a:r>
              <a:rPr lang="es-ES" dirty="0"/>
              <a:t>50 productos o menos.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0" y="2451578"/>
            <a:ext cx="6709893" cy="21439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11" y="5659028"/>
            <a:ext cx="195289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Estadísticas</a:t>
            </a:r>
          </a:p>
          <a:p>
            <a:r>
              <a:rPr lang="es-ES" dirty="0" smtClean="0"/>
              <a:t>Será la </a:t>
            </a:r>
            <a:r>
              <a:rPr lang="es-ES" b="1" dirty="0" smtClean="0"/>
              <a:t>página principal </a:t>
            </a:r>
            <a:r>
              <a:rPr lang="es-ES" dirty="0" smtClean="0"/>
              <a:t>del </a:t>
            </a:r>
            <a:r>
              <a:rPr lang="es-ES" dirty="0"/>
              <a:t>módulo y mostrará diversos datos, como el </a:t>
            </a:r>
            <a:r>
              <a:rPr lang="es-ES" b="1" dirty="0"/>
              <a:t>número de ventas</a:t>
            </a:r>
            <a:r>
              <a:rPr lang="es-ES" dirty="0"/>
              <a:t> por mes actual, mes anterior, semana actual y semana anterior, y </a:t>
            </a:r>
            <a:r>
              <a:rPr lang="es-ES" b="1" dirty="0" smtClean="0"/>
              <a:t>gráficos </a:t>
            </a:r>
            <a:r>
              <a:rPr lang="es-ES" b="1" dirty="0"/>
              <a:t>por </a:t>
            </a:r>
            <a:r>
              <a:rPr lang="es-ES" b="1" dirty="0" smtClean="0"/>
              <a:t>tipo </a:t>
            </a:r>
            <a:r>
              <a:rPr lang="es-ES" b="1" dirty="0"/>
              <a:t>de </a:t>
            </a:r>
            <a:r>
              <a:rPr lang="es-ES" b="1" dirty="0" smtClean="0"/>
              <a:t>cliente </a:t>
            </a:r>
            <a:r>
              <a:rPr lang="es-ES" dirty="0" smtClean="0"/>
              <a:t>y, </a:t>
            </a:r>
            <a:r>
              <a:rPr lang="es-ES" b="1" dirty="0" smtClean="0"/>
              <a:t>facturas </a:t>
            </a:r>
            <a:r>
              <a:rPr lang="es-ES" b="1" dirty="0"/>
              <a:t>pagadas y no pagadas</a:t>
            </a:r>
            <a:r>
              <a:rPr lang="es-ES" dirty="0"/>
              <a:t>. </a:t>
            </a:r>
            <a:r>
              <a:rPr lang="es-ES" dirty="0" smtClean="0"/>
              <a:t>También, </a:t>
            </a:r>
            <a:r>
              <a:rPr lang="es-ES" dirty="0"/>
              <a:t>se mostrará los </a:t>
            </a:r>
            <a:r>
              <a:rPr lang="es-ES" b="1" dirty="0"/>
              <a:t>productos más y menos vendidos.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85" y="3000777"/>
            <a:ext cx="4765455" cy="36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888</Words>
  <Application>Microsoft Office PowerPoint</Application>
  <PresentationFormat>Panorámica</PresentationFormat>
  <Paragraphs>179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Espiral</vt:lpstr>
      <vt:lpstr>SHOP’S ADMIN </vt:lpstr>
      <vt:lpstr>1.- JUSTIFICACIÓN DEL PROYECTO</vt:lpstr>
      <vt:lpstr>2.- PLANIFICACIÓN</vt:lpstr>
      <vt:lpstr>2.- PLANIFICACIÓN. Estimación de costes.</vt:lpstr>
      <vt:lpstr>3.- ANÁLISIS. Tipos de usuarios.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Venta.</vt:lpstr>
      <vt:lpstr>3.- ANÁLISIS. Requisitos no funcionales.</vt:lpstr>
      <vt:lpstr>4.- MODELO DE DATOS</vt:lpstr>
      <vt:lpstr>5.- TECNOLOGÍAS</vt:lpstr>
      <vt:lpstr>5.- TECNOLOGÍAS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SHOP’S ADMIN </dc:title>
  <dc:creator>Isabel Calvo Mateos</dc:creator>
  <cp:lastModifiedBy>Isabel Calvo Mateos</cp:lastModifiedBy>
  <cp:revision>23</cp:revision>
  <dcterms:created xsi:type="dcterms:W3CDTF">2016-06-13T16:50:02Z</dcterms:created>
  <dcterms:modified xsi:type="dcterms:W3CDTF">2016-06-13T20:33:34Z</dcterms:modified>
</cp:coreProperties>
</file>