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67" r:id="rId17"/>
    <p:sldId id="261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FAC6-4FB1-42CD-A1A8-C43BBBFB141F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8F78-00E4-4039-8296-DB416CA7E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945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E54B-BEC2-4481-AD1A-418116890CD3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0100-994D-4B6A-A356-A64EAB36DD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438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19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5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0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1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4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38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5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9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1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3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4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4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04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jp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pn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jp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essansebastian.com/alumnos/2daw1516/isabel/index.php/Administrador" TargetMode="External"/><Relationship Id="rId2" Type="http://schemas.openxmlformats.org/officeDocument/2006/relationships/hyperlink" Target="http://iessansebastian.com/alumnos/2daw1516/isabe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426953"/>
            <a:ext cx="8915399" cy="2262781"/>
          </a:xfrm>
        </p:spPr>
        <p:txBody>
          <a:bodyPr/>
          <a:lstStyle/>
          <a:p>
            <a:pPr algn="ctr"/>
            <a:r>
              <a:rPr lang="es-ES" smtClean="0"/>
              <a:t>SHOP’S ADMIN</a:t>
            </a:r>
            <a:br>
              <a:rPr lang="es-ES" smtClean="0"/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Proyecto </a:t>
            </a:r>
            <a:r>
              <a:rPr lang="es-ES" dirty="0"/>
              <a:t>DAW 2015/2016 - Isabel María Calvo Mateos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78051" y="1558344"/>
            <a:ext cx="8426561" cy="303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4" y="2089944"/>
            <a:ext cx="2507814" cy="2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Venta.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Tienda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Se implementa la típica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tienda online </a:t>
            </a:r>
            <a:r>
              <a:rPr lang="es-ES" dirty="0" smtClean="0">
                <a:ln w="0"/>
                <a:sym typeface="Wingdings" panose="05000000000000000000" pitchFamily="2" charset="2"/>
              </a:rPr>
              <a:t>donde podemos ver los productos y añadirlos al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En el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 </a:t>
            </a:r>
            <a:r>
              <a:rPr lang="es-ES" dirty="0" smtClean="0">
                <a:ln w="0"/>
                <a:sym typeface="Wingdings" panose="05000000000000000000" pitchFamily="2" charset="2"/>
              </a:rPr>
              <a:t>podemos</a:t>
            </a:r>
            <a:r>
              <a:rPr lang="es-ES" dirty="0"/>
              <a:t> elegir la cantidad del producto que se va a comprar, </a:t>
            </a:r>
            <a:r>
              <a:rPr lang="es-ES" dirty="0" smtClean="0"/>
              <a:t>validando la cantidad, </a:t>
            </a:r>
            <a:r>
              <a:rPr lang="es-ES" dirty="0"/>
              <a:t>quitar un producto del carrito o vaciarlo </a:t>
            </a:r>
            <a:r>
              <a:rPr lang="es-ES" dirty="0" smtClean="0"/>
              <a:t>completamente.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Proceso de venta</a:t>
            </a:r>
          </a:p>
          <a:p>
            <a:r>
              <a:rPr lang="es-ES" dirty="0"/>
              <a:t>Cuando se finaliza la venta se elige el tipo de cliente que realiza la compra. </a:t>
            </a:r>
            <a:r>
              <a:rPr lang="es-ES" dirty="0" smtClean="0"/>
              <a:t>Escenarios </a:t>
            </a:r>
            <a:r>
              <a:rPr lang="es-ES" dirty="0"/>
              <a:t>para cada tipo de </a:t>
            </a:r>
            <a:r>
              <a:rPr lang="es-ES" i="1" dirty="0"/>
              <a:t>cliente: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Minorista</a:t>
            </a:r>
            <a:r>
              <a:rPr lang="es-ES" dirty="0"/>
              <a:t>: se realiza la compra, se genera su albarán y su factura correspondiente, </a:t>
            </a:r>
            <a:r>
              <a:rPr lang="es-ES" dirty="0" smtClean="0"/>
              <a:t>pudiendo </a:t>
            </a:r>
            <a:r>
              <a:rPr lang="es-ES" dirty="0" smtClean="0"/>
              <a:t>verlas en </a:t>
            </a:r>
            <a:r>
              <a:rPr lang="es-ES" dirty="0"/>
              <a:t>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Mayorista</a:t>
            </a:r>
            <a:r>
              <a:rPr lang="es-ES" dirty="0"/>
              <a:t>: se realiza la compra y si se ha elegido pagar en el acto, se generaría su albarán y su </a:t>
            </a:r>
            <a:r>
              <a:rPr lang="es-ES" dirty="0" smtClean="0"/>
              <a:t>factura. </a:t>
            </a:r>
            <a:r>
              <a:rPr lang="es-ES" dirty="0"/>
              <a:t>Si no se elige pagar en el acto, se guardaría el albarán en la última factura </a:t>
            </a:r>
            <a:r>
              <a:rPr lang="es-ES" i="1" dirty="0"/>
              <a:t>no pagada</a:t>
            </a:r>
            <a:r>
              <a:rPr lang="es-ES" dirty="0"/>
              <a:t> del cliente y se podrá mostrar el albarán en PDF.</a:t>
            </a: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510016"/>
            <a:ext cx="342277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14" y="1510016"/>
            <a:ext cx="318048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5" y="1510016"/>
            <a:ext cx="347709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4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16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6" y="1275008"/>
            <a:ext cx="314618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6" y="1275008"/>
            <a:ext cx="375267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26" y="4037238"/>
            <a:ext cx="523003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388118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1388118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4121231"/>
            <a:ext cx="419552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4121231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1422493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1422493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Venta.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4093228"/>
            <a:ext cx="3761694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409322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no funcionales.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r>
              <a:rPr lang="es-ES" dirty="0" smtClean="0"/>
              <a:t>Debe estar </a:t>
            </a:r>
            <a:r>
              <a:rPr lang="es-ES" b="1" dirty="0" smtClean="0"/>
              <a:t>disponible</a:t>
            </a:r>
            <a:r>
              <a:rPr lang="es-ES" dirty="0" smtClean="0"/>
              <a:t> desde cualquier navegador.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utilizará un diseño de </a:t>
            </a:r>
            <a:r>
              <a:rPr lang="es-ES" dirty="0" smtClean="0"/>
              <a:t>páginas webs </a:t>
            </a:r>
            <a:r>
              <a:rPr lang="es-ES" b="1" dirty="0"/>
              <a:t>intuitivo</a:t>
            </a:r>
            <a:r>
              <a:rPr lang="es-ES" dirty="0"/>
              <a:t>, con una navegación </a:t>
            </a:r>
            <a:r>
              <a:rPr lang="es-ES" dirty="0" smtClean="0"/>
              <a:t>clara.</a:t>
            </a:r>
          </a:p>
          <a:p>
            <a:r>
              <a:rPr lang="es-ES" dirty="0"/>
              <a:t>La web cuenta con un diseño </a:t>
            </a:r>
            <a:r>
              <a:rPr lang="es-ES" b="1" i="1" dirty="0"/>
              <a:t>responsive</a:t>
            </a:r>
            <a:r>
              <a:rPr lang="es-ES" dirty="0"/>
              <a:t> por lo que se puede visualizar en todo tipo de dispositivos y resoluciones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Las herramientas, tecnologías  y plantillas utilizadas para el desarrollo del sistema son </a:t>
            </a:r>
            <a:r>
              <a:rPr lang="es-ES" b="1" dirty="0"/>
              <a:t>gratuitas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2" y="5512158"/>
            <a:ext cx="2048341" cy="13458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50" y="3859956"/>
            <a:ext cx="2092928" cy="12557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21" y="1671453"/>
            <a:ext cx="2434777" cy="9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4.- MODELO DE DATOS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4" y="1275008"/>
            <a:ext cx="8172556" cy="5482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Software libre</a:t>
            </a:r>
          </a:p>
          <a:p>
            <a:r>
              <a:rPr lang="es-ES" b="1" dirty="0" smtClean="0"/>
              <a:t> CLIENTE</a:t>
            </a:r>
          </a:p>
          <a:p>
            <a:pPr marL="0" indent="0">
              <a:buNone/>
            </a:pPr>
            <a:r>
              <a:rPr lang="es-ES" b="1" dirty="0" smtClean="0"/>
              <a:t>                	HTML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		         CSS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       J</a:t>
            </a:r>
            <a:r>
              <a:rPr lang="es-ES" b="1" dirty="0" smtClean="0"/>
              <a:t>avaScript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            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				Bootstrap </a:t>
            </a:r>
            <a:r>
              <a:rPr lang="es-ES" b="1" dirty="0" smtClean="0">
                <a:sym typeface="Wingdings" panose="05000000000000000000" pitchFamily="2" charset="2"/>
              </a:rPr>
              <a:t>   		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jQuery  </a:t>
            </a: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SERVIDOR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Servidor Apache </a:t>
            </a:r>
            <a:r>
              <a:rPr lang="es-ES" b="1" dirty="0" smtClean="0">
                <a:sym typeface="Wingdings" panose="05000000000000000000" pitchFamily="2" charset="2"/>
              </a:rPr>
              <a:t>				  PHP                               </a:t>
            </a:r>
            <a:r>
              <a:rPr lang="es-ES" b="1" dirty="0" err="1" smtClean="0"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ym typeface="Wingdings" panose="05000000000000000000" pitchFamily="2" charset="2"/>
              </a:rPr>
              <a:t>  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90" y="1275008"/>
            <a:ext cx="551333" cy="6161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9" y="1959052"/>
            <a:ext cx="797887" cy="7978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32" y="1957739"/>
            <a:ext cx="799200" cy="79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52" y="1957739"/>
            <a:ext cx="799200" cy="799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77" y="3168038"/>
            <a:ext cx="999000" cy="799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2" y="3168038"/>
            <a:ext cx="799200" cy="799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14" y="4720627"/>
            <a:ext cx="1286629" cy="105196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7" y="4847007"/>
            <a:ext cx="1507925" cy="79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37" y="4720627"/>
            <a:ext cx="1545281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Comunicación Cliente-Servidor</a:t>
            </a:r>
          </a:p>
          <a:p>
            <a:endParaRPr lang="es-ES" b="1" dirty="0"/>
          </a:p>
          <a:p>
            <a:r>
              <a:rPr lang="es-ES" b="1" dirty="0" smtClean="0"/>
              <a:t>Herramientas de Desarrollo</a:t>
            </a:r>
          </a:p>
          <a:p>
            <a:pPr marL="0" indent="0">
              <a:buNone/>
            </a:pPr>
            <a:r>
              <a:rPr lang="es-ES" b="1" dirty="0" smtClean="0"/>
              <a:t>			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51" y="1044791"/>
            <a:ext cx="2040730" cy="11000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74" y="2820659"/>
            <a:ext cx="2727551" cy="118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6" y="2796611"/>
            <a:ext cx="1188000" cy="1188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55" y="2820659"/>
            <a:ext cx="1188000" cy="1188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38" y="2943443"/>
            <a:ext cx="2031534" cy="77818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3" y="4446337"/>
            <a:ext cx="1182720" cy="1188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5" y="4419627"/>
            <a:ext cx="3088800" cy="1188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00" y="4562384"/>
            <a:ext cx="2037585" cy="95590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9" y="3204425"/>
            <a:ext cx="372371" cy="37237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0" y="3200611"/>
            <a:ext cx="372371" cy="37237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7" y="3200610"/>
            <a:ext cx="372371" cy="3723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67" y="4827442"/>
            <a:ext cx="372371" cy="37237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60" y="4827441"/>
            <a:ext cx="372371" cy="3723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14" y="4827440"/>
            <a:ext cx="372371" cy="3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1.- JUSTIFICACIÓN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r>
              <a:rPr lang="es-ES" dirty="0" smtClean="0"/>
              <a:t>Facilitar la gestión interna de una tienda de productos tecnológicos.</a:t>
            </a:r>
          </a:p>
          <a:p>
            <a:r>
              <a:rPr lang="es-ES" dirty="0" smtClean="0"/>
              <a:t>Permitir la venta a clientes </a:t>
            </a:r>
            <a:r>
              <a:rPr lang="es-ES" b="1" dirty="0" smtClean="0"/>
              <a:t>Minoristas</a:t>
            </a:r>
            <a:r>
              <a:rPr lang="es-ES" dirty="0" smtClean="0"/>
              <a:t> y </a:t>
            </a:r>
            <a:r>
              <a:rPr lang="es-ES" b="1" dirty="0" smtClean="0"/>
              <a:t>Mayoristas, </a:t>
            </a:r>
            <a:r>
              <a:rPr lang="es-ES" dirty="0" smtClean="0"/>
              <a:t>éstos últimos tendrán diferentes privilegios.</a:t>
            </a:r>
          </a:p>
          <a:p>
            <a:r>
              <a:rPr lang="es-ES" dirty="0" smtClean="0"/>
              <a:t>Tener dos partes o módulos, la de </a:t>
            </a:r>
            <a:r>
              <a:rPr lang="es-ES" b="1" dirty="0" smtClean="0"/>
              <a:t>Venta</a:t>
            </a:r>
            <a:r>
              <a:rPr lang="es-ES" dirty="0" smtClean="0"/>
              <a:t> y la de </a:t>
            </a:r>
            <a:r>
              <a:rPr lang="es-ES" b="1" dirty="0" smtClean="0"/>
              <a:t>Administración.</a:t>
            </a:r>
          </a:p>
          <a:p>
            <a:r>
              <a:rPr lang="es-ES" dirty="0" smtClean="0"/>
              <a:t>A la parte de </a:t>
            </a:r>
            <a:r>
              <a:rPr lang="es-ES" b="1" dirty="0" smtClean="0"/>
              <a:t>Administración </a:t>
            </a:r>
            <a:r>
              <a:rPr lang="es-ES" dirty="0" smtClean="0"/>
              <a:t>solo tendrán acceso los usuarios administradores por lo que habrá dos tipos de usuarios: Administradores y Empleados.</a:t>
            </a:r>
          </a:p>
          <a:p>
            <a:endParaRPr lang="es-ES" dirty="0" smtClean="0"/>
          </a:p>
          <a:p>
            <a:pPr marL="1828800" lvl="4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Disponibilidad de varias plantillas.</a:t>
            </a:r>
          </a:p>
          <a:p>
            <a:r>
              <a:rPr lang="es-ES" dirty="0" smtClean="0"/>
              <a:t>Se intenta que la </a:t>
            </a:r>
            <a:r>
              <a:rPr lang="es-ES" dirty="0"/>
              <a:t>aplicación sea intuitiva, fácil de usar y con un diseño atractivo, para que cualquier persona pueda usarla sin </a:t>
            </a:r>
            <a:r>
              <a:rPr lang="es-ES" dirty="0" smtClean="0"/>
              <a:t>ningún problema.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9" y="3606845"/>
            <a:ext cx="900000" cy="90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360684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6</a:t>
            </a:r>
            <a:r>
              <a:rPr lang="es-ES" sz="4000" dirty="0" smtClean="0"/>
              <a:t>.-ARQUITECTURA DE LA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6065949" y="1388118"/>
            <a:ext cx="5847008" cy="51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Modelo-Vista-Controlador</a:t>
            </a:r>
          </a:p>
          <a:p>
            <a:r>
              <a:rPr lang="es-ES" b="1" dirty="0" smtClean="0"/>
              <a:t>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Reutilización de </a:t>
            </a:r>
            <a:r>
              <a:rPr lang="es-ES" dirty="0" smtClean="0"/>
              <a:t>código y de componentes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Clara separación entre </a:t>
            </a:r>
            <a:r>
              <a:rPr lang="es-ES" dirty="0" smtClean="0"/>
              <a:t>datos, </a:t>
            </a:r>
            <a:r>
              <a:rPr lang="es-ES" dirty="0"/>
              <a:t>lógica de negocio y </a:t>
            </a:r>
            <a:r>
              <a:rPr lang="es-ES" dirty="0" smtClean="0"/>
              <a:t>presentación.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Facilita el desarrollo y el </a:t>
            </a:r>
            <a:r>
              <a:rPr lang="es-ES" dirty="0" smtClean="0"/>
              <a:t>mantenimiento.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 smtClean="0"/>
              <a:t>Desventajas</a:t>
            </a:r>
            <a:r>
              <a:rPr lang="es-ES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Tener que ceñirse a una estructura </a:t>
            </a:r>
            <a:r>
              <a:rPr lang="es-E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curva de aprendizaje </a:t>
            </a:r>
            <a:r>
              <a:rPr lang="es-ES" dirty="0" smtClean="0"/>
              <a:t>es mayor para </a:t>
            </a:r>
            <a:r>
              <a:rPr lang="es-ES" dirty="0"/>
              <a:t>los nuevos </a:t>
            </a:r>
            <a:r>
              <a:rPr lang="es-ES" dirty="0" smtClean="0"/>
              <a:t>desarrolladores.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distribución de componentes obliga a crear y mantener un mayor número de </a:t>
            </a:r>
            <a:r>
              <a:rPr lang="es-ES" dirty="0" smtClean="0"/>
              <a:t>ficheros</a:t>
            </a:r>
            <a:r>
              <a:rPr lang="es-ES" b="1" dirty="0"/>
              <a:t>.</a:t>
            </a:r>
            <a:r>
              <a:rPr lang="es-ES" dirty="0" smtClean="0"/>
              <a:t>		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388118"/>
            <a:ext cx="5261148" cy="5196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7</a:t>
            </a:r>
            <a:r>
              <a:rPr lang="es-ES" sz="4000" dirty="0" smtClean="0"/>
              <a:t>.-POSIBLES MEJORAS Y/O AMPLIACIONES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s-ES" dirty="0"/>
              <a:t>Quitar el </a:t>
            </a:r>
            <a:r>
              <a:rPr lang="es-ES" i="1" dirty="0" err="1"/>
              <a:t>index.php</a:t>
            </a:r>
            <a:r>
              <a:rPr lang="es-ES" i="1" dirty="0"/>
              <a:t> </a:t>
            </a:r>
            <a:r>
              <a:rPr lang="es-ES" dirty="0"/>
              <a:t> de </a:t>
            </a:r>
            <a:r>
              <a:rPr lang="es-ES" dirty="0" smtClean="0"/>
              <a:t>las URL de CodeIgniter.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Constructor </a:t>
            </a:r>
            <a:r>
              <a:rPr lang="es-ES" dirty="0"/>
              <a:t>de búsqueda para los distintos elementos, pudiendo elegir el campo por el que buscar.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Pasarela de pago </a:t>
            </a:r>
            <a:r>
              <a:rPr lang="es-ES" dirty="0" smtClean="0"/>
              <a:t>en la tienda.</a:t>
            </a:r>
            <a:endParaRPr lang="es-ES" dirty="0"/>
          </a:p>
          <a:p>
            <a:pPr lvl="0">
              <a:buFont typeface="+mj-lt"/>
              <a:buAutoNum type="arabicPeriod"/>
            </a:pPr>
            <a:r>
              <a:rPr lang="es-ES" dirty="0"/>
              <a:t>Implementar el plugin de jQuery DataTables en todas las listas.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Instalador que permita disponer de la aplicación </a:t>
            </a:r>
            <a:r>
              <a:rPr lang="es-ES" dirty="0" smtClean="0"/>
              <a:t>fácilmente </a:t>
            </a:r>
            <a:r>
              <a:rPr lang="es-ES" dirty="0"/>
              <a:t>en cualquier servidor.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Añadir fotos de los usuarios y clientes.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Poder realizar pedidos a los proveedores.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Avisos cuando las facturas lleven mucho tiempo sin </a:t>
            </a:r>
            <a:r>
              <a:rPr lang="es-ES" dirty="0" smtClean="0"/>
              <a:t>ser </a:t>
            </a:r>
            <a:r>
              <a:rPr lang="es-ES" dirty="0"/>
              <a:t>pagadas</a:t>
            </a:r>
            <a:r>
              <a:rPr lang="es-ES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Añadir más </a:t>
            </a:r>
            <a:r>
              <a:rPr lang="es-ES" dirty="0" smtClean="0"/>
              <a:t>plantillas y permitir configurarlas.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86" y="3583127"/>
            <a:ext cx="2572053" cy="29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1983" y="1236372"/>
            <a:ext cx="935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¡MUCHAS GRACIAS!</a:t>
            </a:r>
            <a:endParaRPr lang="es-E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93207" y="3657600"/>
            <a:ext cx="53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2"/>
              </a:rPr>
              <a:t>Ir al Módulo de Venta    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6" name="CuadroTexto 5">
            <a:hlinkClick r:id="rId3"/>
          </p:cNvPr>
          <p:cNvSpPr txBox="1"/>
          <p:nvPr/>
        </p:nvSpPr>
        <p:spPr>
          <a:xfrm>
            <a:off x="7089260" y="3657600"/>
            <a:ext cx="36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3"/>
              </a:rPr>
              <a:t>Ir al Módulo de Administración 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79" y="3657600"/>
            <a:ext cx="398128" cy="398128"/>
          </a:xfrm>
          <a:prstGeom prst="rect">
            <a:avLst/>
          </a:prstGeom>
        </p:spPr>
      </p:pic>
      <p:pic>
        <p:nvPicPr>
          <p:cNvPr id="8" name="Imagen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32" y="3657600"/>
            <a:ext cx="398128" cy="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2.- 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endParaRPr lang="es-ES" smtClean="0"/>
          </a:p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2" y="2121366"/>
            <a:ext cx="9691318" cy="3870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/>
              <a:t>2.- </a:t>
            </a:r>
            <a:r>
              <a:rPr lang="es-ES" dirty="0" smtClean="0"/>
              <a:t>PLANIFICACIÓN.</a:t>
            </a:r>
            <a:r>
              <a:rPr lang="es-ES" dirty="0"/>
              <a:t> </a:t>
            </a:r>
            <a:r>
              <a:rPr lang="es-ES" sz="2800" dirty="0" smtClean="0"/>
              <a:t>Estimación de costes.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81866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21"/>
              </p:ext>
            </p:extLst>
          </p:nvPr>
        </p:nvGraphicFramePr>
        <p:xfrm>
          <a:off x="1790163" y="1596982"/>
          <a:ext cx="9906715" cy="455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82"/>
                <a:gridCol w="1828800"/>
                <a:gridCol w="1864575"/>
                <a:gridCol w="1921814"/>
                <a:gridCol w="1313644"/>
              </a:tblGrid>
              <a:tr h="65130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Días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Horas/Día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Precio/Hora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Coste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ANÁLISIS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Y 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COSTE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dirty="0" smtClean="0"/>
                        <a:t>TOTAL DEL</a:t>
                      </a:r>
                      <a:r>
                        <a:rPr lang="es-ES" b="1" baseline="0" dirty="0" smtClean="0"/>
                        <a:t> PROYECTO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3400 € 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3.- ANÁLISIS. </a:t>
            </a:r>
            <a:r>
              <a:rPr lang="es-ES" sz="2800" dirty="0" smtClean="0"/>
              <a:t>Tipos de usuarios.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 smtClean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con todos </a:t>
            </a:r>
            <a:r>
              <a:rPr lang="es-ES" dirty="0"/>
              <a:t>los </a:t>
            </a:r>
            <a:r>
              <a:rPr lang="es-ES" dirty="0" smtClean="0"/>
              <a:t>privilegios y el único con acceso al 				</a:t>
            </a:r>
            <a:r>
              <a:rPr lang="es-ES" i="1" dirty="0" smtClean="0"/>
              <a:t>Módulo de Administración.</a:t>
            </a:r>
            <a:endParaRPr lang="es-E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Empleado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que sólo tiene acceso al </a:t>
            </a:r>
            <a:r>
              <a:rPr lang="es-ES" i="1" dirty="0" smtClean="0"/>
              <a:t>Módulo </a:t>
            </a:r>
            <a:r>
              <a:rPr lang="es-ES" i="1" dirty="0"/>
              <a:t>de </a:t>
            </a:r>
            <a:r>
              <a:rPr lang="es-ES" i="1" dirty="0" smtClean="0"/>
              <a:t>Venta.</a:t>
            </a:r>
            <a:endParaRPr lang="es-E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2161927"/>
            <a:ext cx="1008000" cy="100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056845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Agregar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añadir a la base de datos </a:t>
            </a:r>
            <a:r>
              <a:rPr lang="es-ES" b="1" i="1" dirty="0"/>
              <a:t>proveedores</a:t>
            </a:r>
            <a:r>
              <a:rPr lang="es-ES" dirty="0"/>
              <a:t>, </a:t>
            </a:r>
            <a:r>
              <a:rPr lang="es-ES" b="1" i="1" dirty="0"/>
              <a:t>categorías</a:t>
            </a:r>
            <a:r>
              <a:rPr lang="es-ES" dirty="0"/>
              <a:t> de productos, </a:t>
            </a:r>
            <a:r>
              <a:rPr lang="es-ES" b="1" dirty="0"/>
              <a:t>productos</a:t>
            </a:r>
            <a:r>
              <a:rPr lang="es-ES" dirty="0"/>
              <a:t>, </a:t>
            </a:r>
            <a:r>
              <a:rPr lang="es-ES" b="1" dirty="0"/>
              <a:t>clientes</a:t>
            </a:r>
            <a:r>
              <a:rPr lang="es-ES" dirty="0"/>
              <a:t> y </a:t>
            </a:r>
            <a:r>
              <a:rPr lang="es-ES" b="1" dirty="0"/>
              <a:t>usuarios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proceso de agregación </a:t>
            </a:r>
            <a:r>
              <a:rPr lang="es-ES" dirty="0" smtClean="0"/>
              <a:t>es </a:t>
            </a:r>
            <a:r>
              <a:rPr lang="es-ES" dirty="0"/>
              <a:t>común, se validan los datos y </a:t>
            </a:r>
            <a:r>
              <a:rPr lang="es-ES" dirty="0" smtClean="0"/>
              <a:t>se </a:t>
            </a:r>
            <a:r>
              <a:rPr lang="es-ES" dirty="0"/>
              <a:t>guardan </a:t>
            </a:r>
            <a:r>
              <a:rPr lang="es-ES" dirty="0" smtClean="0"/>
              <a:t>y </a:t>
            </a:r>
            <a:r>
              <a:rPr lang="es-ES" dirty="0"/>
              <a:t>ya podrían ser visibles desde el </a:t>
            </a:r>
            <a:r>
              <a:rPr lang="es-ES" i="1" dirty="0"/>
              <a:t>Menú de Listar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usuario, </a:t>
            </a:r>
            <a:r>
              <a:rPr lang="es-ES" dirty="0" smtClean="0"/>
              <a:t>se le envía un correo al mismo con una contraseña aleatoria.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cliente,</a:t>
            </a:r>
            <a:r>
              <a:rPr lang="es-ES" dirty="0" smtClean="0"/>
              <a:t> se elegirá el tipo de cliente </a:t>
            </a:r>
            <a:r>
              <a:rPr lang="es-ES" b="1" dirty="0" smtClean="0"/>
              <a:t>Mayorista </a:t>
            </a:r>
            <a:r>
              <a:rPr lang="es-ES" dirty="0" smtClean="0"/>
              <a:t>o </a:t>
            </a:r>
            <a:r>
              <a:rPr lang="es-ES" b="1" dirty="0" smtClean="0"/>
              <a:t>Minorista.</a:t>
            </a:r>
          </a:p>
          <a:p>
            <a:pPr marL="0" indent="0">
              <a:buNone/>
            </a:pPr>
            <a:endParaRPr lang="es-E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1811429"/>
            <a:ext cx="2200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Listas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ver todos los </a:t>
            </a:r>
            <a:r>
              <a:rPr lang="es-ES" dirty="0" smtClean="0"/>
              <a:t>elementos: </a:t>
            </a:r>
            <a:r>
              <a:rPr lang="es-ES" b="1" dirty="0" smtClean="0"/>
              <a:t>proveedores</a:t>
            </a:r>
            <a:r>
              <a:rPr lang="es-ES" dirty="0" smtClean="0"/>
              <a:t>, </a:t>
            </a:r>
            <a:r>
              <a:rPr lang="es-ES" b="1" dirty="0" smtClean="0"/>
              <a:t>categorías</a:t>
            </a:r>
            <a:r>
              <a:rPr lang="es-ES" dirty="0" smtClean="0"/>
              <a:t>, </a:t>
            </a:r>
            <a:r>
              <a:rPr lang="es-ES" b="1" dirty="0" smtClean="0"/>
              <a:t>productos</a:t>
            </a:r>
            <a:r>
              <a:rPr lang="es-ES" dirty="0" smtClean="0"/>
              <a:t>, </a:t>
            </a:r>
            <a:r>
              <a:rPr lang="es-ES" b="1" dirty="0" smtClean="0"/>
              <a:t>clientes</a:t>
            </a:r>
            <a:r>
              <a:rPr lang="es-ES" dirty="0" smtClean="0"/>
              <a:t> y </a:t>
            </a:r>
            <a:r>
              <a:rPr lang="es-ES" b="1" dirty="0" smtClean="0"/>
              <a:t>usuarios</a:t>
            </a:r>
            <a:r>
              <a:rPr lang="es-ES" dirty="0" smtClean="0"/>
              <a:t>. </a:t>
            </a:r>
            <a:r>
              <a:rPr lang="es-ES" dirty="0"/>
              <a:t>Teniendo la </a:t>
            </a:r>
            <a:r>
              <a:rPr lang="es-ES" dirty="0" smtClean="0"/>
              <a:t>opción de ver cada </a:t>
            </a:r>
            <a:r>
              <a:rPr lang="es-ES" dirty="0"/>
              <a:t>elemento en </a:t>
            </a:r>
            <a:r>
              <a:rPr lang="es-ES" dirty="0" smtClean="0"/>
              <a:t>detalle, modificarlo </a:t>
            </a:r>
            <a:r>
              <a:rPr lang="es-ES" dirty="0"/>
              <a:t>o, darlo de baja o de </a:t>
            </a:r>
            <a:r>
              <a:rPr lang="es-ES" dirty="0" smtClean="0"/>
              <a:t>alta.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cada lista, se podrá </a:t>
            </a:r>
            <a:r>
              <a:rPr lang="es-ES" b="1" dirty="0" smtClean="0"/>
              <a:t>buscar</a:t>
            </a:r>
            <a:r>
              <a:rPr lang="es-ES" dirty="0" smtClean="0"/>
              <a:t> cualquier campo.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</a:t>
            </a:r>
            <a:r>
              <a:rPr lang="es-ES" b="1" dirty="0" smtClean="0"/>
              <a:t>usuario, </a:t>
            </a:r>
            <a:r>
              <a:rPr lang="es-ES" dirty="0" smtClean="0"/>
              <a:t>solo se le podrá dar de alta o de baja.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la </a:t>
            </a:r>
            <a:r>
              <a:rPr lang="es-ES" b="1" dirty="0" smtClean="0"/>
              <a:t>lista de facturas </a:t>
            </a:r>
            <a:r>
              <a:rPr lang="es-ES" dirty="0" smtClean="0"/>
              <a:t>se podrá ver las facturas pendientes y pagadas.</a:t>
            </a:r>
          </a:p>
          <a:p>
            <a:pPr lvl="1"/>
            <a:r>
              <a:rPr lang="es-ES" b="1" dirty="0" smtClean="0"/>
              <a:t>Pendientes</a:t>
            </a:r>
            <a:r>
              <a:rPr lang="es-ES" dirty="0" smtClean="0"/>
              <a:t>: se podrá ver en PDF, cambiarle un descuento o marcarla como pagada.</a:t>
            </a:r>
          </a:p>
          <a:p>
            <a:pPr lvl="1"/>
            <a:r>
              <a:rPr lang="es-ES" b="1" dirty="0" smtClean="0"/>
              <a:t>Pagadas</a:t>
            </a:r>
            <a:r>
              <a:rPr lang="es-ES" dirty="0" smtClean="0"/>
              <a:t>: se podrá ver o descargar en PDF.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5" y="1860240"/>
            <a:ext cx="2181529" cy="2124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21" y="2674740"/>
            <a:ext cx="2151237" cy="5707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5427224"/>
            <a:ext cx="1438476" cy="4096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58" y="5885572"/>
            <a:ext cx="1057423" cy="4858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1" y="2581933"/>
            <a:ext cx="707413" cy="6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Configuración de plantillas.</a:t>
            </a:r>
            <a:endParaRPr lang="es-ES" dirty="0" smtClean="0"/>
          </a:p>
          <a:p>
            <a:r>
              <a:rPr lang="es-ES" dirty="0" smtClean="0"/>
              <a:t>Se podrá elegir la plantilla que usará cada módulo, cambiando totalmente su aspecto.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Avisos de productos con stock bajos</a:t>
            </a:r>
          </a:p>
          <a:p>
            <a:r>
              <a:rPr lang="es-ES" dirty="0" smtClean="0"/>
              <a:t>Aparecerán </a:t>
            </a:r>
            <a:r>
              <a:rPr lang="es-ES" dirty="0"/>
              <a:t>avisos cuando un producto tenga </a:t>
            </a:r>
            <a:r>
              <a:rPr lang="es-ES" dirty="0" smtClean="0"/>
              <a:t>un stock de </a:t>
            </a:r>
            <a:r>
              <a:rPr lang="es-ES" dirty="0"/>
              <a:t>50 productos o menos.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451578"/>
            <a:ext cx="6709893" cy="2143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1" y="5659028"/>
            <a:ext cx="1952898" cy="924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Estadísticas</a:t>
            </a:r>
          </a:p>
          <a:p>
            <a:r>
              <a:rPr lang="es-ES" dirty="0" smtClean="0"/>
              <a:t>Será la </a:t>
            </a:r>
            <a:r>
              <a:rPr lang="es-ES" b="1" dirty="0" smtClean="0"/>
              <a:t>página principal </a:t>
            </a:r>
            <a:r>
              <a:rPr lang="es-ES" dirty="0" smtClean="0"/>
              <a:t>del </a:t>
            </a:r>
            <a:r>
              <a:rPr lang="es-ES" dirty="0"/>
              <a:t>módulo y mostrará diversos datos, como el </a:t>
            </a:r>
            <a:r>
              <a:rPr lang="es-ES" b="1" dirty="0"/>
              <a:t>número de </a:t>
            </a:r>
            <a:r>
              <a:rPr lang="es-ES" b="1" dirty="0" smtClean="0"/>
              <a:t>ventas, gráficos </a:t>
            </a:r>
            <a:r>
              <a:rPr lang="es-ES" b="1" dirty="0"/>
              <a:t>por </a:t>
            </a:r>
            <a:r>
              <a:rPr lang="es-ES" b="1" dirty="0" smtClean="0"/>
              <a:t>tipo </a:t>
            </a:r>
            <a:r>
              <a:rPr lang="es-ES" b="1" dirty="0"/>
              <a:t>de </a:t>
            </a:r>
            <a:r>
              <a:rPr lang="es-ES" b="1" dirty="0" smtClean="0"/>
              <a:t>cliente </a:t>
            </a:r>
            <a:r>
              <a:rPr lang="es-ES" dirty="0" smtClean="0"/>
              <a:t>y, </a:t>
            </a:r>
            <a:r>
              <a:rPr lang="es-ES" b="1" dirty="0" smtClean="0"/>
              <a:t>facturas </a:t>
            </a:r>
            <a:r>
              <a:rPr lang="es-ES" b="1" dirty="0"/>
              <a:t>pagadas y no pagadas</a:t>
            </a:r>
            <a:r>
              <a:rPr lang="es-ES" dirty="0"/>
              <a:t>. </a:t>
            </a:r>
            <a:r>
              <a:rPr lang="es-ES" dirty="0" smtClean="0"/>
              <a:t>También, </a:t>
            </a:r>
            <a:r>
              <a:rPr lang="es-ES" dirty="0"/>
              <a:t>se mostrará los </a:t>
            </a:r>
            <a:r>
              <a:rPr lang="es-ES" b="1" dirty="0"/>
              <a:t>productos más y menos vendidos.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85" y="3000777"/>
            <a:ext cx="4765455" cy="3693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580</TotalTime>
  <Words>1137</Words>
  <Application>Microsoft Office PowerPoint</Application>
  <PresentationFormat>Panorámica</PresentationFormat>
  <Paragraphs>237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Espiral</vt:lpstr>
      <vt:lpstr>SHOP’S ADMIN </vt:lpstr>
      <vt:lpstr>1.- JUSTIFICACIÓN DEL PROYECTO</vt:lpstr>
      <vt:lpstr>2.- PLANIFICACIÓN</vt:lpstr>
      <vt:lpstr>2.- PLANIFICACIÓN. Estimación de costes.</vt:lpstr>
      <vt:lpstr>3.- ANÁLISIS. Tipos de usuarios.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Venta.</vt:lpstr>
      <vt:lpstr>3.- ANÁLISIS. Casos de Usos.</vt:lpstr>
      <vt:lpstr>3.- ANÁLISIS. Casos de Usos.</vt:lpstr>
      <vt:lpstr>3.- ANÁLISIS. Prototipos Módulo de Administración.</vt:lpstr>
      <vt:lpstr>3.- ANÁLISIS. Prototipos Módulo de Administración.</vt:lpstr>
      <vt:lpstr>3.- ANÁLISIS. Prototipos Módulo de Venta.</vt:lpstr>
      <vt:lpstr>3.- ANÁLISIS. Requisitos no funcionales.</vt:lpstr>
      <vt:lpstr>4.- MODELO DE DATOS</vt:lpstr>
      <vt:lpstr>5.- TECNOLOGÍAS</vt:lpstr>
      <vt:lpstr>5.- TECNOLOGÍAS</vt:lpstr>
      <vt:lpstr>6.-ARQUITECTURA DE LA APLICACIÓN</vt:lpstr>
      <vt:lpstr>7.-POSIBLES MEJORAS Y/O AMPLIACIONES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SHOP’S ADMIN </dc:title>
  <dc:creator>Isabel Calvo Mateos</dc:creator>
  <cp:lastModifiedBy>Isabel Calvo Mateos</cp:lastModifiedBy>
  <cp:revision>52</cp:revision>
  <dcterms:created xsi:type="dcterms:W3CDTF">2016-06-13T16:50:02Z</dcterms:created>
  <dcterms:modified xsi:type="dcterms:W3CDTF">2016-06-17T16:17:49Z</dcterms:modified>
</cp:coreProperties>
</file>