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PT Serif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PTSerif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PTSerif-italic.fntdata"/><Relationship Id="rId16" Type="http://schemas.openxmlformats.org/officeDocument/2006/relationships/slide" Target="slides/slide12.xml"/><Relationship Id="rId38" Type="http://schemas.openxmlformats.org/officeDocument/2006/relationships/font" Target="fonts/PTSerif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46af6529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46af65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46af6529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46af65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46af6529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46af652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46af6529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46af652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46af6529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46af652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46af6529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46af65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46af6529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46af65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46af6529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46af652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46af6529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46af65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46af6529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46af652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46af6529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46af652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46af6529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46af65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46af6529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46af652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746af6529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746af652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46af652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46af65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46af6529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46af65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6af652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6af65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46af6529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46af65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46af6529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46af65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4854825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4243950"/>
            <a:ext cx="5857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3911348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36250" y="2003975"/>
            <a:ext cx="871500" cy="8715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3034800"/>
            <a:ext cx="60333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9117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5862275"/>
            <a:ext cx="3957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6253129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6253129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22900" y="274650"/>
            <a:ext cx="38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15.jpg"/><Relationship Id="rId6" Type="http://schemas.openxmlformats.org/officeDocument/2006/relationships/image" Target="../media/image7.jpg"/><Relationship Id="rId7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hyperlink" Target="https://medium.freecodecamp.org/" TargetMode="External"/><Relationship Id="rId5" Type="http://schemas.openxmlformats.org/officeDocument/2006/relationships/hyperlink" Target="https://www.freecodecamp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isac-moura@outlook.com" TargetMode="External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Eventos, comunidade e </a:t>
            </a:r>
            <a:r>
              <a:rPr i="1" lang="en"/>
              <a:t>open-source</a:t>
            </a:r>
            <a:r>
              <a:rPr lang="en"/>
              <a:t>: o canivete suíço de um bom profissional</a:t>
            </a:r>
            <a:endParaRPr/>
          </a:p>
        </p:txBody>
      </p:sp>
      <p:sp>
        <p:nvSpPr>
          <p:cNvPr id="59" name="Google Shape;59;p11"/>
          <p:cNvSpPr txBox="1"/>
          <p:nvPr>
            <p:ph type="ctrTitle"/>
          </p:nvPr>
        </p:nvSpPr>
        <p:spPr>
          <a:xfrm>
            <a:off x="1066050" y="5178475"/>
            <a:ext cx="7011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Is</a:t>
            </a:r>
            <a:r>
              <a:rPr lang="en"/>
              <a:t>A</a:t>
            </a:r>
            <a:r>
              <a:rPr b="0" lang="en" sz="2400"/>
              <a:t>c Moura</a:t>
            </a:r>
            <a:endParaRPr b="0" sz="240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73675" y="1023700"/>
            <a:ext cx="340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Quanto eu preciso pra ir em um evento?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 dicas do Mestre dos Magos</a:t>
            </a:r>
            <a:r>
              <a:rPr lang="en"/>
              <a:t>: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37375" y="1399600"/>
            <a:ext cx="8484900" cy="4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LEIA O EDITAL!!!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Verifique se o evento conta com ajuda de custo.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Faça um orçamento de quanto vai gastar com viagem, alimentação, estadia e deslocamento.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Solicite ajuda de custo para apresentação de trabalhos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Se vire nos 30 pra conseguir grana (rifas, freelas, pedir dinheiro no sinal…)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2664000" y="4039450"/>
            <a:ext cx="5864100" cy="11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 onde que entram as comunidades?</a:t>
            </a:r>
            <a:endParaRPr sz="4800"/>
          </a:p>
        </p:txBody>
      </p:sp>
      <p:sp>
        <p:nvSpPr>
          <p:cNvPr id="129" name="Google Shape;129;p22"/>
          <p:cNvSpPr txBox="1"/>
          <p:nvPr>
            <p:ph idx="4294967295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555350" y="3034800"/>
            <a:ext cx="60333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 verdadeiro ser do ser humano é ser para o outro. Esta relação social caracteriza a comunidade, a pólis.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 ser humano é um animal social.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647500" y="5405950"/>
            <a:ext cx="3849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T Serif"/>
                <a:ea typeface="PT Serif"/>
                <a:cs typeface="PT Serif"/>
                <a:sym typeface="PT Serif"/>
              </a:rPr>
              <a:t>Adaptado de Aristóteles: Ética a Nicômaco</a:t>
            </a:r>
            <a:endParaRPr sz="24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uma comunidade em TI?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61150" y="1285350"/>
            <a:ext cx="4036500" cy="54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Um conjunto de pessoas interessadas em um domínio específico.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Comunidades de Python, Java, Ruby, GO, Data Science…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É onde você pode ser livre pra perguntar, responder, combinar eventos etc.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Empoderamento, inclusão e “todo mundo pode aprender e todo mundo pode ensinar” como lema</a:t>
            </a:r>
            <a:endParaRPr sz="2200"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050" y="1446300"/>
            <a:ext cx="4541553" cy="302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Comunidades aqui no Ceará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75" y="3666125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375" y="3976350"/>
            <a:ext cx="2356775" cy="23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5075" y="3976350"/>
            <a:ext cx="2356775" cy="23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050" y="1293900"/>
            <a:ext cx="2377650" cy="23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6800" y="1293900"/>
            <a:ext cx="2377650" cy="23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6280675" y="1539550"/>
            <a:ext cx="22569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T Serif"/>
                <a:ea typeface="PT Serif"/>
                <a:cs typeface="PT Serif"/>
                <a:sym typeface="PT Serif"/>
              </a:rPr>
              <a:t>UFC Quixadá??</a:t>
            </a:r>
            <a:endParaRPr sz="30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ficam as comunidades?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553750" y="1408025"/>
            <a:ext cx="4036500" cy="54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Telegram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Slack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Facebook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Algumas ainda no idoso Google Groups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*Comunidade no WhatsApp não dá certo!</a:t>
            </a:r>
            <a:endParaRPr sz="2200"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2611525" y="4056950"/>
            <a:ext cx="5864100" cy="11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Código aberto e software livre são coisas diferentes</a:t>
            </a:r>
            <a:endParaRPr sz="4800"/>
          </a:p>
        </p:txBody>
      </p:sp>
      <p:sp>
        <p:nvSpPr>
          <p:cNvPr id="174" name="Google Shape;174;p28"/>
          <p:cNvSpPr txBox="1"/>
          <p:nvPr>
            <p:ph idx="4294967295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51400" y="145560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Código aberto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o termo “código aberto” somente afirma que qualquer pessoa pode ter acesso ao código do programa, mas que seu desenvolvedor determina as suas condições de uso.</a:t>
            </a:r>
            <a:endParaRPr sz="2000"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aberto e software livre</a:t>
            </a:r>
            <a:endParaRPr/>
          </a:p>
        </p:txBody>
      </p:sp>
      <p:sp>
        <p:nvSpPr>
          <p:cNvPr id="181" name="Google Shape;181;p29"/>
          <p:cNvSpPr txBox="1"/>
          <p:nvPr>
            <p:ph idx="2" type="body"/>
          </p:nvPr>
        </p:nvSpPr>
        <p:spPr>
          <a:xfrm>
            <a:off x="4618675" y="1606950"/>
            <a:ext cx="4300800" cy="3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Software livre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O software livre permite que as pessoas possam usar, estudar, modificar e redistribuir programas de computador ou seus códigos fonte, contanto que ele permaneça livre para ser novamente alterado por outros usuários.</a:t>
            </a:r>
            <a:endParaRPr sz="2000"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25" y="4286250"/>
            <a:ext cx="25717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299" y="4790420"/>
            <a:ext cx="2780498" cy="206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2559050" y="3847025"/>
            <a:ext cx="5864100" cy="11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Isto não é uma palestra de coaching</a:t>
            </a:r>
            <a:endParaRPr sz="4800"/>
          </a:p>
        </p:txBody>
      </p:sp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contribuir para projetos open source</a:t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75" y="1293900"/>
            <a:ext cx="8154655" cy="473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iniciativa Hacktoberfest</a:t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6300"/>
            <a:ext cx="8839201" cy="418995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4769800" y="5862288"/>
            <a:ext cx="3849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T Serif"/>
                <a:ea typeface="PT Serif"/>
                <a:cs typeface="PT Serif"/>
                <a:sym typeface="PT Serif"/>
              </a:rPr>
              <a:t>Dados do Hacktoberfest 2018 da Digital Ocean</a:t>
            </a:r>
            <a:endParaRPr sz="24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Primeiros passos</a:t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6300"/>
            <a:ext cx="8839200" cy="25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52400" y="4305125"/>
            <a:ext cx="8839200" cy="20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Medium</a:t>
            </a:r>
            <a:r>
              <a:rPr lang="en" sz="2000"/>
              <a:t>: Artigos e tutoriais diversos ótimos para quem está iniciando.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Site</a:t>
            </a:r>
            <a:r>
              <a:rPr lang="en" sz="2000"/>
              <a:t>: Do zero à certificação, codificando para instituições sem fins lucrativos.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contribuir?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261150" y="1285350"/>
            <a:ext cx="5281500" cy="54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Contribuindo com as comunidades e o movimento.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Diferencial no currículo.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Contribuindo em projetos que estão sendo usados na prática.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Aprender fazendo.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FAZ TEU NOME!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Contribuir vai muito além de escrever código</a:t>
            </a:r>
            <a:endParaRPr sz="2200"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50" y="3265775"/>
            <a:ext cx="3826200" cy="27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 casamento da clara com o ovo dentro do bolo”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475500" y="1607400"/>
            <a:ext cx="82545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Eventos são construídos ou “habitados” pelas comunidades.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As comunidades contribuem e incentivam a contribuição em softwares open-source e livres.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“Os três cavaleiros do apocalipse”</a:t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6300"/>
            <a:ext cx="8839199" cy="301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Cuidados na hora de palestrar</a:t>
            </a:r>
            <a:endParaRPr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475500" y="1607400"/>
            <a:ext cx="82545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Beba água.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 café é seu amigo, mas não abuse dele.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Ninguém está ali pra te julgar.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Não precisa ser o Einstein de um assunto para dar palestra sobre ele.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É normal ficar nervoso.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Apresente sua palestra para um ou dois amigos, para praticar.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NÃO DEIXE PARA ÚLTIMA HORA (isso serve pra mim)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idx="4294967295" type="ctrTitle"/>
          </p:nvPr>
        </p:nvSpPr>
        <p:spPr>
          <a:xfrm>
            <a:off x="694050" y="296224"/>
            <a:ext cx="77724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ISSO É TUDO, PESSOAL!</a:t>
            </a:r>
            <a:endParaRPr sz="2400"/>
          </a:p>
        </p:txBody>
      </p:sp>
      <p:sp>
        <p:nvSpPr>
          <p:cNvPr id="247" name="Google Shape;247;p38"/>
          <p:cNvSpPr txBox="1"/>
          <p:nvPr>
            <p:ph idx="4294967295" type="body"/>
          </p:nvPr>
        </p:nvSpPr>
        <p:spPr>
          <a:xfrm>
            <a:off x="0" y="1038425"/>
            <a:ext cx="3639000" cy="4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Você pode me achar em: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Corredores da faculdade (até o final do ano [assim espero])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Twitter: @isacmoura_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Telegram: @isacmoura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LinkedIn: Isac Moura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GitHub: Isac Moura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E-mail: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isac-moura@outlook.com</a:t>
            </a:r>
            <a:endParaRPr sz="2000"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250" y="1038425"/>
            <a:ext cx="4614200" cy="41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3533975" y="1596150"/>
            <a:ext cx="52185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Discente de Engenharia de Software pela UFC - Quixadá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Já fui bolsista de monitoria (Iniciação à Docência) em Banco de Dados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Atualmente bolsista de extensão no NPI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Palestras aprovadas para a Python Brasil 14 (em Natal) e Campus Party Brasil 12 (São Paulo)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Já participei de eventos a rodo como ouvinte e/ou voluntário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Pythonista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Testemunha de Telegram</a:t>
            </a:r>
            <a:endParaRPr sz="2000"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2289475" y="70350"/>
            <a:ext cx="4740000" cy="12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sou eu na fila do RU?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75" y="1596150"/>
            <a:ext cx="2828042" cy="188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8700" y="5047525"/>
            <a:ext cx="5857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Por qual motivo eu devo participar de eventos?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muitos motivos meu singelo camarada: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17100" y="1669863"/>
            <a:ext cx="79098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Troca de conhecimentos.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Conhecer uma galera sensacional que você não conheceria se não fosse nos eventos.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Ganhar brindes, brindes e mais brindes.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Sair de lá com um emprego, ou com os contatos para um próximo emprego.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Viver uma atmosfera além da universidade (há vida além do “horizonte acadêmico”).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21250" cy="602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50" y="152400"/>
            <a:ext cx="4165550" cy="5554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idx="4294967295" type="ctrTitle"/>
          </p:nvPr>
        </p:nvSpPr>
        <p:spPr>
          <a:xfrm>
            <a:off x="2146350" y="491100"/>
            <a:ext cx="48513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 pra dar palestra? Como faz? Tem que escrever artigo?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2611525" y="4056950"/>
            <a:ext cx="5864100" cy="11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Esqueça isso de escrever artigo (para eventos não-acadêmicos)</a:t>
            </a:r>
            <a:endParaRPr sz="4800"/>
          </a:p>
        </p:txBody>
      </p:sp>
      <p:sp>
        <p:nvSpPr>
          <p:cNvPr id="104" name="Google Shape;104;p18"/>
          <p:cNvSpPr txBox="1"/>
          <p:nvPr>
            <p:ph idx="4294967295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Conselhos do Mestre Yoda para submeter propostas de palestras: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617100" y="1669863"/>
            <a:ext cx="79098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Fique atento ao evento que você quer ir.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LEIA O EDITAL!!!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Leia o código de conduta.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Planeje a sua palestra (título, descrição, roteiro e a quem ela vai se destinar).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Cria coragem e vá! (O não você já tem, o “pior” que pode acontecer é sua palestra ser aceita)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Fique atento às datas!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