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9FD4BE0-509B-4821-9C5E-A2EE3F1DF08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16/05/18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AB479A-FF4D-47DE-BE10-ED5FC0539C3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744000" y="3024000"/>
            <a:ext cx="432000" cy="576000"/>
          </a:xfrm>
          <a:prstGeom prst="cube">
            <a:avLst>
              <a:gd name="adj" fmla="val 51395"/>
            </a:avLst>
          </a:prstGeom>
          <a:noFill/>
          <a:ln w="1908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968000" y="2772000"/>
            <a:ext cx="432000" cy="792000"/>
          </a:xfrm>
          <a:prstGeom prst="cube">
            <a:avLst>
              <a:gd name="adj" fmla="val 76891"/>
            </a:avLst>
          </a:prstGeom>
          <a:noFill/>
          <a:ln w="1908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6516000" y="2772000"/>
            <a:ext cx="504000" cy="648000"/>
          </a:xfrm>
          <a:prstGeom prst="cube">
            <a:avLst>
              <a:gd name="adj" fmla="val 51395"/>
            </a:avLst>
          </a:prstGeom>
          <a:noFill/>
          <a:ln w="1908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7957440" y="4536000"/>
            <a:ext cx="118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Flattening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0347480" y="208332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211840" y="4536000"/>
            <a:ext cx="155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Conv + ReLU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271200" y="4158000"/>
            <a:ext cx="140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Max pooling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3319200" y="4158000"/>
            <a:ext cx="140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Max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pooli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ng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4084560" y="4536000"/>
            <a:ext cx="291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Locally-Connected + ReLU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736000" y="2052000"/>
            <a:ext cx="288000" cy="1008000"/>
          </a:xfrm>
          <a:prstGeom prst="cube">
            <a:avLst>
              <a:gd name="adj" fmla="val 22022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2736000" y="2988000"/>
            <a:ext cx="288000" cy="504000"/>
          </a:xfrm>
          <a:prstGeom prst="cube">
            <a:avLst>
              <a:gd name="adj" fmla="val 22022"/>
            </a:avLst>
          </a:prstGeom>
          <a:noFill/>
          <a:ln w="19080">
            <a:solidFill>
              <a:srgbClr val="ef4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2736000" y="3420000"/>
            <a:ext cx="288000" cy="1008000"/>
          </a:xfrm>
          <a:prstGeom prst="cube">
            <a:avLst>
              <a:gd name="adj" fmla="val 22022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736000" y="167184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2952720" y="309132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211480" y="301932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Line 16"/>
          <p:cNvSpPr/>
          <p:nvPr/>
        </p:nvSpPr>
        <p:spPr>
          <a:xfrm>
            <a:off x="3024000" y="2988000"/>
            <a:ext cx="720000" cy="324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>
            <a:off x="2952000" y="3060000"/>
            <a:ext cx="792000" cy="252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8"/>
          <p:cNvSpPr/>
          <p:nvPr/>
        </p:nvSpPr>
        <p:spPr>
          <a:xfrm flipV="1">
            <a:off x="3024000" y="3312000"/>
            <a:ext cx="720000" cy="108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9"/>
          <p:cNvSpPr/>
          <p:nvPr/>
        </p:nvSpPr>
        <p:spPr>
          <a:xfrm flipV="1">
            <a:off x="2952000" y="3312000"/>
            <a:ext cx="792000" cy="180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3744000" y="2520000"/>
            <a:ext cx="432000" cy="720000"/>
          </a:xfrm>
          <a:prstGeom prst="cube">
            <a:avLst>
              <a:gd name="adj" fmla="val 51395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3744000" y="3384000"/>
            <a:ext cx="432000" cy="720000"/>
          </a:xfrm>
          <a:prstGeom prst="cube">
            <a:avLst>
              <a:gd name="adj" fmla="val 51395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>
            <a:off x="5472000" y="1980000"/>
            <a:ext cx="432000" cy="792000"/>
          </a:xfrm>
          <a:prstGeom prst="cube">
            <a:avLst>
              <a:gd name="adj" fmla="val 76891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5292000" y="3276000"/>
            <a:ext cx="432000" cy="792000"/>
          </a:xfrm>
          <a:prstGeom prst="cube">
            <a:avLst>
              <a:gd name="adj" fmla="val 76891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4"/>
          <p:cNvSpPr/>
          <p:nvPr/>
        </p:nvSpPr>
        <p:spPr>
          <a:xfrm>
            <a:off x="4176000" y="3024000"/>
            <a:ext cx="792000" cy="216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5"/>
          <p:cNvSpPr/>
          <p:nvPr/>
        </p:nvSpPr>
        <p:spPr>
          <a:xfrm flipV="1">
            <a:off x="4176000" y="3240000"/>
            <a:ext cx="792000" cy="144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26"/>
          <p:cNvSpPr/>
          <p:nvPr/>
        </p:nvSpPr>
        <p:spPr>
          <a:xfrm>
            <a:off x="3960000" y="3240000"/>
            <a:ext cx="1008000" cy="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7"/>
          <p:cNvSpPr/>
          <p:nvPr/>
        </p:nvSpPr>
        <p:spPr>
          <a:xfrm flipV="1">
            <a:off x="3960000" y="3240000"/>
            <a:ext cx="1008000" cy="360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28"/>
          <p:cNvSpPr/>
          <p:nvPr/>
        </p:nvSpPr>
        <p:spPr>
          <a:xfrm>
            <a:off x="5400000" y="2772000"/>
            <a:ext cx="1116000" cy="396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29"/>
          <p:cNvSpPr/>
          <p:nvPr/>
        </p:nvSpPr>
        <p:spPr>
          <a:xfrm flipV="1">
            <a:off x="5040000" y="3168000"/>
            <a:ext cx="1476000" cy="396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0"/>
          <p:cNvSpPr/>
          <p:nvPr/>
        </p:nvSpPr>
        <p:spPr>
          <a:xfrm>
            <a:off x="5040000" y="3096000"/>
            <a:ext cx="1476000" cy="72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1"/>
          <p:cNvSpPr/>
          <p:nvPr/>
        </p:nvSpPr>
        <p:spPr>
          <a:xfrm flipV="1">
            <a:off x="5400000" y="3168000"/>
            <a:ext cx="1116000" cy="72000"/>
          </a:xfrm>
          <a:prstGeom prst="line">
            <a:avLst/>
          </a:prstGeom>
          <a:ln w="1008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2"/>
          <p:cNvSpPr/>
          <p:nvPr/>
        </p:nvSpPr>
        <p:spPr>
          <a:xfrm>
            <a:off x="6516360" y="2304000"/>
            <a:ext cx="504000" cy="648000"/>
          </a:xfrm>
          <a:prstGeom prst="cube">
            <a:avLst>
              <a:gd name="adj" fmla="val 51395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3"/>
          <p:cNvSpPr/>
          <p:nvPr/>
        </p:nvSpPr>
        <p:spPr>
          <a:xfrm>
            <a:off x="6516360" y="3240360"/>
            <a:ext cx="504000" cy="648000"/>
          </a:xfrm>
          <a:prstGeom prst="cube">
            <a:avLst>
              <a:gd name="adj" fmla="val 51395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Line 34"/>
          <p:cNvSpPr/>
          <p:nvPr/>
        </p:nvSpPr>
        <p:spPr>
          <a:xfrm>
            <a:off x="7020360" y="2304000"/>
            <a:ext cx="1259640" cy="79200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35"/>
          <p:cNvSpPr/>
          <p:nvPr/>
        </p:nvSpPr>
        <p:spPr>
          <a:xfrm flipV="1">
            <a:off x="7020360" y="3096000"/>
            <a:ext cx="1259640" cy="54000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36"/>
          <p:cNvSpPr/>
          <p:nvPr/>
        </p:nvSpPr>
        <p:spPr>
          <a:xfrm>
            <a:off x="6768000" y="2556000"/>
            <a:ext cx="1512000" cy="54000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7"/>
          <p:cNvSpPr/>
          <p:nvPr/>
        </p:nvSpPr>
        <p:spPr>
          <a:xfrm flipV="1">
            <a:off x="6768000" y="3096000"/>
            <a:ext cx="1512000" cy="79236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8"/>
          <p:cNvSpPr/>
          <p:nvPr/>
        </p:nvSpPr>
        <p:spPr>
          <a:xfrm>
            <a:off x="9576000" y="180000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>
            <a:off x="8280000" y="1800000"/>
            <a:ext cx="216000" cy="2592000"/>
          </a:xfrm>
          <a:prstGeom prst="cube">
            <a:avLst>
              <a:gd name="adj" fmla="val 22022"/>
            </a:avLst>
          </a:prstGeom>
          <a:pattFill prst="ltHorz">
            <a:fgClr>
              <a:srgbClr val="000000"/>
            </a:fgClr>
            <a:bgClr>
              <a:srgbClr val="ffffff"/>
            </a:bgClr>
          </a:patt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0"/>
          <p:cNvSpPr/>
          <p:nvPr/>
        </p:nvSpPr>
        <p:spPr>
          <a:xfrm>
            <a:off x="8224560" y="1471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CustomShape 41"/>
          <p:cNvSpPr/>
          <p:nvPr/>
        </p:nvSpPr>
        <p:spPr>
          <a:xfrm>
            <a:off x="3887280" y="216000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CustomShape 42"/>
          <p:cNvSpPr/>
          <p:nvPr/>
        </p:nvSpPr>
        <p:spPr>
          <a:xfrm>
            <a:off x="4103280" y="316332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CustomShape 43"/>
          <p:cNvSpPr/>
          <p:nvPr/>
        </p:nvSpPr>
        <p:spPr>
          <a:xfrm>
            <a:off x="6984000" y="267732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100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6811200" y="199584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CustomShape 45"/>
          <p:cNvSpPr/>
          <p:nvPr/>
        </p:nvSpPr>
        <p:spPr>
          <a:xfrm>
            <a:off x="8532000" y="180000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4500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6" name="CustomShape 46"/>
          <p:cNvSpPr/>
          <p:nvPr/>
        </p:nvSpPr>
        <p:spPr>
          <a:xfrm>
            <a:off x="9432000" y="2196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7"/>
          <p:cNvSpPr/>
          <p:nvPr/>
        </p:nvSpPr>
        <p:spPr>
          <a:xfrm>
            <a:off x="9432000" y="3276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8"/>
          <p:cNvSpPr/>
          <p:nvPr/>
        </p:nvSpPr>
        <p:spPr>
          <a:xfrm>
            <a:off x="9432000" y="2844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9"/>
          <p:cNvSpPr/>
          <p:nvPr/>
        </p:nvSpPr>
        <p:spPr>
          <a:xfrm>
            <a:off x="9432000" y="1980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0"/>
          <p:cNvSpPr/>
          <p:nvPr/>
        </p:nvSpPr>
        <p:spPr>
          <a:xfrm>
            <a:off x="9432000" y="2628000"/>
            <a:ext cx="180000" cy="190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1"/>
          <p:cNvSpPr/>
          <p:nvPr/>
        </p:nvSpPr>
        <p:spPr>
          <a:xfrm>
            <a:off x="9432000" y="3492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2"/>
          <p:cNvSpPr/>
          <p:nvPr/>
        </p:nvSpPr>
        <p:spPr>
          <a:xfrm>
            <a:off x="9432000" y="3924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3"/>
          <p:cNvSpPr/>
          <p:nvPr/>
        </p:nvSpPr>
        <p:spPr>
          <a:xfrm>
            <a:off x="9432000" y="4140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4"/>
          <p:cNvSpPr/>
          <p:nvPr/>
        </p:nvSpPr>
        <p:spPr>
          <a:xfrm>
            <a:off x="10188360" y="2880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5"/>
          <p:cNvSpPr/>
          <p:nvPr/>
        </p:nvSpPr>
        <p:spPr>
          <a:xfrm>
            <a:off x="10188360" y="2412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6"/>
          <p:cNvSpPr/>
          <p:nvPr/>
        </p:nvSpPr>
        <p:spPr>
          <a:xfrm>
            <a:off x="10188360" y="3096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7"/>
          <p:cNvSpPr/>
          <p:nvPr/>
        </p:nvSpPr>
        <p:spPr>
          <a:xfrm>
            <a:off x="10188360" y="3528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8"/>
          <p:cNvSpPr/>
          <p:nvPr/>
        </p:nvSpPr>
        <p:spPr>
          <a:xfrm>
            <a:off x="10188360" y="378000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9"/>
          <p:cNvSpPr/>
          <p:nvPr/>
        </p:nvSpPr>
        <p:spPr>
          <a:xfrm>
            <a:off x="10188360" y="2196360"/>
            <a:ext cx="18000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60"/>
          <p:cNvSpPr/>
          <p:nvPr/>
        </p:nvSpPr>
        <p:spPr>
          <a:xfrm>
            <a:off x="9612000" y="2088000"/>
            <a:ext cx="57636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61"/>
          <p:cNvSpPr/>
          <p:nvPr/>
        </p:nvSpPr>
        <p:spPr>
          <a:xfrm>
            <a:off x="9612000" y="2304000"/>
            <a:ext cx="576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62"/>
          <p:cNvSpPr/>
          <p:nvPr/>
        </p:nvSpPr>
        <p:spPr>
          <a:xfrm>
            <a:off x="9612000" y="2088000"/>
            <a:ext cx="576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63"/>
          <p:cNvSpPr/>
          <p:nvPr/>
        </p:nvSpPr>
        <p:spPr>
          <a:xfrm>
            <a:off x="9612000" y="2304000"/>
            <a:ext cx="57636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64"/>
          <p:cNvSpPr/>
          <p:nvPr/>
        </p:nvSpPr>
        <p:spPr>
          <a:xfrm flipV="1">
            <a:off x="9612000" y="2520000"/>
            <a:ext cx="57636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65"/>
          <p:cNvSpPr/>
          <p:nvPr/>
        </p:nvSpPr>
        <p:spPr>
          <a:xfrm>
            <a:off x="9612000" y="2736000"/>
            <a:ext cx="57636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6"/>
          <p:cNvSpPr/>
          <p:nvPr/>
        </p:nvSpPr>
        <p:spPr>
          <a:xfrm flipV="1">
            <a:off x="9612000" y="2592000"/>
            <a:ext cx="61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67"/>
          <p:cNvSpPr/>
          <p:nvPr/>
        </p:nvSpPr>
        <p:spPr>
          <a:xfrm>
            <a:off x="9612000" y="2880000"/>
            <a:ext cx="57636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68"/>
          <p:cNvSpPr/>
          <p:nvPr/>
        </p:nvSpPr>
        <p:spPr>
          <a:xfrm flipV="1">
            <a:off x="9612000" y="3240000"/>
            <a:ext cx="57636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69"/>
          <p:cNvSpPr/>
          <p:nvPr/>
        </p:nvSpPr>
        <p:spPr>
          <a:xfrm>
            <a:off x="9612000" y="3312000"/>
            <a:ext cx="57636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70"/>
          <p:cNvSpPr/>
          <p:nvPr/>
        </p:nvSpPr>
        <p:spPr>
          <a:xfrm flipV="1">
            <a:off x="9576000" y="3240000"/>
            <a:ext cx="612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71"/>
          <p:cNvSpPr/>
          <p:nvPr/>
        </p:nvSpPr>
        <p:spPr>
          <a:xfrm>
            <a:off x="9612000" y="3600000"/>
            <a:ext cx="576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72"/>
          <p:cNvSpPr/>
          <p:nvPr/>
        </p:nvSpPr>
        <p:spPr>
          <a:xfrm flipV="1">
            <a:off x="9612000" y="3672000"/>
            <a:ext cx="57636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73"/>
          <p:cNvSpPr/>
          <p:nvPr/>
        </p:nvSpPr>
        <p:spPr>
          <a:xfrm flipV="1">
            <a:off x="9612000" y="3888000"/>
            <a:ext cx="57636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74"/>
          <p:cNvSpPr/>
          <p:nvPr/>
        </p:nvSpPr>
        <p:spPr>
          <a:xfrm flipV="1">
            <a:off x="9612000" y="3672000"/>
            <a:ext cx="57636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5"/>
          <p:cNvSpPr/>
          <p:nvPr/>
        </p:nvSpPr>
        <p:spPr>
          <a:xfrm flipV="1">
            <a:off x="9612000" y="3888000"/>
            <a:ext cx="57636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76"/>
          <p:cNvSpPr/>
          <p:nvPr/>
        </p:nvSpPr>
        <p:spPr>
          <a:xfrm flipV="1">
            <a:off x="9612000" y="3240000"/>
            <a:ext cx="57636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7"/>
          <p:cNvSpPr/>
          <p:nvPr/>
        </p:nvSpPr>
        <p:spPr>
          <a:xfrm flipV="1">
            <a:off x="9612000" y="3024000"/>
            <a:ext cx="576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78"/>
          <p:cNvSpPr/>
          <p:nvPr/>
        </p:nvSpPr>
        <p:spPr>
          <a:xfrm flipV="1">
            <a:off x="9612000" y="2592000"/>
            <a:ext cx="612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79"/>
          <p:cNvSpPr/>
          <p:nvPr/>
        </p:nvSpPr>
        <p:spPr>
          <a:xfrm flipV="1">
            <a:off x="9612000" y="2304000"/>
            <a:ext cx="57636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80"/>
          <p:cNvSpPr/>
          <p:nvPr/>
        </p:nvSpPr>
        <p:spPr>
          <a:xfrm>
            <a:off x="9612000" y="2304000"/>
            <a:ext cx="57636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1"/>
          <p:cNvSpPr/>
          <p:nvPr/>
        </p:nvSpPr>
        <p:spPr>
          <a:xfrm>
            <a:off x="9504000" y="241200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2"/>
          <p:cNvSpPr/>
          <p:nvPr/>
        </p:nvSpPr>
        <p:spPr>
          <a:xfrm>
            <a:off x="9504360" y="248436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3"/>
          <p:cNvSpPr/>
          <p:nvPr/>
        </p:nvSpPr>
        <p:spPr>
          <a:xfrm>
            <a:off x="9504360" y="255636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4"/>
          <p:cNvSpPr/>
          <p:nvPr/>
        </p:nvSpPr>
        <p:spPr>
          <a:xfrm>
            <a:off x="9504360" y="306036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5"/>
          <p:cNvSpPr/>
          <p:nvPr/>
        </p:nvSpPr>
        <p:spPr>
          <a:xfrm>
            <a:off x="9504720" y="3132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6"/>
          <p:cNvSpPr/>
          <p:nvPr/>
        </p:nvSpPr>
        <p:spPr>
          <a:xfrm>
            <a:off x="9504720" y="3204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7"/>
          <p:cNvSpPr/>
          <p:nvPr/>
        </p:nvSpPr>
        <p:spPr>
          <a:xfrm>
            <a:off x="9504360" y="370836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88"/>
          <p:cNvSpPr/>
          <p:nvPr/>
        </p:nvSpPr>
        <p:spPr>
          <a:xfrm>
            <a:off x="9504720" y="3780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9"/>
          <p:cNvSpPr/>
          <p:nvPr/>
        </p:nvSpPr>
        <p:spPr>
          <a:xfrm>
            <a:off x="9504720" y="3852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0"/>
          <p:cNvSpPr/>
          <p:nvPr/>
        </p:nvSpPr>
        <p:spPr>
          <a:xfrm>
            <a:off x="10260360" y="262836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1"/>
          <p:cNvSpPr/>
          <p:nvPr/>
        </p:nvSpPr>
        <p:spPr>
          <a:xfrm>
            <a:off x="10260720" y="2700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2"/>
          <p:cNvSpPr/>
          <p:nvPr/>
        </p:nvSpPr>
        <p:spPr>
          <a:xfrm>
            <a:off x="10260720" y="2772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3"/>
          <p:cNvSpPr/>
          <p:nvPr/>
        </p:nvSpPr>
        <p:spPr>
          <a:xfrm>
            <a:off x="10260360" y="331236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4"/>
          <p:cNvSpPr/>
          <p:nvPr/>
        </p:nvSpPr>
        <p:spPr>
          <a:xfrm>
            <a:off x="10260720" y="3384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5"/>
          <p:cNvSpPr/>
          <p:nvPr/>
        </p:nvSpPr>
        <p:spPr>
          <a:xfrm>
            <a:off x="10260720" y="3456720"/>
            <a:ext cx="36000" cy="3600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6"/>
          <p:cNvSpPr/>
          <p:nvPr/>
        </p:nvSpPr>
        <p:spPr>
          <a:xfrm>
            <a:off x="5760000" y="246096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100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97"/>
          <p:cNvSpPr/>
          <p:nvPr/>
        </p:nvSpPr>
        <p:spPr>
          <a:xfrm>
            <a:off x="5587200" y="1671480"/>
            <a:ext cx="43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91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Application>LibreOffice/5.4.6.2$Linux_X86_64 LibreOffice_project/40m0$Build-2</Application>
  <Words>13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2017-12-16T20:27:50Z</dcterms:created>
  <dc:creator>Isaac Sacramento</dc:creator>
  <dc:description/>
  <dc:language>pt-BR</dc:language>
  <cp:lastModifiedBy/>
  <dcterms:modified xsi:type="dcterms:W3CDTF">2018-05-16T14:54:57Z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