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8"/>
  </p:notesMasterIdLst>
  <p:handoutMasterIdLst>
    <p:handoutMasterId r:id="rId19"/>
  </p:handoutMasterIdLst>
  <p:sldIdLst>
    <p:sldId id="275" r:id="rId3"/>
    <p:sldId id="276" r:id="rId4"/>
    <p:sldId id="277" r:id="rId5"/>
    <p:sldId id="287" r:id="rId6"/>
    <p:sldId id="278" r:id="rId7"/>
    <p:sldId id="280" r:id="rId8"/>
    <p:sldId id="274" r:id="rId9"/>
    <p:sldId id="282" r:id="rId10"/>
    <p:sldId id="267" r:id="rId11"/>
    <p:sldId id="283" r:id="rId12"/>
    <p:sldId id="284" r:id="rId13"/>
    <p:sldId id="285" r:id="rId14"/>
    <p:sldId id="286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8" autoAdjust="0"/>
  </p:normalViewPr>
  <p:slideViewPr>
    <p:cSldViewPr snapToGrid="0">
      <p:cViewPr varScale="1">
        <p:scale>
          <a:sx n="56" d="100"/>
          <a:sy n="56" d="100"/>
        </p:scale>
        <p:origin x="77" y="75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</c:v>
                </c:pt>
                <c:pt idx="1">
                  <c:v>50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D1-451B-A715-420E7C2B1A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ROI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numRef>
              <c:f>Sheet1!$A$2:$A$5</c:f>
              <c:numCache>
                <c:formatCode>General</c:formatCod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D1-451B-A715-420E7C2B1A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6599776"/>
        <c:axId val="446600168"/>
        <c:axId val="289440064"/>
      </c:line3DChart>
      <c:catAx>
        <c:axId val="446599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00168"/>
        <c:crosses val="autoZero"/>
        <c:auto val="1"/>
        <c:lblAlgn val="ctr"/>
        <c:lblOffset val="100"/>
        <c:noMultiLvlLbl val="0"/>
      </c:catAx>
      <c:valAx>
        <c:axId val="446600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599776"/>
        <c:crosses val="autoZero"/>
        <c:crossBetween val="between"/>
      </c:valAx>
      <c:serAx>
        <c:axId val="2894400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600168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49551-331A-495A-B055-4901285335C5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AB1341-5063-4A00-B6A0-2F551830024F}">
      <dgm:prSet phldrT="[Text]"/>
      <dgm:spPr/>
      <dgm:t>
        <a:bodyPr/>
        <a:lstStyle/>
        <a:p>
          <a:r>
            <a:rPr lang="en-US" dirty="0" smtClean="0"/>
            <a:t>Adopt plan</a:t>
          </a:r>
          <a:endParaRPr lang="en-US" dirty="0"/>
        </a:p>
      </dgm:t>
    </dgm:pt>
    <dgm:pt modelId="{D9326692-E956-4122-9CA2-D1A2FEB11E83}" type="parTrans" cxnId="{0193832E-687C-4491-AD49-0DF17ED68F07}">
      <dgm:prSet/>
      <dgm:spPr/>
      <dgm:t>
        <a:bodyPr/>
        <a:lstStyle/>
        <a:p>
          <a:endParaRPr lang="en-US"/>
        </a:p>
      </dgm:t>
    </dgm:pt>
    <dgm:pt modelId="{BDEFB5AE-348D-4ED2-B766-535AD8B3F226}" type="sibTrans" cxnId="{0193832E-687C-4491-AD49-0DF17ED68F07}">
      <dgm:prSet/>
      <dgm:spPr/>
      <dgm:t>
        <a:bodyPr/>
        <a:lstStyle/>
        <a:p>
          <a:endParaRPr lang="en-US"/>
        </a:p>
      </dgm:t>
    </dgm:pt>
    <dgm:pt modelId="{44FE44F6-B37D-4122-84C7-1846A1673E40}">
      <dgm:prSet phldrT="[Text]"/>
      <dgm:spPr/>
      <dgm:t>
        <a:bodyPr/>
        <a:lstStyle/>
        <a:p>
          <a:r>
            <a:rPr lang="en-US" dirty="0" smtClean="0"/>
            <a:t>3Q [Year]</a:t>
          </a:r>
          <a:endParaRPr lang="en-US" dirty="0"/>
        </a:p>
      </dgm:t>
    </dgm:pt>
    <dgm:pt modelId="{4FF1DD3B-F9CA-447A-914F-88DF8BD96681}" type="parTrans" cxnId="{4733E12D-8A62-48DE-BA22-4D977AF30339}">
      <dgm:prSet/>
      <dgm:spPr/>
      <dgm:t>
        <a:bodyPr/>
        <a:lstStyle/>
        <a:p>
          <a:endParaRPr lang="en-US"/>
        </a:p>
      </dgm:t>
    </dgm:pt>
    <dgm:pt modelId="{E4D7C38C-2759-4D41-B76C-F21B4C847BFD}" type="sibTrans" cxnId="{4733E12D-8A62-48DE-BA22-4D977AF30339}">
      <dgm:prSet/>
      <dgm:spPr/>
      <dgm:t>
        <a:bodyPr/>
        <a:lstStyle/>
        <a:p>
          <a:endParaRPr lang="en-US"/>
        </a:p>
      </dgm:t>
    </dgm:pt>
    <dgm:pt modelId="{D42F32F3-ED4B-4BA1-A014-40862DBE2504}">
      <dgm:prSet phldrT="[Text]"/>
      <dgm:spPr/>
      <dgm:t>
        <a:bodyPr/>
        <a:lstStyle/>
        <a:p>
          <a:r>
            <a:rPr lang="en-US" dirty="0" smtClean="0"/>
            <a:t>Implement</a:t>
          </a:r>
          <a:endParaRPr lang="en-US" dirty="0"/>
        </a:p>
      </dgm:t>
    </dgm:pt>
    <dgm:pt modelId="{D054FD7F-1D88-44D1-AA44-FEFC7B8D7B3E}" type="parTrans" cxnId="{CDA2DC9C-66FC-4EFB-B4D5-192DCD7A2E88}">
      <dgm:prSet/>
      <dgm:spPr/>
      <dgm:t>
        <a:bodyPr/>
        <a:lstStyle/>
        <a:p>
          <a:endParaRPr lang="en-US"/>
        </a:p>
      </dgm:t>
    </dgm:pt>
    <dgm:pt modelId="{81771210-9325-4043-8E76-ABBD46F3AF9D}" type="sibTrans" cxnId="{CDA2DC9C-66FC-4EFB-B4D5-192DCD7A2E88}">
      <dgm:prSet/>
      <dgm:spPr/>
      <dgm:t>
        <a:bodyPr/>
        <a:lstStyle/>
        <a:p>
          <a:endParaRPr lang="en-US"/>
        </a:p>
      </dgm:t>
    </dgm:pt>
    <dgm:pt modelId="{3554BCD5-85CA-4477-A791-3307A1145D09}">
      <dgm:prSet phldrT="[Text]"/>
      <dgm:spPr/>
      <dgm:t>
        <a:bodyPr/>
        <a:lstStyle/>
        <a:p>
          <a:r>
            <a:rPr lang="en-US" dirty="0" smtClean="0"/>
            <a:t>4Q [Year]</a:t>
          </a:r>
          <a:endParaRPr lang="en-US" dirty="0"/>
        </a:p>
      </dgm:t>
    </dgm:pt>
    <dgm:pt modelId="{37A3B239-453E-4A9D-8862-A2800356E17B}" type="parTrans" cxnId="{0A4EF2E2-9456-4CDB-BAAD-25A1B4814285}">
      <dgm:prSet/>
      <dgm:spPr/>
      <dgm:t>
        <a:bodyPr/>
        <a:lstStyle/>
        <a:p>
          <a:endParaRPr lang="en-US"/>
        </a:p>
      </dgm:t>
    </dgm:pt>
    <dgm:pt modelId="{CC28EC83-C09D-4B55-AFC2-281AA50D8E14}" type="sibTrans" cxnId="{0A4EF2E2-9456-4CDB-BAAD-25A1B4814285}">
      <dgm:prSet/>
      <dgm:spPr/>
      <dgm:t>
        <a:bodyPr/>
        <a:lstStyle/>
        <a:p>
          <a:endParaRPr lang="en-US"/>
        </a:p>
      </dgm:t>
    </dgm:pt>
    <dgm:pt modelId="{45482107-7609-4A5A-AA3C-13486545DD1C}">
      <dgm:prSet phldrT="[Text]"/>
      <dgm:spPr/>
      <dgm:t>
        <a:bodyPr/>
        <a:lstStyle/>
        <a:p>
          <a:r>
            <a:rPr lang="en-US" dirty="0" smtClean="0"/>
            <a:t>Evaluate</a:t>
          </a:r>
          <a:endParaRPr lang="en-US" dirty="0"/>
        </a:p>
      </dgm:t>
    </dgm:pt>
    <dgm:pt modelId="{B0E2426C-724E-4753-92AE-354AD3B76F36}" type="parTrans" cxnId="{E0BFF66B-6F73-48A5-8C69-2A6FCF596412}">
      <dgm:prSet/>
      <dgm:spPr/>
      <dgm:t>
        <a:bodyPr/>
        <a:lstStyle/>
        <a:p>
          <a:endParaRPr lang="en-US"/>
        </a:p>
      </dgm:t>
    </dgm:pt>
    <dgm:pt modelId="{59C40DE4-8899-4ACD-9BFF-CDE6BE994AFD}" type="sibTrans" cxnId="{E0BFF66B-6F73-48A5-8C69-2A6FCF596412}">
      <dgm:prSet/>
      <dgm:spPr/>
      <dgm:t>
        <a:bodyPr/>
        <a:lstStyle/>
        <a:p>
          <a:endParaRPr lang="en-US"/>
        </a:p>
      </dgm:t>
    </dgm:pt>
    <dgm:pt modelId="{DB4786F9-7D0C-410D-9BFE-C3647449EFAB}">
      <dgm:prSet phldrT="[Text]"/>
      <dgm:spPr/>
      <dgm:t>
        <a:bodyPr/>
        <a:lstStyle/>
        <a:p>
          <a:r>
            <a:rPr lang="en-US" dirty="0" smtClean="0"/>
            <a:t>3Q [Year]</a:t>
          </a:r>
          <a:endParaRPr lang="en-US" dirty="0"/>
        </a:p>
      </dgm:t>
    </dgm:pt>
    <dgm:pt modelId="{C9602191-7F4B-4CC1-8354-F81F78015EE0}" type="parTrans" cxnId="{F0BEF627-C8EE-4BC2-AF14-B683D105F7F9}">
      <dgm:prSet/>
      <dgm:spPr/>
      <dgm:t>
        <a:bodyPr/>
        <a:lstStyle/>
        <a:p>
          <a:endParaRPr lang="en-US"/>
        </a:p>
      </dgm:t>
    </dgm:pt>
    <dgm:pt modelId="{66B936C9-F47E-428F-8ECC-36F4B3220323}" type="sibTrans" cxnId="{F0BEF627-C8EE-4BC2-AF14-B683D105F7F9}">
      <dgm:prSet/>
      <dgm:spPr/>
      <dgm:t>
        <a:bodyPr/>
        <a:lstStyle/>
        <a:p>
          <a:endParaRPr lang="en-US"/>
        </a:p>
      </dgm:t>
    </dgm:pt>
    <dgm:pt modelId="{AAF7AB7B-BAA8-4C46-916E-4348D09B9CBE}">
      <dgm:prSet phldrT="[Text]"/>
      <dgm:spPr/>
      <dgm:t>
        <a:bodyPr/>
        <a:lstStyle/>
        <a:p>
          <a:r>
            <a:rPr lang="en-US" dirty="0" smtClean="0"/>
            <a:t>Adjust</a:t>
          </a:r>
          <a:endParaRPr lang="en-US" dirty="0"/>
        </a:p>
      </dgm:t>
    </dgm:pt>
    <dgm:pt modelId="{4C79993F-3D02-4AA0-9B59-D796CAD49E2B}" type="parTrans" cxnId="{7D0AFEB1-6CF6-4EFD-AB1D-6D4635960A18}">
      <dgm:prSet/>
      <dgm:spPr/>
      <dgm:t>
        <a:bodyPr/>
        <a:lstStyle/>
        <a:p>
          <a:endParaRPr lang="en-US"/>
        </a:p>
      </dgm:t>
    </dgm:pt>
    <dgm:pt modelId="{3F9B15BE-49E2-439E-AC3C-EF26EB2DF1E9}" type="sibTrans" cxnId="{7D0AFEB1-6CF6-4EFD-AB1D-6D4635960A18}">
      <dgm:prSet/>
      <dgm:spPr/>
      <dgm:t>
        <a:bodyPr/>
        <a:lstStyle/>
        <a:p>
          <a:endParaRPr lang="en-US"/>
        </a:p>
      </dgm:t>
    </dgm:pt>
    <dgm:pt modelId="{47EB4FA3-871C-4B17-B693-82895C14446A}">
      <dgm:prSet phldrT="[Text]"/>
      <dgm:spPr/>
      <dgm:t>
        <a:bodyPr/>
        <a:lstStyle/>
        <a:p>
          <a:r>
            <a:rPr lang="en-US" dirty="0" smtClean="0"/>
            <a:t>4Q [Year]</a:t>
          </a:r>
          <a:endParaRPr lang="en-US" dirty="0"/>
        </a:p>
      </dgm:t>
    </dgm:pt>
    <dgm:pt modelId="{4D249C6D-FDE0-4431-A235-2731B9FE50C1}" type="parTrans" cxnId="{905F5143-D6D5-4920-9CA6-BD1DF0C1956C}">
      <dgm:prSet/>
      <dgm:spPr/>
      <dgm:t>
        <a:bodyPr/>
        <a:lstStyle/>
        <a:p>
          <a:endParaRPr lang="en-US"/>
        </a:p>
      </dgm:t>
    </dgm:pt>
    <dgm:pt modelId="{51AEEED1-CC6F-454B-BCAD-F35DB936ADA0}" type="sibTrans" cxnId="{905F5143-D6D5-4920-9CA6-BD1DF0C1956C}">
      <dgm:prSet/>
      <dgm:spPr/>
      <dgm:t>
        <a:bodyPr/>
        <a:lstStyle/>
        <a:p>
          <a:endParaRPr lang="en-US"/>
        </a:p>
      </dgm:t>
    </dgm:pt>
    <dgm:pt modelId="{52CCB1FB-C927-477E-B533-54DE0FFABD9F}" type="pres">
      <dgm:prSet presAssocID="{B5249551-331A-495A-B055-4901285335C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4A1B2D-87EB-4CAB-84DE-05D35CFE241D}" type="pres">
      <dgm:prSet presAssocID="{3BAB1341-5063-4A00-B6A0-2F551830024F}" presName="composite" presStyleCnt="0"/>
      <dgm:spPr/>
    </dgm:pt>
    <dgm:pt modelId="{6311B308-29F8-402A-B0A9-E73DFBD10919}" type="pres">
      <dgm:prSet presAssocID="{3BAB1341-5063-4A00-B6A0-2F551830024F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C3E15-A593-4256-9896-271B4679E658}" type="pres">
      <dgm:prSet presAssocID="{3BAB1341-5063-4A00-B6A0-2F551830024F}" presName="parSh" presStyleLbl="node1" presStyleIdx="0" presStyleCnt="4"/>
      <dgm:spPr/>
      <dgm:t>
        <a:bodyPr/>
        <a:lstStyle/>
        <a:p>
          <a:endParaRPr lang="en-US"/>
        </a:p>
      </dgm:t>
    </dgm:pt>
    <dgm:pt modelId="{8C535949-BC8C-43FE-BE35-41D2C2C4752B}" type="pres">
      <dgm:prSet presAssocID="{3BAB1341-5063-4A00-B6A0-2F551830024F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4DC73-376B-46F2-8124-CC1C104224DC}" type="pres">
      <dgm:prSet presAssocID="{BDEFB5AE-348D-4ED2-B766-535AD8B3F226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EC6D0D8-98E8-400C-9667-241D118DBCD4}" type="pres">
      <dgm:prSet presAssocID="{BDEFB5AE-348D-4ED2-B766-535AD8B3F226}" presName="connTx" presStyleLbl="sibTrans2D1" presStyleIdx="0" presStyleCnt="3"/>
      <dgm:spPr/>
      <dgm:t>
        <a:bodyPr/>
        <a:lstStyle/>
        <a:p>
          <a:endParaRPr lang="en-US"/>
        </a:p>
      </dgm:t>
    </dgm:pt>
    <dgm:pt modelId="{FF80CF59-B668-47F2-8000-2F2706B96282}" type="pres">
      <dgm:prSet presAssocID="{D42F32F3-ED4B-4BA1-A014-40862DBE2504}" presName="composite" presStyleCnt="0"/>
      <dgm:spPr/>
    </dgm:pt>
    <dgm:pt modelId="{6D25550C-8602-4217-B67C-C6EC1E107EB5}" type="pres">
      <dgm:prSet presAssocID="{D42F32F3-ED4B-4BA1-A014-40862DBE2504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A78303-99C1-4084-8B1C-8647F90494C6}" type="pres">
      <dgm:prSet presAssocID="{D42F32F3-ED4B-4BA1-A014-40862DBE2504}" presName="parSh" presStyleLbl="node1" presStyleIdx="1" presStyleCnt="4"/>
      <dgm:spPr/>
      <dgm:t>
        <a:bodyPr/>
        <a:lstStyle/>
        <a:p>
          <a:endParaRPr lang="en-US"/>
        </a:p>
      </dgm:t>
    </dgm:pt>
    <dgm:pt modelId="{944D3D91-AEDF-4F6D-B93B-1BD621AEDC48}" type="pres">
      <dgm:prSet presAssocID="{D42F32F3-ED4B-4BA1-A014-40862DBE2504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0A455F-584E-459F-B2D5-10717717B0F9}" type="pres">
      <dgm:prSet presAssocID="{81771210-9325-4043-8E76-ABBD46F3AF9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C85D3C41-98F9-43D0-AECB-F47085598A49}" type="pres">
      <dgm:prSet presAssocID="{81771210-9325-4043-8E76-ABBD46F3AF9D}" presName="connTx" presStyleLbl="sibTrans2D1" presStyleIdx="1" presStyleCnt="3"/>
      <dgm:spPr/>
      <dgm:t>
        <a:bodyPr/>
        <a:lstStyle/>
        <a:p>
          <a:endParaRPr lang="en-US"/>
        </a:p>
      </dgm:t>
    </dgm:pt>
    <dgm:pt modelId="{B4EF4DC5-2F6E-46FF-900C-EDE791051D7A}" type="pres">
      <dgm:prSet presAssocID="{45482107-7609-4A5A-AA3C-13486545DD1C}" presName="composite" presStyleCnt="0"/>
      <dgm:spPr/>
    </dgm:pt>
    <dgm:pt modelId="{78AF073D-B1A2-49E7-BB78-2252034ADBE9}" type="pres">
      <dgm:prSet presAssocID="{45482107-7609-4A5A-AA3C-13486545DD1C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D0C7B-798C-4138-A036-3B39F95542F0}" type="pres">
      <dgm:prSet presAssocID="{45482107-7609-4A5A-AA3C-13486545DD1C}" presName="parSh" presStyleLbl="node1" presStyleIdx="2" presStyleCnt="4"/>
      <dgm:spPr/>
      <dgm:t>
        <a:bodyPr/>
        <a:lstStyle/>
        <a:p>
          <a:endParaRPr lang="en-US"/>
        </a:p>
      </dgm:t>
    </dgm:pt>
    <dgm:pt modelId="{FD1ECC8F-053F-4F03-867C-20F86459A20C}" type="pres">
      <dgm:prSet presAssocID="{45482107-7609-4A5A-AA3C-13486545DD1C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C18C4-5196-42B7-AF7C-6B06D0F562EA}" type="pres">
      <dgm:prSet presAssocID="{59C40DE4-8899-4ACD-9BFF-CDE6BE994AFD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8285D56-57A9-4A98-83C6-184734AB4380}" type="pres">
      <dgm:prSet presAssocID="{59C40DE4-8899-4ACD-9BFF-CDE6BE994AFD}" presName="connTx" presStyleLbl="sibTrans2D1" presStyleIdx="2" presStyleCnt="3"/>
      <dgm:spPr/>
      <dgm:t>
        <a:bodyPr/>
        <a:lstStyle/>
        <a:p>
          <a:endParaRPr lang="en-US"/>
        </a:p>
      </dgm:t>
    </dgm:pt>
    <dgm:pt modelId="{5D2EFDD9-763D-46E8-9EFD-7C908472465C}" type="pres">
      <dgm:prSet presAssocID="{AAF7AB7B-BAA8-4C46-916E-4348D09B9CBE}" presName="composite" presStyleCnt="0"/>
      <dgm:spPr/>
    </dgm:pt>
    <dgm:pt modelId="{8A95B710-61B5-4756-9780-918AC8FB2F61}" type="pres">
      <dgm:prSet presAssocID="{AAF7AB7B-BAA8-4C46-916E-4348D09B9CBE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1F4A33-9372-43D9-9394-8579EB1CEA60}" type="pres">
      <dgm:prSet presAssocID="{AAF7AB7B-BAA8-4C46-916E-4348D09B9CBE}" presName="parSh" presStyleLbl="node1" presStyleIdx="3" presStyleCnt="4"/>
      <dgm:spPr/>
      <dgm:t>
        <a:bodyPr/>
        <a:lstStyle/>
        <a:p>
          <a:endParaRPr lang="en-US"/>
        </a:p>
      </dgm:t>
    </dgm:pt>
    <dgm:pt modelId="{C4E2347B-9C01-43D8-AC8C-69F77E02586C}" type="pres">
      <dgm:prSet presAssocID="{AAF7AB7B-BAA8-4C46-916E-4348D09B9CBE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FC4F1E-15EA-4FB9-9FE3-B6F2EFC51F1C}" type="presOf" srcId="{44FE44F6-B37D-4122-84C7-1846A1673E40}" destId="{8C535949-BC8C-43FE-BE35-41D2C2C4752B}" srcOrd="0" destOrd="0" presId="urn:microsoft.com/office/officeart/2005/8/layout/process3"/>
    <dgm:cxn modelId="{0193832E-687C-4491-AD49-0DF17ED68F07}" srcId="{B5249551-331A-495A-B055-4901285335C5}" destId="{3BAB1341-5063-4A00-B6A0-2F551830024F}" srcOrd="0" destOrd="0" parTransId="{D9326692-E956-4122-9CA2-D1A2FEB11E83}" sibTransId="{BDEFB5AE-348D-4ED2-B766-535AD8B3F226}"/>
    <dgm:cxn modelId="{4733E12D-8A62-48DE-BA22-4D977AF30339}" srcId="{3BAB1341-5063-4A00-B6A0-2F551830024F}" destId="{44FE44F6-B37D-4122-84C7-1846A1673E40}" srcOrd="0" destOrd="0" parTransId="{4FF1DD3B-F9CA-447A-914F-88DF8BD96681}" sibTransId="{E4D7C38C-2759-4D41-B76C-F21B4C847BFD}"/>
    <dgm:cxn modelId="{F468A6CF-DC70-4767-B20D-219C75405D7F}" type="presOf" srcId="{3BAB1341-5063-4A00-B6A0-2F551830024F}" destId="{C43C3E15-A593-4256-9896-271B4679E658}" srcOrd="1" destOrd="0" presId="urn:microsoft.com/office/officeart/2005/8/layout/process3"/>
    <dgm:cxn modelId="{0A4EF2E2-9456-4CDB-BAAD-25A1B4814285}" srcId="{D42F32F3-ED4B-4BA1-A014-40862DBE2504}" destId="{3554BCD5-85CA-4477-A791-3307A1145D09}" srcOrd="0" destOrd="0" parTransId="{37A3B239-453E-4A9D-8862-A2800356E17B}" sibTransId="{CC28EC83-C09D-4B55-AFC2-281AA50D8E14}"/>
    <dgm:cxn modelId="{96960E8C-BC82-4157-834B-95C1BDDD532C}" type="presOf" srcId="{3554BCD5-85CA-4477-A791-3307A1145D09}" destId="{944D3D91-AEDF-4F6D-B93B-1BD621AEDC48}" srcOrd="0" destOrd="0" presId="urn:microsoft.com/office/officeart/2005/8/layout/process3"/>
    <dgm:cxn modelId="{C5EA8AD2-5F99-4F66-833F-A918A089107C}" type="presOf" srcId="{D42F32F3-ED4B-4BA1-A014-40862DBE2504}" destId="{6D25550C-8602-4217-B67C-C6EC1E107EB5}" srcOrd="0" destOrd="0" presId="urn:microsoft.com/office/officeart/2005/8/layout/process3"/>
    <dgm:cxn modelId="{0BFC0722-295E-4710-9489-56C0A20C1CFD}" type="presOf" srcId="{DB4786F9-7D0C-410D-9BFE-C3647449EFAB}" destId="{FD1ECC8F-053F-4F03-867C-20F86459A20C}" srcOrd="0" destOrd="0" presId="urn:microsoft.com/office/officeart/2005/8/layout/process3"/>
    <dgm:cxn modelId="{8822C5B5-6A33-4D6C-94DE-DD96F66E87CA}" type="presOf" srcId="{BDEFB5AE-348D-4ED2-B766-535AD8B3F226}" destId="{E5F4DC73-376B-46F2-8124-CC1C104224DC}" srcOrd="0" destOrd="0" presId="urn:microsoft.com/office/officeart/2005/8/layout/process3"/>
    <dgm:cxn modelId="{D38D996B-0B5B-4DEA-AD2F-4B77BDDDF944}" type="presOf" srcId="{AAF7AB7B-BAA8-4C46-916E-4348D09B9CBE}" destId="{8A95B710-61B5-4756-9780-918AC8FB2F61}" srcOrd="0" destOrd="0" presId="urn:microsoft.com/office/officeart/2005/8/layout/process3"/>
    <dgm:cxn modelId="{365C561E-E003-4B3A-8DA9-DAF3949B5CE6}" type="presOf" srcId="{AAF7AB7B-BAA8-4C46-916E-4348D09B9CBE}" destId="{351F4A33-9372-43D9-9394-8579EB1CEA60}" srcOrd="1" destOrd="0" presId="urn:microsoft.com/office/officeart/2005/8/layout/process3"/>
    <dgm:cxn modelId="{E0BFF66B-6F73-48A5-8C69-2A6FCF596412}" srcId="{B5249551-331A-495A-B055-4901285335C5}" destId="{45482107-7609-4A5A-AA3C-13486545DD1C}" srcOrd="2" destOrd="0" parTransId="{B0E2426C-724E-4753-92AE-354AD3B76F36}" sibTransId="{59C40DE4-8899-4ACD-9BFF-CDE6BE994AFD}"/>
    <dgm:cxn modelId="{F0BEF627-C8EE-4BC2-AF14-B683D105F7F9}" srcId="{45482107-7609-4A5A-AA3C-13486545DD1C}" destId="{DB4786F9-7D0C-410D-9BFE-C3647449EFAB}" srcOrd="0" destOrd="0" parTransId="{C9602191-7F4B-4CC1-8354-F81F78015EE0}" sibTransId="{66B936C9-F47E-428F-8ECC-36F4B3220323}"/>
    <dgm:cxn modelId="{CB8AA312-1386-40D5-843E-F42CC9805A5A}" type="presOf" srcId="{45482107-7609-4A5A-AA3C-13486545DD1C}" destId="{FB0D0C7B-798C-4138-A036-3B39F95542F0}" srcOrd="1" destOrd="0" presId="urn:microsoft.com/office/officeart/2005/8/layout/process3"/>
    <dgm:cxn modelId="{905F5143-D6D5-4920-9CA6-BD1DF0C1956C}" srcId="{AAF7AB7B-BAA8-4C46-916E-4348D09B9CBE}" destId="{47EB4FA3-871C-4B17-B693-82895C14446A}" srcOrd="0" destOrd="0" parTransId="{4D249C6D-FDE0-4431-A235-2731B9FE50C1}" sibTransId="{51AEEED1-CC6F-454B-BCAD-F35DB936ADA0}"/>
    <dgm:cxn modelId="{CDA2DC9C-66FC-4EFB-B4D5-192DCD7A2E88}" srcId="{B5249551-331A-495A-B055-4901285335C5}" destId="{D42F32F3-ED4B-4BA1-A014-40862DBE2504}" srcOrd="1" destOrd="0" parTransId="{D054FD7F-1D88-44D1-AA44-FEFC7B8D7B3E}" sibTransId="{81771210-9325-4043-8E76-ABBD46F3AF9D}"/>
    <dgm:cxn modelId="{63753659-B4C8-4AB3-B577-A39807FDCB2E}" type="presOf" srcId="{59C40DE4-8899-4ACD-9BFF-CDE6BE994AFD}" destId="{F8285D56-57A9-4A98-83C6-184734AB4380}" srcOrd="1" destOrd="0" presId="urn:microsoft.com/office/officeart/2005/8/layout/process3"/>
    <dgm:cxn modelId="{27999366-3887-4299-B8D9-4023A9288578}" type="presOf" srcId="{D42F32F3-ED4B-4BA1-A014-40862DBE2504}" destId="{A0A78303-99C1-4084-8B1C-8647F90494C6}" srcOrd="1" destOrd="0" presId="urn:microsoft.com/office/officeart/2005/8/layout/process3"/>
    <dgm:cxn modelId="{BE6896ED-BE52-4CED-8370-38566FE55284}" type="presOf" srcId="{47EB4FA3-871C-4B17-B693-82895C14446A}" destId="{C4E2347B-9C01-43D8-AC8C-69F77E02586C}" srcOrd="0" destOrd="0" presId="urn:microsoft.com/office/officeart/2005/8/layout/process3"/>
    <dgm:cxn modelId="{05B951CA-A7BC-45EC-A089-F5733A914BE9}" type="presOf" srcId="{3BAB1341-5063-4A00-B6A0-2F551830024F}" destId="{6311B308-29F8-402A-B0A9-E73DFBD10919}" srcOrd="0" destOrd="0" presId="urn:microsoft.com/office/officeart/2005/8/layout/process3"/>
    <dgm:cxn modelId="{B4EB2ED5-EFB0-43B8-9D24-AD94D9D89C5C}" type="presOf" srcId="{BDEFB5AE-348D-4ED2-B766-535AD8B3F226}" destId="{4EC6D0D8-98E8-400C-9667-241D118DBCD4}" srcOrd="1" destOrd="0" presId="urn:microsoft.com/office/officeart/2005/8/layout/process3"/>
    <dgm:cxn modelId="{7D0AFEB1-6CF6-4EFD-AB1D-6D4635960A18}" srcId="{B5249551-331A-495A-B055-4901285335C5}" destId="{AAF7AB7B-BAA8-4C46-916E-4348D09B9CBE}" srcOrd="3" destOrd="0" parTransId="{4C79993F-3D02-4AA0-9B59-D796CAD49E2B}" sibTransId="{3F9B15BE-49E2-439E-AC3C-EF26EB2DF1E9}"/>
    <dgm:cxn modelId="{63748AB3-365F-4DE5-BB1C-4A736BE607AB}" type="presOf" srcId="{B5249551-331A-495A-B055-4901285335C5}" destId="{52CCB1FB-C927-477E-B533-54DE0FFABD9F}" srcOrd="0" destOrd="0" presId="urn:microsoft.com/office/officeart/2005/8/layout/process3"/>
    <dgm:cxn modelId="{C684B809-8557-4CD9-A40C-E4DDC79C7642}" type="presOf" srcId="{45482107-7609-4A5A-AA3C-13486545DD1C}" destId="{78AF073D-B1A2-49E7-BB78-2252034ADBE9}" srcOrd="0" destOrd="0" presId="urn:microsoft.com/office/officeart/2005/8/layout/process3"/>
    <dgm:cxn modelId="{C5B73861-7D14-4566-87EB-8A7D3087617F}" type="presOf" srcId="{81771210-9325-4043-8E76-ABBD46F3AF9D}" destId="{C85D3C41-98F9-43D0-AECB-F47085598A49}" srcOrd="1" destOrd="0" presId="urn:microsoft.com/office/officeart/2005/8/layout/process3"/>
    <dgm:cxn modelId="{C49CCD06-8A19-426D-9794-E9798F6711DF}" type="presOf" srcId="{81771210-9325-4043-8E76-ABBD46F3AF9D}" destId="{4D0A455F-584E-459F-B2D5-10717717B0F9}" srcOrd="0" destOrd="0" presId="urn:microsoft.com/office/officeart/2005/8/layout/process3"/>
    <dgm:cxn modelId="{BAF6A2B2-1FAE-4AF1-B1A3-4B895F71F50E}" type="presOf" srcId="{59C40DE4-8899-4ACD-9BFF-CDE6BE994AFD}" destId="{505C18C4-5196-42B7-AF7C-6B06D0F562EA}" srcOrd="0" destOrd="0" presId="urn:microsoft.com/office/officeart/2005/8/layout/process3"/>
    <dgm:cxn modelId="{937ADEDB-343F-45E4-BCA0-F13B2195AFC1}" type="presParOf" srcId="{52CCB1FB-C927-477E-B533-54DE0FFABD9F}" destId="{FA4A1B2D-87EB-4CAB-84DE-05D35CFE241D}" srcOrd="0" destOrd="0" presId="urn:microsoft.com/office/officeart/2005/8/layout/process3"/>
    <dgm:cxn modelId="{E82F488B-76DF-41ED-97C1-249D00749572}" type="presParOf" srcId="{FA4A1B2D-87EB-4CAB-84DE-05D35CFE241D}" destId="{6311B308-29F8-402A-B0A9-E73DFBD10919}" srcOrd="0" destOrd="0" presId="urn:microsoft.com/office/officeart/2005/8/layout/process3"/>
    <dgm:cxn modelId="{27253386-A847-4C69-B627-A4CD2C9F14A8}" type="presParOf" srcId="{FA4A1B2D-87EB-4CAB-84DE-05D35CFE241D}" destId="{C43C3E15-A593-4256-9896-271B4679E658}" srcOrd="1" destOrd="0" presId="urn:microsoft.com/office/officeart/2005/8/layout/process3"/>
    <dgm:cxn modelId="{CB5FF8B2-A283-4787-8258-B9CB6DF2D029}" type="presParOf" srcId="{FA4A1B2D-87EB-4CAB-84DE-05D35CFE241D}" destId="{8C535949-BC8C-43FE-BE35-41D2C2C4752B}" srcOrd="2" destOrd="0" presId="urn:microsoft.com/office/officeart/2005/8/layout/process3"/>
    <dgm:cxn modelId="{DBA5ACBF-AD9E-43DF-855A-08EDCBD220E7}" type="presParOf" srcId="{52CCB1FB-C927-477E-B533-54DE0FFABD9F}" destId="{E5F4DC73-376B-46F2-8124-CC1C104224DC}" srcOrd="1" destOrd="0" presId="urn:microsoft.com/office/officeart/2005/8/layout/process3"/>
    <dgm:cxn modelId="{3B3728AC-017C-48B2-B5DC-E670FB1E2772}" type="presParOf" srcId="{E5F4DC73-376B-46F2-8124-CC1C104224DC}" destId="{4EC6D0D8-98E8-400C-9667-241D118DBCD4}" srcOrd="0" destOrd="0" presId="urn:microsoft.com/office/officeart/2005/8/layout/process3"/>
    <dgm:cxn modelId="{CB446D0B-7BE3-42C4-B711-3A03E7D8C595}" type="presParOf" srcId="{52CCB1FB-C927-477E-B533-54DE0FFABD9F}" destId="{FF80CF59-B668-47F2-8000-2F2706B96282}" srcOrd="2" destOrd="0" presId="urn:microsoft.com/office/officeart/2005/8/layout/process3"/>
    <dgm:cxn modelId="{6F1E1E71-D86F-4352-AC24-431B76F7BA17}" type="presParOf" srcId="{FF80CF59-B668-47F2-8000-2F2706B96282}" destId="{6D25550C-8602-4217-B67C-C6EC1E107EB5}" srcOrd="0" destOrd="0" presId="urn:microsoft.com/office/officeart/2005/8/layout/process3"/>
    <dgm:cxn modelId="{02703B95-9F9C-45DB-A956-EE15C73AE9A5}" type="presParOf" srcId="{FF80CF59-B668-47F2-8000-2F2706B96282}" destId="{A0A78303-99C1-4084-8B1C-8647F90494C6}" srcOrd="1" destOrd="0" presId="urn:microsoft.com/office/officeart/2005/8/layout/process3"/>
    <dgm:cxn modelId="{DA7253E7-3F67-4C03-969C-79A7BF123A9F}" type="presParOf" srcId="{FF80CF59-B668-47F2-8000-2F2706B96282}" destId="{944D3D91-AEDF-4F6D-B93B-1BD621AEDC48}" srcOrd="2" destOrd="0" presId="urn:microsoft.com/office/officeart/2005/8/layout/process3"/>
    <dgm:cxn modelId="{3E94E556-CBBE-4B43-9FE5-8FD4D90AB552}" type="presParOf" srcId="{52CCB1FB-C927-477E-B533-54DE0FFABD9F}" destId="{4D0A455F-584E-459F-B2D5-10717717B0F9}" srcOrd="3" destOrd="0" presId="urn:microsoft.com/office/officeart/2005/8/layout/process3"/>
    <dgm:cxn modelId="{A5BDC661-742D-4D2C-9F46-94F19FFC949B}" type="presParOf" srcId="{4D0A455F-584E-459F-B2D5-10717717B0F9}" destId="{C85D3C41-98F9-43D0-AECB-F47085598A49}" srcOrd="0" destOrd="0" presId="urn:microsoft.com/office/officeart/2005/8/layout/process3"/>
    <dgm:cxn modelId="{EE62AE62-D8D4-4760-84B1-BCA698A6B618}" type="presParOf" srcId="{52CCB1FB-C927-477E-B533-54DE0FFABD9F}" destId="{B4EF4DC5-2F6E-46FF-900C-EDE791051D7A}" srcOrd="4" destOrd="0" presId="urn:microsoft.com/office/officeart/2005/8/layout/process3"/>
    <dgm:cxn modelId="{4FEA7D2A-66D7-42EF-8F64-9DD27F8236AE}" type="presParOf" srcId="{B4EF4DC5-2F6E-46FF-900C-EDE791051D7A}" destId="{78AF073D-B1A2-49E7-BB78-2252034ADBE9}" srcOrd="0" destOrd="0" presId="urn:microsoft.com/office/officeart/2005/8/layout/process3"/>
    <dgm:cxn modelId="{7DEDB27B-BF4E-4F42-8CA1-FA26A6B2D7B4}" type="presParOf" srcId="{B4EF4DC5-2F6E-46FF-900C-EDE791051D7A}" destId="{FB0D0C7B-798C-4138-A036-3B39F95542F0}" srcOrd="1" destOrd="0" presId="urn:microsoft.com/office/officeart/2005/8/layout/process3"/>
    <dgm:cxn modelId="{EF2D4822-FCE3-4C03-93C0-0BA9DFB672E7}" type="presParOf" srcId="{B4EF4DC5-2F6E-46FF-900C-EDE791051D7A}" destId="{FD1ECC8F-053F-4F03-867C-20F86459A20C}" srcOrd="2" destOrd="0" presId="urn:microsoft.com/office/officeart/2005/8/layout/process3"/>
    <dgm:cxn modelId="{49BB1F8F-DCD2-4186-BB09-2EB8D1B19C52}" type="presParOf" srcId="{52CCB1FB-C927-477E-B533-54DE0FFABD9F}" destId="{505C18C4-5196-42B7-AF7C-6B06D0F562EA}" srcOrd="5" destOrd="0" presId="urn:microsoft.com/office/officeart/2005/8/layout/process3"/>
    <dgm:cxn modelId="{7503D000-6263-44F0-83D4-669C97DEC7F7}" type="presParOf" srcId="{505C18C4-5196-42B7-AF7C-6B06D0F562EA}" destId="{F8285D56-57A9-4A98-83C6-184734AB4380}" srcOrd="0" destOrd="0" presId="urn:microsoft.com/office/officeart/2005/8/layout/process3"/>
    <dgm:cxn modelId="{333C0B30-800B-43C7-9ABD-FB99C93FDF0A}" type="presParOf" srcId="{52CCB1FB-C927-477E-B533-54DE0FFABD9F}" destId="{5D2EFDD9-763D-46E8-9EFD-7C908472465C}" srcOrd="6" destOrd="0" presId="urn:microsoft.com/office/officeart/2005/8/layout/process3"/>
    <dgm:cxn modelId="{D0CC425F-2ABD-4DD9-B07D-A32F78B72391}" type="presParOf" srcId="{5D2EFDD9-763D-46E8-9EFD-7C908472465C}" destId="{8A95B710-61B5-4756-9780-918AC8FB2F61}" srcOrd="0" destOrd="0" presId="urn:microsoft.com/office/officeart/2005/8/layout/process3"/>
    <dgm:cxn modelId="{7C8CF0CD-8AD3-476F-9C4C-D0D253CA465C}" type="presParOf" srcId="{5D2EFDD9-763D-46E8-9EFD-7C908472465C}" destId="{351F4A33-9372-43D9-9394-8579EB1CEA60}" srcOrd="1" destOrd="0" presId="urn:microsoft.com/office/officeart/2005/8/layout/process3"/>
    <dgm:cxn modelId="{C0C6B48E-DB2B-4123-95F6-0E706D9E8C38}" type="presParOf" srcId="{5D2EFDD9-763D-46E8-9EFD-7C908472465C}" destId="{C4E2347B-9C01-43D8-AC8C-69F77E02586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C3E15-A593-4256-9896-271B4679E658}">
      <dsp:nvSpPr>
        <dsp:cNvPr id="0" name=""/>
        <dsp:cNvSpPr/>
      </dsp:nvSpPr>
      <dsp:spPr>
        <a:xfrm>
          <a:off x="1073" y="936900"/>
          <a:ext cx="134891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Adopt plan</a:t>
          </a:r>
          <a:endParaRPr lang="en-US" sz="1800" kern="1200" dirty="0"/>
        </a:p>
      </dsp:txBody>
      <dsp:txXfrm>
        <a:off x="1073" y="936900"/>
        <a:ext cx="1348918" cy="518400"/>
      </dsp:txXfrm>
    </dsp:sp>
    <dsp:sp modelId="{8C535949-BC8C-43FE-BE35-41D2C2C4752B}">
      <dsp:nvSpPr>
        <dsp:cNvPr id="0" name=""/>
        <dsp:cNvSpPr/>
      </dsp:nvSpPr>
      <dsp:spPr>
        <a:xfrm>
          <a:off x="277357" y="1455300"/>
          <a:ext cx="1348918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3Q [Year]</a:t>
          </a:r>
          <a:endParaRPr lang="en-US" sz="1800" kern="1200" dirty="0"/>
        </a:p>
      </dsp:txBody>
      <dsp:txXfrm>
        <a:off x="307724" y="1485667"/>
        <a:ext cx="1288184" cy="976066"/>
      </dsp:txXfrm>
    </dsp:sp>
    <dsp:sp modelId="{E5F4DC73-376B-46F2-8124-CC1C104224DC}">
      <dsp:nvSpPr>
        <dsp:cNvPr id="0" name=""/>
        <dsp:cNvSpPr/>
      </dsp:nvSpPr>
      <dsp:spPr>
        <a:xfrm>
          <a:off x="1554483" y="1028179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554483" y="1095347"/>
        <a:ext cx="332769" cy="201505"/>
      </dsp:txXfrm>
    </dsp:sp>
    <dsp:sp modelId="{A0A78303-99C1-4084-8B1C-8647F90494C6}">
      <dsp:nvSpPr>
        <dsp:cNvPr id="0" name=""/>
        <dsp:cNvSpPr/>
      </dsp:nvSpPr>
      <dsp:spPr>
        <a:xfrm>
          <a:off x="2167956" y="936900"/>
          <a:ext cx="134891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Implement</a:t>
          </a:r>
          <a:endParaRPr lang="en-US" sz="1800" kern="1200" dirty="0"/>
        </a:p>
      </dsp:txBody>
      <dsp:txXfrm>
        <a:off x="2167956" y="936900"/>
        <a:ext cx="1348918" cy="518400"/>
      </dsp:txXfrm>
    </dsp:sp>
    <dsp:sp modelId="{944D3D91-AEDF-4F6D-B93B-1BD621AEDC48}">
      <dsp:nvSpPr>
        <dsp:cNvPr id="0" name=""/>
        <dsp:cNvSpPr/>
      </dsp:nvSpPr>
      <dsp:spPr>
        <a:xfrm>
          <a:off x="2444241" y="1455300"/>
          <a:ext cx="1348918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4Q [Year]</a:t>
          </a:r>
          <a:endParaRPr lang="en-US" sz="1800" kern="1200" dirty="0"/>
        </a:p>
      </dsp:txBody>
      <dsp:txXfrm>
        <a:off x="2474608" y="1485667"/>
        <a:ext cx="1288184" cy="976066"/>
      </dsp:txXfrm>
    </dsp:sp>
    <dsp:sp modelId="{4D0A455F-584E-459F-B2D5-10717717B0F9}">
      <dsp:nvSpPr>
        <dsp:cNvPr id="0" name=""/>
        <dsp:cNvSpPr/>
      </dsp:nvSpPr>
      <dsp:spPr>
        <a:xfrm>
          <a:off x="3721366" y="1028179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721366" y="1095347"/>
        <a:ext cx="332769" cy="201505"/>
      </dsp:txXfrm>
    </dsp:sp>
    <dsp:sp modelId="{FB0D0C7B-798C-4138-A036-3B39F95542F0}">
      <dsp:nvSpPr>
        <dsp:cNvPr id="0" name=""/>
        <dsp:cNvSpPr/>
      </dsp:nvSpPr>
      <dsp:spPr>
        <a:xfrm>
          <a:off x="4334840" y="936900"/>
          <a:ext cx="134891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Evaluate</a:t>
          </a:r>
          <a:endParaRPr lang="en-US" sz="1800" kern="1200" dirty="0"/>
        </a:p>
      </dsp:txBody>
      <dsp:txXfrm>
        <a:off x="4334840" y="936900"/>
        <a:ext cx="1348918" cy="518400"/>
      </dsp:txXfrm>
    </dsp:sp>
    <dsp:sp modelId="{FD1ECC8F-053F-4F03-867C-20F86459A20C}">
      <dsp:nvSpPr>
        <dsp:cNvPr id="0" name=""/>
        <dsp:cNvSpPr/>
      </dsp:nvSpPr>
      <dsp:spPr>
        <a:xfrm>
          <a:off x="4611124" y="1455300"/>
          <a:ext cx="1348918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3Q [Year]</a:t>
          </a:r>
          <a:endParaRPr lang="en-US" sz="1800" kern="1200" dirty="0"/>
        </a:p>
      </dsp:txBody>
      <dsp:txXfrm>
        <a:off x="4641491" y="1485667"/>
        <a:ext cx="1288184" cy="976066"/>
      </dsp:txXfrm>
    </dsp:sp>
    <dsp:sp modelId="{505C18C4-5196-42B7-AF7C-6B06D0F562EA}">
      <dsp:nvSpPr>
        <dsp:cNvPr id="0" name=""/>
        <dsp:cNvSpPr/>
      </dsp:nvSpPr>
      <dsp:spPr>
        <a:xfrm>
          <a:off x="5888249" y="1028179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5888249" y="1095347"/>
        <a:ext cx="332769" cy="201505"/>
      </dsp:txXfrm>
    </dsp:sp>
    <dsp:sp modelId="{351F4A33-9372-43D9-9394-8579EB1CEA60}">
      <dsp:nvSpPr>
        <dsp:cNvPr id="0" name=""/>
        <dsp:cNvSpPr/>
      </dsp:nvSpPr>
      <dsp:spPr>
        <a:xfrm>
          <a:off x="6501723" y="936900"/>
          <a:ext cx="1348918" cy="7775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Adjust</a:t>
          </a:r>
          <a:endParaRPr lang="en-US" sz="1800" kern="1200" dirty="0"/>
        </a:p>
      </dsp:txBody>
      <dsp:txXfrm>
        <a:off x="6501723" y="936900"/>
        <a:ext cx="1348918" cy="518400"/>
      </dsp:txXfrm>
    </dsp:sp>
    <dsp:sp modelId="{C4E2347B-9C01-43D8-AC8C-69F77E02586C}">
      <dsp:nvSpPr>
        <dsp:cNvPr id="0" name=""/>
        <dsp:cNvSpPr/>
      </dsp:nvSpPr>
      <dsp:spPr>
        <a:xfrm>
          <a:off x="6778007" y="1455300"/>
          <a:ext cx="1348918" cy="103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4Q [Year]</a:t>
          </a:r>
          <a:endParaRPr lang="en-US" sz="1800" kern="1200" dirty="0"/>
        </a:p>
      </dsp:txBody>
      <dsp:txXfrm>
        <a:off x="6808374" y="1485667"/>
        <a:ext cx="1288184" cy="976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8/8/2016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8/8/2016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p:transition spd="slow"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8/8/2016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5010" y="6211669"/>
            <a:ext cx="8221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Adventure Works:  The ultimate source for outdoor equipment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Isaac Sacramento</a:t>
            </a:r>
          </a:p>
          <a:p>
            <a:r>
              <a:rPr lang="en-US" dirty="0" err="1" smtClean="0"/>
              <a:t>Doutorando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Ciência</a:t>
            </a:r>
            <a:r>
              <a:rPr lang="en-US" dirty="0" smtClean="0"/>
              <a:t> da </a:t>
            </a:r>
            <a:r>
              <a:rPr lang="en-US" dirty="0" err="1" smtClean="0"/>
              <a:t>Computação</a:t>
            </a:r>
            <a:endParaRPr lang="en-US" dirty="0" smtClean="0"/>
          </a:p>
          <a:p>
            <a:r>
              <a:rPr lang="en-US" dirty="0" err="1" smtClean="0"/>
              <a:t>Universidade</a:t>
            </a:r>
            <a:r>
              <a:rPr lang="en-US" dirty="0" smtClean="0"/>
              <a:t> Federal de Santa Catarina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Convolucionais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 sales </a:t>
            </a:r>
            <a:r>
              <a:rPr lang="en-US" dirty="0" smtClean="0"/>
              <a:t>faster.</a:t>
            </a:r>
            <a:endParaRPr lang="en-US" dirty="0"/>
          </a:p>
          <a:p>
            <a:r>
              <a:rPr lang="en-US" dirty="0"/>
              <a:t>Present complex concepts quickly and </a:t>
            </a:r>
            <a:r>
              <a:rPr lang="en-US" dirty="0" smtClean="0"/>
              <a:t>clearly.</a:t>
            </a:r>
            <a:endParaRPr lang="en-US" dirty="0"/>
          </a:p>
          <a:p>
            <a:r>
              <a:rPr lang="en-US" dirty="0"/>
              <a:t>Leverage database information </a:t>
            </a:r>
            <a:r>
              <a:rPr lang="en-US" dirty="0" smtClean="0"/>
              <a:t>(</a:t>
            </a:r>
            <a:r>
              <a:rPr lang="en-US" dirty="0"/>
              <a:t>sales numbers, customer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locations</a:t>
            </a:r>
            <a:r>
              <a:rPr lang="en-US" dirty="0"/>
              <a:t>, etc</a:t>
            </a:r>
            <a:r>
              <a:rPr lang="en-US" dirty="0" smtClean="0"/>
              <a:t>.).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and Marketing Needs</a:t>
            </a:r>
          </a:p>
        </p:txBody>
      </p:sp>
    </p:spTree>
    <p:extLst>
      <p:ext uri="{BB962C8B-B14F-4D97-AF65-F5344CB8AC3E}">
        <p14:creationId xmlns:p14="http://schemas.microsoft.com/office/powerpoint/2010/main" val="38282350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and solution #1</a:t>
            </a:r>
          </a:p>
          <a:p>
            <a:r>
              <a:rPr lang="en-US" dirty="0"/>
              <a:t>Need and solution #2</a:t>
            </a:r>
          </a:p>
          <a:p>
            <a:r>
              <a:rPr lang="en-US" dirty="0"/>
              <a:t>Need and solution #3</a:t>
            </a:r>
          </a:p>
          <a:p>
            <a:r>
              <a:rPr lang="en-US" dirty="0"/>
              <a:t>Need and solution #4</a:t>
            </a:r>
          </a:p>
          <a:p>
            <a:r>
              <a:rPr lang="en-US" dirty="0"/>
              <a:t>Need and solution #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 Sales Faster</a:t>
            </a:r>
          </a:p>
        </p:txBody>
      </p:sp>
    </p:spTree>
    <p:extLst>
      <p:ext uri="{BB962C8B-B14F-4D97-AF65-F5344CB8AC3E}">
        <p14:creationId xmlns:p14="http://schemas.microsoft.com/office/powerpoint/2010/main" val="35621848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and solution #1</a:t>
            </a:r>
          </a:p>
          <a:p>
            <a:r>
              <a:rPr lang="en-US" dirty="0"/>
              <a:t>Need and solution #2</a:t>
            </a:r>
          </a:p>
          <a:p>
            <a:r>
              <a:rPr lang="en-US" dirty="0"/>
              <a:t>Need and solution #3</a:t>
            </a:r>
          </a:p>
          <a:p>
            <a:r>
              <a:rPr lang="en-US" dirty="0"/>
              <a:t>Need and solution #4</a:t>
            </a:r>
          </a:p>
          <a:p>
            <a:r>
              <a:rPr lang="en-US" dirty="0"/>
              <a:t>Need and solution #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 Complex Concepts Quickly and Clearly</a:t>
            </a:r>
          </a:p>
        </p:txBody>
      </p:sp>
    </p:spTree>
    <p:extLst>
      <p:ext uri="{BB962C8B-B14F-4D97-AF65-F5344CB8AC3E}">
        <p14:creationId xmlns:p14="http://schemas.microsoft.com/office/powerpoint/2010/main" val="50689772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and solution #1</a:t>
            </a:r>
          </a:p>
          <a:p>
            <a:r>
              <a:rPr lang="en-US" dirty="0"/>
              <a:t>Need and solution #2</a:t>
            </a:r>
          </a:p>
          <a:p>
            <a:r>
              <a:rPr lang="en-US" dirty="0"/>
              <a:t>Need and solution #3</a:t>
            </a:r>
          </a:p>
          <a:p>
            <a:r>
              <a:rPr lang="en-US" dirty="0"/>
              <a:t>Need and solution #4</a:t>
            </a:r>
          </a:p>
          <a:p>
            <a:r>
              <a:rPr lang="en-US" dirty="0"/>
              <a:t>Need and solution #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Leverage Database Information</a:t>
            </a:r>
          </a:p>
        </p:txBody>
      </p:sp>
    </p:spTree>
    <p:extLst>
      <p:ext uri="{BB962C8B-B14F-4D97-AF65-F5344CB8AC3E}">
        <p14:creationId xmlns:p14="http://schemas.microsoft.com/office/powerpoint/2010/main" val="3877782665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</p:spTree>
    <p:extLst>
      <p:ext uri="{BB962C8B-B14F-4D97-AF65-F5344CB8AC3E}">
        <p14:creationId xmlns:p14="http://schemas.microsoft.com/office/powerpoint/2010/main" val="24944202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6183868"/>
            <a:ext cx="1097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Adventure Works:  The ultimate source for outdoor equipment</a:t>
            </a:r>
          </a:p>
        </p:txBody>
      </p:sp>
    </p:spTree>
    <p:extLst>
      <p:ext uri="{BB962C8B-B14F-4D97-AF65-F5344CB8AC3E}">
        <p14:creationId xmlns:p14="http://schemas.microsoft.com/office/powerpoint/2010/main" val="13212215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49424"/>
            <a:ext cx="10972800" cy="432511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Conceitos</a:t>
            </a:r>
            <a:endParaRPr lang="en-US" dirty="0"/>
          </a:p>
          <a:p>
            <a:pPr lvl="1"/>
            <a:r>
              <a:rPr lang="en-US" dirty="0" smtClean="0"/>
              <a:t>Deep Learning.</a:t>
            </a:r>
          </a:p>
          <a:p>
            <a:pPr lvl="1"/>
            <a:r>
              <a:rPr lang="en-US" dirty="0" err="1" smtClean="0"/>
              <a:t>Redes</a:t>
            </a:r>
            <a:r>
              <a:rPr lang="en-US" dirty="0" smtClean="0"/>
              <a:t> </a:t>
            </a:r>
            <a:r>
              <a:rPr lang="en-US" dirty="0" err="1" smtClean="0"/>
              <a:t>Neurais</a:t>
            </a:r>
            <a:r>
              <a:rPr lang="en-US" dirty="0" smtClean="0"/>
              <a:t> </a:t>
            </a:r>
            <a:r>
              <a:rPr lang="en-US" dirty="0" err="1" smtClean="0"/>
              <a:t>Convolucionais</a:t>
            </a:r>
            <a:endParaRPr lang="en-US" dirty="0" smtClean="0"/>
          </a:p>
          <a:p>
            <a:pPr lvl="2"/>
            <a:r>
              <a:rPr lang="en-US" dirty="0" err="1" smtClean="0"/>
              <a:t>Motivação</a:t>
            </a:r>
            <a:endParaRPr lang="en-US" dirty="0" smtClean="0"/>
          </a:p>
          <a:p>
            <a:pPr lvl="2"/>
            <a:r>
              <a:rPr lang="en-US" dirty="0" err="1" smtClean="0"/>
              <a:t>Convolução</a:t>
            </a:r>
            <a:endParaRPr lang="en-US" dirty="0" smtClean="0"/>
          </a:p>
          <a:p>
            <a:pPr lvl="2"/>
            <a:r>
              <a:rPr lang="en-US" dirty="0" err="1" smtClean="0"/>
              <a:t>Downsampling</a:t>
            </a:r>
            <a:endParaRPr lang="en-US" dirty="0" smtClean="0"/>
          </a:p>
          <a:p>
            <a:pPr lvl="2"/>
            <a:r>
              <a:rPr lang="en-US" dirty="0" err="1" smtClean="0"/>
              <a:t>Estrutura</a:t>
            </a:r>
            <a:endParaRPr lang="en-US" dirty="0"/>
          </a:p>
          <a:p>
            <a:r>
              <a:rPr lang="en-US" dirty="0" err="1" smtClean="0"/>
              <a:t>Principais</a:t>
            </a:r>
            <a:r>
              <a:rPr lang="en-US" dirty="0" smtClean="0"/>
              <a:t> </a:t>
            </a:r>
            <a:r>
              <a:rPr lang="en-US" dirty="0" err="1" smtClean="0"/>
              <a:t>Aplicações</a:t>
            </a:r>
            <a:endParaRPr lang="en-US" dirty="0"/>
          </a:p>
          <a:p>
            <a:pPr lvl="1"/>
            <a:r>
              <a:rPr lang="en-US" dirty="0" err="1" smtClean="0"/>
              <a:t>Classificação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Increased customer </a:t>
            </a:r>
            <a:r>
              <a:rPr lang="en-US" dirty="0" smtClean="0"/>
              <a:t>satisfaction.</a:t>
            </a:r>
            <a:endParaRPr lang="en-US" dirty="0"/>
          </a:p>
          <a:p>
            <a:r>
              <a:rPr lang="en-US" dirty="0" err="1" smtClean="0"/>
              <a:t>Potêncial</a:t>
            </a:r>
            <a:r>
              <a:rPr lang="en-US" dirty="0" smtClean="0"/>
              <a:t> de </a:t>
            </a:r>
            <a:r>
              <a:rPr lang="en-US" dirty="0" err="1" smtClean="0"/>
              <a:t>aplicação</a:t>
            </a:r>
            <a:r>
              <a:rPr lang="en-US" dirty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geo-</a:t>
            </a:r>
            <a:r>
              <a:rPr lang="en-US" dirty="0" err="1" smtClean="0"/>
              <a:t>estatística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81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verdadeiro</a:t>
            </a:r>
            <a:r>
              <a:rPr lang="en-US" dirty="0" smtClean="0"/>
              <a:t> </a:t>
            </a:r>
            <a:r>
              <a:rPr lang="en-US" dirty="0" err="1" smtClean="0"/>
              <a:t>desafio</a:t>
            </a:r>
            <a:r>
              <a:rPr lang="en-US" dirty="0" smtClean="0"/>
              <a:t> da IA</a:t>
            </a:r>
            <a:endParaRPr lang="en-US" dirty="0"/>
          </a:p>
          <a:p>
            <a:pPr lvl="1"/>
            <a:r>
              <a:rPr lang="en-US" dirty="0" smtClean="0"/>
              <a:t>Resolver </a:t>
            </a:r>
            <a:r>
              <a:rPr lang="en-US" dirty="0" err="1" smtClean="0"/>
              <a:t>tarefas</a:t>
            </a:r>
            <a:r>
              <a:rPr lang="en-US" dirty="0" smtClean="0"/>
              <a:t> </a:t>
            </a:r>
            <a:r>
              <a:rPr lang="en-US" dirty="0" err="1" smtClean="0"/>
              <a:t>realizadas</a:t>
            </a:r>
            <a:r>
              <a:rPr lang="en-US" dirty="0" smtClean="0"/>
              <a:t> </a:t>
            </a:r>
            <a:r>
              <a:rPr lang="en-US" dirty="0" err="1" smtClean="0"/>
              <a:t>facilmente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pessoas</a:t>
            </a:r>
            <a:r>
              <a:rPr lang="en-US" dirty="0" smtClean="0"/>
              <a:t>, mas </a:t>
            </a:r>
            <a:r>
              <a:rPr lang="en-US" dirty="0" err="1" smtClean="0"/>
              <a:t>difíceis</a:t>
            </a:r>
            <a:r>
              <a:rPr lang="en-US" dirty="0" smtClean="0"/>
              <a:t> de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formalizadas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Reconhecimento</a:t>
            </a:r>
            <a:r>
              <a:rPr lang="en-US" dirty="0" smtClean="0"/>
              <a:t> de </a:t>
            </a:r>
            <a:r>
              <a:rPr lang="en-US" dirty="0" err="1" smtClean="0"/>
              <a:t>voz</a:t>
            </a:r>
            <a:endParaRPr lang="en-US" dirty="0" smtClean="0"/>
          </a:p>
          <a:p>
            <a:pPr lvl="2"/>
            <a:r>
              <a:rPr lang="en-US" dirty="0" err="1" smtClean="0"/>
              <a:t>Reconhecimento</a:t>
            </a:r>
            <a:r>
              <a:rPr lang="en-US" dirty="0" smtClean="0"/>
              <a:t> de faces</a:t>
            </a:r>
          </a:p>
          <a:p>
            <a:r>
              <a:rPr lang="en-US" dirty="0" err="1" smtClean="0"/>
              <a:t>Aprendizado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hierarquia</a:t>
            </a:r>
            <a:r>
              <a:rPr lang="en-US" dirty="0" smtClean="0"/>
              <a:t> de </a:t>
            </a:r>
            <a:r>
              <a:rPr lang="en-US" dirty="0" err="1" smtClean="0"/>
              <a:t>conceitos</a:t>
            </a:r>
            <a:endParaRPr lang="en-US" dirty="0" smtClean="0"/>
          </a:p>
          <a:p>
            <a:r>
              <a:rPr lang="en-US" dirty="0" err="1" smtClean="0"/>
              <a:t>Aprendizado</a:t>
            </a:r>
            <a:r>
              <a:rPr lang="en-US" dirty="0" smtClean="0"/>
              <a:t> de </a:t>
            </a:r>
            <a:r>
              <a:rPr lang="en-US" dirty="0" err="1" smtClean="0"/>
              <a:t>conceitos</a:t>
            </a:r>
            <a:r>
              <a:rPr lang="en-US" dirty="0" smtClean="0"/>
              <a:t> </a:t>
            </a:r>
            <a:r>
              <a:rPr lang="en-US" dirty="0" err="1" smtClean="0"/>
              <a:t>complicados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</a:t>
            </a:r>
            <a:r>
              <a:rPr lang="en-US" dirty="0" err="1" smtClean="0"/>
              <a:t>conceitos</a:t>
            </a:r>
            <a:r>
              <a:rPr lang="en-US" dirty="0" smtClean="0"/>
              <a:t> simples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76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869" y="5049671"/>
            <a:ext cx="1143099" cy="8306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68" y="5208399"/>
            <a:ext cx="4008467" cy="9449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64" y="4071327"/>
            <a:ext cx="4130398" cy="11507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912" y="2927431"/>
            <a:ext cx="4198984" cy="1150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94" y="1729793"/>
            <a:ext cx="4138019" cy="11888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971" y="506106"/>
            <a:ext cx="4198984" cy="1242168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25" y="2679646"/>
            <a:ext cx="2392887" cy="2370025"/>
          </a:xfrm>
        </p:spPr>
      </p:pic>
    </p:spTree>
    <p:extLst>
      <p:ext uri="{BB962C8B-B14F-4D97-AF65-F5344CB8AC3E}">
        <p14:creationId xmlns:p14="http://schemas.microsoft.com/office/powerpoint/2010/main" val="28733629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33650"/>
            <a:ext cx="5348884" cy="4324350"/>
          </a:xfrm>
          <a:prstGeom prst="rect">
            <a:avLst/>
          </a:prstGeom>
        </p:spPr>
      </p:pic>
      <p:pic>
        <p:nvPicPr>
          <p:cNvPr id="14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24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23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11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6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4" cy="4341812"/>
          </a:xfrm>
          <a:prstGeom prst="rect">
            <a:avLst/>
          </a:prstGeom>
        </p:spPr>
      </p:pic>
      <p:pic>
        <p:nvPicPr>
          <p:cNvPr id="10" name="Picture 13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3650"/>
            <a:ext cx="5348884" cy="4324350"/>
          </a:xfrm>
        </p:spPr>
      </p:pic>
      <p:pic>
        <p:nvPicPr>
          <p:cNvPr id="9" name="Picture 12"/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3650"/>
            <a:ext cx="5348884" cy="4324350"/>
          </a:xfrm>
        </p:spPr>
      </p:pic>
      <p:pic>
        <p:nvPicPr>
          <p:cNvPr id="5" name="Picture 11"/>
          <p:cNvPicPr>
            <a:picLocks noGrp="1" noChangeAspect="1"/>
          </p:cNvPicPr>
          <p:nvPr>
            <p:ph sz="half" idx="1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4" cy="4341812"/>
          </a:xfrm>
        </p:spPr>
      </p:pic>
      <p:pic>
        <p:nvPicPr>
          <p:cNvPr id="22" name="Picture 0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5" cy="4341812"/>
          </a:xfrm>
          <a:prstGeom prst="rect">
            <a:avLst/>
          </a:prstGeom>
        </p:spPr>
      </p:pic>
      <p:pic>
        <p:nvPicPr>
          <p:cNvPr id="21" name="Picture 0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5" cy="4341812"/>
          </a:xfrm>
          <a:prstGeom prst="rect">
            <a:avLst/>
          </a:prstGeom>
        </p:spPr>
      </p:pic>
      <p:pic>
        <p:nvPicPr>
          <p:cNvPr id="13" name="Picture 0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12" name="Picture 0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4" cy="4341812"/>
          </a:xfrm>
          <a:prstGeom prst="rect">
            <a:avLst/>
          </a:prstGeom>
        </p:spPr>
      </p:pic>
      <p:pic>
        <p:nvPicPr>
          <p:cNvPr id="20" name="Picture 0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5" cy="4341812"/>
          </a:xfrm>
          <a:prstGeom prst="rect">
            <a:avLst/>
          </a:prstGeom>
        </p:spPr>
      </p:pic>
      <p:pic>
        <p:nvPicPr>
          <p:cNvPr id="19" name="Picture 0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188"/>
            <a:ext cx="5348885" cy="4341812"/>
          </a:xfrm>
          <a:prstGeom prst="rect">
            <a:avLst/>
          </a:prstGeom>
        </p:spPr>
      </p:pic>
      <p:pic>
        <p:nvPicPr>
          <p:cNvPr id="18" name="Picture 0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17" name="Picture 0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pic>
        <p:nvPicPr>
          <p:cNvPr id="16" name="Picture 0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6188"/>
            <a:ext cx="5348884" cy="43418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Convolução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436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3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51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1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2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652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52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02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2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52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9520"/>
                            </p:stCondLst>
                            <p:childTnLst>
                              <p:par>
                                <p:cTn id="85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102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1020"/>
                            </p:stCondLst>
                            <p:childTnLst>
                              <p:par>
                                <p:cTn id="91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252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252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03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4030"/>
                            </p:stCondLst>
                            <p:childTnLst>
                              <p:par>
                                <p:cTn id="103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53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530"/>
                            </p:stCondLst>
                            <p:childTnLst>
                              <p:par>
                                <p:cTn id="109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Survival gear</a:t>
            </a:r>
          </a:p>
          <a:p>
            <a:r>
              <a:rPr lang="en-US" dirty="0"/>
              <a:t>Sportswear</a:t>
            </a:r>
          </a:p>
          <a:p>
            <a:r>
              <a:rPr lang="en-US" dirty="0"/>
              <a:t>Outerwear</a:t>
            </a:r>
          </a:p>
          <a:p>
            <a:r>
              <a:rPr lang="en-US" dirty="0"/>
              <a:t>Off-road bicycles</a:t>
            </a:r>
          </a:p>
          <a:p>
            <a:r>
              <a:rPr lang="en-US" dirty="0"/>
              <a:t>Fishing equipment and tackle</a:t>
            </a:r>
          </a:p>
          <a:p>
            <a:r>
              <a:rPr lang="en-US" dirty="0"/>
              <a:t>Canoes and personal rowing </a:t>
            </a:r>
            <a:r>
              <a:rPr lang="en-US" dirty="0" smtClean="0"/>
              <a:t>shells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New Products</a:t>
            </a:r>
          </a:p>
        </p:txBody>
      </p:sp>
    </p:spTree>
    <p:extLst>
      <p:ext uri="{BB962C8B-B14F-4D97-AF65-F5344CB8AC3E}">
        <p14:creationId xmlns:p14="http://schemas.microsoft.com/office/powerpoint/2010/main" val="5130454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ontent Placeholder 23" title="Costs of ROI Projections ch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6715043"/>
              </p:ext>
            </p:extLst>
          </p:nvPr>
        </p:nvGraphicFramePr>
        <p:xfrm>
          <a:off x="6197600" y="2249488"/>
          <a:ext cx="5384800" cy="4341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  <a:p>
            <a:r>
              <a:rPr lang="en-US" dirty="0" smtClean="0"/>
              <a:t>ROI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of Return on Investment Projections</a:t>
            </a:r>
          </a:p>
        </p:txBody>
      </p:sp>
    </p:spTree>
    <p:extLst>
      <p:ext uri="{BB962C8B-B14F-4D97-AF65-F5344CB8AC3E}">
        <p14:creationId xmlns:p14="http://schemas.microsoft.com/office/powerpoint/2010/main" val="13042163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Terms and conditions #1</a:t>
            </a:r>
          </a:p>
          <a:p>
            <a:r>
              <a:rPr lang="en-US" dirty="0"/>
              <a:t>Terms and conditions #2</a:t>
            </a:r>
          </a:p>
          <a:p>
            <a:r>
              <a:rPr lang="en-US" dirty="0"/>
              <a:t>Terms and conditions #3</a:t>
            </a:r>
          </a:p>
          <a:p>
            <a:r>
              <a:rPr lang="en-US" dirty="0"/>
              <a:t>Terms and conditions #4</a:t>
            </a:r>
          </a:p>
          <a:p>
            <a:r>
              <a:rPr lang="en-US" dirty="0"/>
              <a:t>Terms and conditions #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and Conditions</a:t>
            </a:r>
          </a:p>
        </p:txBody>
      </p:sp>
    </p:spTree>
    <p:extLst>
      <p:ext uri="{BB962C8B-B14F-4D97-AF65-F5344CB8AC3E}">
        <p14:creationId xmlns:p14="http://schemas.microsoft.com/office/powerpoint/2010/main" val="5392728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 title="Strategy and schedule graphic"/>
          <p:cNvGraphicFramePr/>
          <p:nvPr>
            <p:extLst>
              <p:ext uri="{D42A27DB-BD31-4B8C-83A1-F6EECF244321}">
                <p14:modId xmlns:p14="http://schemas.microsoft.com/office/powerpoint/2010/main" val="1050565563"/>
              </p:ext>
            </p:extLst>
          </p:nvPr>
        </p:nvGraphicFramePr>
        <p:xfrm>
          <a:off x="3420059" y="3429000"/>
          <a:ext cx="8128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Strategy</a:t>
            </a:r>
          </a:p>
          <a:p>
            <a:pPr lvl="1"/>
            <a:r>
              <a:rPr lang="en-US" smtClean="0"/>
              <a:t>Tactic #1</a:t>
            </a:r>
          </a:p>
          <a:p>
            <a:pPr lvl="1"/>
            <a:r>
              <a:rPr lang="en-US" smtClean="0"/>
              <a:t>Tactic #2</a:t>
            </a:r>
          </a:p>
          <a:p>
            <a:pPr lvl="1"/>
            <a:r>
              <a:rPr lang="en-US" smtClean="0"/>
              <a:t>Tactic #3</a:t>
            </a:r>
          </a:p>
          <a:p>
            <a:r>
              <a:rPr lang="en-US" smtClean="0"/>
              <a:t>Schedule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Strategy and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0458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307</Words>
  <Application>Microsoft Office PowerPoint</Application>
  <PresentationFormat>Widescreen</PresentationFormat>
  <Paragraphs>84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Georgia</vt:lpstr>
      <vt:lpstr>Wingdings 2</vt:lpstr>
      <vt:lpstr>Sales strategy  proposal presentation</vt:lpstr>
      <vt:lpstr>Redes Neurais Convolucionais</vt:lpstr>
      <vt:lpstr>Sumário</vt:lpstr>
      <vt:lpstr>Deep Learning</vt:lpstr>
      <vt:lpstr>Deep Learning</vt:lpstr>
      <vt:lpstr>Convolução</vt:lpstr>
      <vt:lpstr>Proposed New Products</vt:lpstr>
      <vt:lpstr>Costs of Return on Investment Projections</vt:lpstr>
      <vt:lpstr>Terms and Conditions</vt:lpstr>
      <vt:lpstr>Strategy and Schedule</vt:lpstr>
      <vt:lpstr>Sales and Marketing Needs</vt:lpstr>
      <vt:lpstr>Close Sales Faster</vt:lpstr>
      <vt:lpstr>Present Complex Concepts Quickly and Clearly</vt:lpstr>
      <vt:lpstr>Leverage Database Information</vt:lpstr>
      <vt:lpstr>Questions and Answers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2016-08-08T13:23:55Z</dcterms:created>
  <dcterms:modified xsi:type="dcterms:W3CDTF">2016-08-10T22:22:19Z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