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7" y="27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5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8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90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8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EB43-B45A-4A26-B30C-2E56AC9438AC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0130-7740-4B45-9DB1-190E61B8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8693" y="600421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1868209" y="1916859"/>
            <a:ext cx="1275347" cy="2410326"/>
          </a:xfrm>
          <a:prstGeom prst="cube">
            <a:avLst>
              <a:gd name="adj" fmla="val 7689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 flipV="1">
            <a:off x="1747975" y="109330"/>
            <a:ext cx="9144000" cy="3471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4319324" y="2658277"/>
            <a:ext cx="651709" cy="1164711"/>
          </a:xfrm>
          <a:prstGeom prst="cube">
            <a:avLst>
              <a:gd name="adj" fmla="val 5139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565544" y="1968388"/>
            <a:ext cx="1275347" cy="2410326"/>
          </a:xfrm>
          <a:prstGeom prst="cube">
            <a:avLst>
              <a:gd name="adj" fmla="val 7689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8948129" y="1919827"/>
            <a:ext cx="298175" cy="2675019"/>
          </a:xfrm>
          <a:prstGeom prst="cube">
            <a:avLst>
              <a:gd name="adj" fmla="val 76891"/>
            </a:avLst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3377174" y="2658277"/>
            <a:ext cx="715878" cy="1164711"/>
          </a:xfrm>
          <a:prstGeom prst="cube">
            <a:avLst>
              <a:gd name="adj" fmla="val 5139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7813050" y="2723322"/>
            <a:ext cx="651709" cy="1164711"/>
          </a:xfrm>
          <a:prstGeom prst="cube">
            <a:avLst>
              <a:gd name="adj" fmla="val 5139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7000857" y="2724457"/>
            <a:ext cx="651709" cy="1164711"/>
          </a:xfrm>
          <a:prstGeom prst="cube">
            <a:avLst>
              <a:gd name="adj" fmla="val 5139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/>
          <p:cNvSpPr/>
          <p:nvPr/>
        </p:nvSpPr>
        <p:spPr>
          <a:xfrm>
            <a:off x="10738683" y="2333777"/>
            <a:ext cx="602317" cy="1497942"/>
          </a:xfrm>
          <a:prstGeom prst="cube">
            <a:avLst>
              <a:gd name="adj" fmla="val 91374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048316" y="2292962"/>
            <a:ext cx="602317" cy="1497942"/>
          </a:xfrm>
          <a:prstGeom prst="cube">
            <a:avLst>
              <a:gd name="adj" fmla="val 91374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9881686" y="1836041"/>
            <a:ext cx="298175" cy="2675019"/>
          </a:xfrm>
          <a:prstGeom prst="cube">
            <a:avLst>
              <a:gd name="adj" fmla="val 76891"/>
            </a:avLst>
          </a:prstGeom>
          <a:pattFill prst="ltHorz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9435665" y="3122022"/>
            <a:ext cx="1201416" cy="370447"/>
          </a:xfrm>
          <a:prstGeom prst="rightArrow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/>
          <p:cNvSpPr/>
          <p:nvPr/>
        </p:nvSpPr>
        <p:spPr>
          <a:xfrm rot="16200000">
            <a:off x="1235639" y="3878142"/>
            <a:ext cx="196688" cy="1236719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/>
          <p:cNvSpPr/>
          <p:nvPr/>
        </p:nvSpPr>
        <p:spPr>
          <a:xfrm rot="16200000">
            <a:off x="2675752" y="3818221"/>
            <a:ext cx="196689" cy="135656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 rot="16200000">
            <a:off x="3922973" y="4016112"/>
            <a:ext cx="196686" cy="960782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/>
          <p:cNvSpPr/>
          <p:nvPr/>
        </p:nvSpPr>
        <p:spPr>
          <a:xfrm rot="16200000">
            <a:off x="5036835" y="4021061"/>
            <a:ext cx="182129" cy="96544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16200000">
            <a:off x="6390152" y="3833535"/>
            <a:ext cx="182129" cy="1340493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/>
          <p:cNvSpPr/>
          <p:nvPr/>
        </p:nvSpPr>
        <p:spPr>
          <a:xfrm rot="16200000">
            <a:off x="7668613" y="4021062"/>
            <a:ext cx="182131" cy="965441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57947" y="152860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Fully Connected Layer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435665" y="1528607"/>
            <a:ext cx="175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Regression Layer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87227" y="4534689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84046" y="4534689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01147" y="4538719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ReLu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500965" y="4534689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43786" y="4534689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pooling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453844" y="4546965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6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Sacramento</dc:creator>
  <cp:lastModifiedBy>Isaac Sacramento</cp:lastModifiedBy>
  <cp:revision>16</cp:revision>
  <dcterms:created xsi:type="dcterms:W3CDTF">2017-12-16T20:27:50Z</dcterms:created>
  <dcterms:modified xsi:type="dcterms:W3CDTF">2018-01-12T14:05:21Z</dcterms:modified>
</cp:coreProperties>
</file>