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57" r:id="rId4"/>
    <p:sldId id="287" r:id="rId5"/>
    <p:sldId id="259" r:id="rId6"/>
    <p:sldId id="275" r:id="rId7"/>
    <p:sldId id="261" r:id="rId8"/>
    <p:sldId id="288" r:id="rId9"/>
    <p:sldId id="267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5" r:id="rId18"/>
    <p:sldId id="297" r:id="rId19"/>
    <p:sldId id="298" r:id="rId20"/>
    <p:sldId id="299" r:id="rId21"/>
    <p:sldId id="258" r:id="rId22"/>
    <p:sldId id="300" r:id="rId23"/>
    <p:sldId id="285" r:id="rId2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7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dia005/STUDENT-GRADE-ANALYSIS-PREDICTION.git" TargetMode="External"/><Relationship Id="rId1" Type="http://schemas.openxmlformats.org/officeDocument/2006/relationships/hyperlink" Target="https://youtu.be/YAKxP162g8g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dia005/STUDENT-GRADE-ANALYSIS-PREDICTION.git" TargetMode="External"/><Relationship Id="rId1" Type="http://schemas.openxmlformats.org/officeDocument/2006/relationships/hyperlink" Target="https://youtu.be/YAKxP162g8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B1F2F-83AC-4B37-B824-2C89918F9D4F}" type="doc">
      <dgm:prSet loTypeId="urn:microsoft.com/office/officeart/2005/8/layout/vList3" loCatId="list" qsTypeId="urn:microsoft.com/office/officeart/2005/8/quickstyle/3d4" qsCatId="3D" csTypeId="urn:microsoft.com/office/officeart/2005/8/colors/colorful2" csCatId="colorful" phldr="1"/>
      <dgm:spPr/>
    </dgm:pt>
    <dgm:pt modelId="{C56D96FF-8CDB-4A26-A796-4A81C69A67C3}">
      <dgm:prSet phldrT="[Text]" custT="1"/>
      <dgm:spPr/>
      <dgm:t>
        <a:bodyPr/>
        <a:lstStyle/>
        <a:p>
          <a:r>
            <a:rPr lang="en-US" sz="3200" dirty="0" smtClean="0">
              <a:latin typeface="Arial Black" panose="020B0A04020102020204" pitchFamily="34" charset="0"/>
            </a:rPr>
            <a:t>Visual Studio Code</a:t>
          </a:r>
        </a:p>
        <a:p>
          <a:r>
            <a:rPr lang="en-US" sz="2800" dirty="0" smtClean="0"/>
            <a:t>* For implementation of dataset analysis and machine learning algorithm</a:t>
          </a:r>
          <a:endParaRPr lang="en-US" sz="2800" dirty="0"/>
        </a:p>
      </dgm:t>
    </dgm:pt>
    <dgm:pt modelId="{3FAB6769-252E-49CF-8B5C-91186B12DA0C}" type="parTrans" cxnId="{33C1D555-C34D-4F06-A71A-DA2684EDD87E}">
      <dgm:prSet/>
      <dgm:spPr/>
      <dgm:t>
        <a:bodyPr/>
        <a:lstStyle/>
        <a:p>
          <a:endParaRPr lang="en-US"/>
        </a:p>
      </dgm:t>
    </dgm:pt>
    <dgm:pt modelId="{15C1EAFB-251E-4D97-B82E-BBCBE7A4935C}" type="sibTrans" cxnId="{33C1D555-C34D-4F06-A71A-DA2684EDD87E}">
      <dgm:prSet/>
      <dgm:spPr/>
      <dgm:t>
        <a:bodyPr/>
        <a:lstStyle/>
        <a:p>
          <a:endParaRPr lang="en-US"/>
        </a:p>
      </dgm:t>
    </dgm:pt>
    <dgm:pt modelId="{BEC526B0-3145-4C12-8552-800D5CB88498}">
      <dgm:prSet phldrT="[Text]" custT="1"/>
      <dgm:spPr/>
      <dgm:t>
        <a:bodyPr/>
        <a:lstStyle/>
        <a:p>
          <a:r>
            <a:rPr lang="en-US" sz="3200" dirty="0" err="1" smtClean="0">
              <a:latin typeface="Arial Black" panose="020B0A04020102020204" pitchFamily="34" charset="0"/>
            </a:rPr>
            <a:t>PyCharm</a:t>
          </a:r>
          <a:endParaRPr lang="en-US" sz="3200" dirty="0" smtClean="0">
            <a:latin typeface="Arial Black" panose="020B0A04020102020204" pitchFamily="34" charset="0"/>
          </a:endParaRPr>
        </a:p>
        <a:p>
          <a:r>
            <a:rPr lang="en-US" sz="2800" dirty="0" smtClean="0"/>
            <a:t>* For connection of ML model with website/ flask, app files</a:t>
          </a:r>
          <a:endParaRPr lang="en-US" sz="2800" dirty="0"/>
        </a:p>
      </dgm:t>
    </dgm:pt>
    <dgm:pt modelId="{537F1DB0-F29D-401B-8B18-981588552891}" type="sibTrans" cxnId="{FD65297E-F420-40EC-B03B-5E55EEFDD4AA}">
      <dgm:prSet/>
      <dgm:spPr/>
      <dgm:t>
        <a:bodyPr/>
        <a:lstStyle/>
        <a:p>
          <a:endParaRPr lang="en-US"/>
        </a:p>
      </dgm:t>
    </dgm:pt>
    <dgm:pt modelId="{D1FD5CC9-9BF4-415F-9BF5-EBC2EFF4D75B}" type="parTrans" cxnId="{FD65297E-F420-40EC-B03B-5E55EEFDD4AA}">
      <dgm:prSet/>
      <dgm:spPr/>
      <dgm:t>
        <a:bodyPr/>
        <a:lstStyle/>
        <a:p>
          <a:endParaRPr lang="en-US"/>
        </a:p>
      </dgm:t>
    </dgm:pt>
    <dgm:pt modelId="{9252987D-8A60-4EAB-A086-C919537DA374}">
      <dgm:prSet phldrT="[Text]" custT="1"/>
      <dgm:spPr/>
      <dgm:t>
        <a:bodyPr/>
        <a:lstStyle/>
        <a:p>
          <a:r>
            <a:rPr lang="en-US" sz="2800" dirty="0" smtClean="0">
              <a:latin typeface="Arial Black" panose="020B0A04020102020204" pitchFamily="34" charset="0"/>
            </a:rPr>
            <a:t>Notepad</a:t>
          </a:r>
        </a:p>
        <a:p>
          <a:r>
            <a:rPr lang="en-US" sz="2800" dirty="0" smtClean="0"/>
            <a:t>*For creating html, </a:t>
          </a:r>
          <a:r>
            <a:rPr lang="en-US" sz="2800" dirty="0" err="1" smtClean="0"/>
            <a:t>css</a:t>
          </a:r>
          <a:r>
            <a:rPr lang="en-US" sz="2800" dirty="0" smtClean="0"/>
            <a:t> files or web interface required files</a:t>
          </a:r>
        </a:p>
        <a:p>
          <a:endParaRPr lang="en-US" sz="2500" dirty="0"/>
        </a:p>
      </dgm:t>
    </dgm:pt>
    <dgm:pt modelId="{94B01ABE-E235-4123-8722-F673B834607A}" type="sibTrans" cxnId="{471867CC-587B-4374-9C4D-938C89A86293}">
      <dgm:prSet/>
      <dgm:spPr/>
      <dgm:t>
        <a:bodyPr/>
        <a:lstStyle/>
        <a:p>
          <a:endParaRPr lang="en-US"/>
        </a:p>
      </dgm:t>
    </dgm:pt>
    <dgm:pt modelId="{24460E21-2E37-45AD-9EF8-4E1D87EDBE7B}" type="parTrans" cxnId="{471867CC-587B-4374-9C4D-938C89A86293}">
      <dgm:prSet/>
      <dgm:spPr/>
      <dgm:t>
        <a:bodyPr/>
        <a:lstStyle/>
        <a:p>
          <a:endParaRPr lang="en-US"/>
        </a:p>
      </dgm:t>
    </dgm:pt>
    <dgm:pt modelId="{1F928819-2E4F-469E-A0EA-2263C0D3D65E}" type="pres">
      <dgm:prSet presAssocID="{2B9B1F2F-83AC-4B37-B824-2C89918F9D4F}" presName="linearFlow" presStyleCnt="0">
        <dgm:presLayoutVars>
          <dgm:dir/>
          <dgm:resizeHandles val="exact"/>
        </dgm:presLayoutVars>
      </dgm:prSet>
      <dgm:spPr/>
    </dgm:pt>
    <dgm:pt modelId="{C7FBDDC6-DBFA-493D-A19D-339E0F63437B}" type="pres">
      <dgm:prSet presAssocID="{C56D96FF-8CDB-4A26-A796-4A81C69A67C3}" presName="composite" presStyleCnt="0"/>
      <dgm:spPr/>
    </dgm:pt>
    <dgm:pt modelId="{C7E4A9B2-5321-40F4-AE79-F52923D18D39}" type="pres">
      <dgm:prSet presAssocID="{C56D96FF-8CDB-4A26-A796-4A81C69A67C3}" presName="imgShp" presStyleLbl="fgImgPlace1" presStyleIdx="0" presStyleCnt="3" custLinFactNeighborX="-60214" custLinFactNeighborY="-4125"/>
      <dgm:spPr>
        <a:solidFill>
          <a:schemeClr val="tx1">
            <a:lumMod val="65000"/>
            <a:lumOff val="35000"/>
          </a:schemeClr>
        </a:solidFill>
      </dgm:spPr>
    </dgm:pt>
    <dgm:pt modelId="{816245AF-18DA-49FF-86A1-DD9BB6CC8C43}" type="pres">
      <dgm:prSet presAssocID="{C56D96FF-8CDB-4A26-A796-4A81C69A67C3}" presName="txShp" presStyleLbl="node1" presStyleIdx="0" presStyleCnt="3" custScaleX="134696" custScaleY="108063" custLinFactNeighborX="5846" custLinFactNeighborY="-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77FCE-59C0-4720-BAB6-4BAD387C7F69}" type="pres">
      <dgm:prSet presAssocID="{15C1EAFB-251E-4D97-B82E-BBCBE7A4935C}" presName="spacing" presStyleCnt="0"/>
      <dgm:spPr/>
    </dgm:pt>
    <dgm:pt modelId="{14245BA0-AA21-4FA8-8C37-6ED560B4BA86}" type="pres">
      <dgm:prSet presAssocID="{BEC526B0-3145-4C12-8552-800D5CB88498}" presName="composite" presStyleCnt="0"/>
      <dgm:spPr/>
    </dgm:pt>
    <dgm:pt modelId="{6BC3E360-08BC-49C8-9E60-49BB71D405C2}" type="pres">
      <dgm:prSet presAssocID="{BEC526B0-3145-4C12-8552-800D5CB88498}" presName="imgShp" presStyleLbl="fgImgPlace1" presStyleIdx="1" presStyleCnt="3" custLinFactNeighborX="-63307" custLinFactNeighborY="1721"/>
      <dgm:spPr>
        <a:solidFill>
          <a:schemeClr val="tx1">
            <a:lumMod val="65000"/>
            <a:lumOff val="35000"/>
          </a:schemeClr>
        </a:solidFill>
      </dgm:spPr>
    </dgm:pt>
    <dgm:pt modelId="{EB6E05C7-FD96-458F-B112-4F7BDC443422}" type="pres">
      <dgm:prSet presAssocID="{BEC526B0-3145-4C12-8552-800D5CB88498}" presName="txShp" presStyleLbl="node1" presStyleIdx="1" presStyleCnt="3" custScaleX="136720" custLinFactNeighborX="10966" custLinFactNeighborY="-2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F6AED-CB00-4024-A9F9-A2E2E2CCEEC0}" type="pres">
      <dgm:prSet presAssocID="{537F1DB0-F29D-401B-8B18-981588552891}" presName="spacing" presStyleCnt="0"/>
      <dgm:spPr/>
    </dgm:pt>
    <dgm:pt modelId="{E3EF3F63-F214-43A5-A106-39B2777B03FB}" type="pres">
      <dgm:prSet presAssocID="{9252987D-8A60-4EAB-A086-C919537DA374}" presName="composite" presStyleCnt="0"/>
      <dgm:spPr/>
    </dgm:pt>
    <dgm:pt modelId="{C3D6A635-416F-41BB-87F0-7C2740666579}" type="pres">
      <dgm:prSet presAssocID="{9252987D-8A60-4EAB-A086-C919537DA374}" presName="imgShp" presStyleLbl="fgImgPlace1" presStyleIdx="2" presStyleCnt="3" custLinFactNeighborX="-58649" custLinFactNeighborY="-2374"/>
      <dgm:spPr>
        <a:solidFill>
          <a:schemeClr val="tx1">
            <a:lumMod val="65000"/>
            <a:lumOff val="35000"/>
          </a:schemeClr>
        </a:solidFill>
      </dgm:spPr>
    </dgm:pt>
    <dgm:pt modelId="{7EE1A4B1-DB06-4A85-816C-7393FBB70929}" type="pres">
      <dgm:prSet presAssocID="{9252987D-8A60-4EAB-A086-C919537DA374}" presName="txShp" presStyleLbl="node1" presStyleIdx="2" presStyleCnt="3" custScaleX="135026" custLinFactNeighborX="6994" custLinFactNeighborY="-7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37241A-0D5C-40EE-8AC5-7B255CF52C20}" type="presOf" srcId="{2B9B1F2F-83AC-4B37-B824-2C89918F9D4F}" destId="{1F928819-2E4F-469E-A0EA-2263C0D3D65E}" srcOrd="0" destOrd="0" presId="urn:microsoft.com/office/officeart/2005/8/layout/vList3"/>
    <dgm:cxn modelId="{B3973CDD-6346-4698-BE6C-A50910EFDBB3}" type="presOf" srcId="{9252987D-8A60-4EAB-A086-C919537DA374}" destId="{7EE1A4B1-DB06-4A85-816C-7393FBB70929}" srcOrd="0" destOrd="0" presId="urn:microsoft.com/office/officeart/2005/8/layout/vList3"/>
    <dgm:cxn modelId="{8ADB4A2F-F74D-4D6C-9655-4D00D781E3A6}" type="presOf" srcId="{BEC526B0-3145-4C12-8552-800D5CB88498}" destId="{EB6E05C7-FD96-458F-B112-4F7BDC443422}" srcOrd="0" destOrd="0" presId="urn:microsoft.com/office/officeart/2005/8/layout/vList3"/>
    <dgm:cxn modelId="{FD65297E-F420-40EC-B03B-5E55EEFDD4AA}" srcId="{2B9B1F2F-83AC-4B37-B824-2C89918F9D4F}" destId="{BEC526B0-3145-4C12-8552-800D5CB88498}" srcOrd="1" destOrd="0" parTransId="{D1FD5CC9-9BF4-415F-9BF5-EBC2EFF4D75B}" sibTransId="{537F1DB0-F29D-401B-8B18-981588552891}"/>
    <dgm:cxn modelId="{33C1D555-C34D-4F06-A71A-DA2684EDD87E}" srcId="{2B9B1F2F-83AC-4B37-B824-2C89918F9D4F}" destId="{C56D96FF-8CDB-4A26-A796-4A81C69A67C3}" srcOrd="0" destOrd="0" parTransId="{3FAB6769-252E-49CF-8B5C-91186B12DA0C}" sibTransId="{15C1EAFB-251E-4D97-B82E-BBCBE7A4935C}"/>
    <dgm:cxn modelId="{5D14D60E-B81E-42BB-B13C-C82D448743F0}" type="presOf" srcId="{C56D96FF-8CDB-4A26-A796-4A81C69A67C3}" destId="{816245AF-18DA-49FF-86A1-DD9BB6CC8C43}" srcOrd="0" destOrd="0" presId="urn:microsoft.com/office/officeart/2005/8/layout/vList3"/>
    <dgm:cxn modelId="{471867CC-587B-4374-9C4D-938C89A86293}" srcId="{2B9B1F2F-83AC-4B37-B824-2C89918F9D4F}" destId="{9252987D-8A60-4EAB-A086-C919537DA374}" srcOrd="2" destOrd="0" parTransId="{24460E21-2E37-45AD-9EF8-4E1D87EDBE7B}" sibTransId="{94B01ABE-E235-4123-8722-F673B834607A}"/>
    <dgm:cxn modelId="{F5491DF5-0490-444F-87C8-6811471BA191}" type="presParOf" srcId="{1F928819-2E4F-469E-A0EA-2263C0D3D65E}" destId="{C7FBDDC6-DBFA-493D-A19D-339E0F63437B}" srcOrd="0" destOrd="0" presId="urn:microsoft.com/office/officeart/2005/8/layout/vList3"/>
    <dgm:cxn modelId="{7A3D4604-A973-4BE5-9964-1FD14C107EC5}" type="presParOf" srcId="{C7FBDDC6-DBFA-493D-A19D-339E0F63437B}" destId="{C7E4A9B2-5321-40F4-AE79-F52923D18D39}" srcOrd="0" destOrd="0" presId="urn:microsoft.com/office/officeart/2005/8/layout/vList3"/>
    <dgm:cxn modelId="{67A21D1B-5A43-401C-8C6E-31F6D56F1E8B}" type="presParOf" srcId="{C7FBDDC6-DBFA-493D-A19D-339E0F63437B}" destId="{816245AF-18DA-49FF-86A1-DD9BB6CC8C43}" srcOrd="1" destOrd="0" presId="urn:microsoft.com/office/officeart/2005/8/layout/vList3"/>
    <dgm:cxn modelId="{89B2BE04-F83E-48A9-9BBF-5A5905BC3B8F}" type="presParOf" srcId="{1F928819-2E4F-469E-A0EA-2263C0D3D65E}" destId="{82977FCE-59C0-4720-BAB6-4BAD387C7F69}" srcOrd="1" destOrd="0" presId="urn:microsoft.com/office/officeart/2005/8/layout/vList3"/>
    <dgm:cxn modelId="{EB6E7096-16E3-4D66-B26D-D84713AD1C3F}" type="presParOf" srcId="{1F928819-2E4F-469E-A0EA-2263C0D3D65E}" destId="{14245BA0-AA21-4FA8-8C37-6ED560B4BA86}" srcOrd="2" destOrd="0" presId="urn:microsoft.com/office/officeart/2005/8/layout/vList3"/>
    <dgm:cxn modelId="{CE73103C-C4C5-445C-BFB2-5E0DABF2E78C}" type="presParOf" srcId="{14245BA0-AA21-4FA8-8C37-6ED560B4BA86}" destId="{6BC3E360-08BC-49C8-9E60-49BB71D405C2}" srcOrd="0" destOrd="0" presId="urn:microsoft.com/office/officeart/2005/8/layout/vList3"/>
    <dgm:cxn modelId="{A63F2B10-EB1C-4EBD-A0A4-34EB619686BE}" type="presParOf" srcId="{14245BA0-AA21-4FA8-8C37-6ED560B4BA86}" destId="{EB6E05C7-FD96-458F-B112-4F7BDC443422}" srcOrd="1" destOrd="0" presId="urn:microsoft.com/office/officeart/2005/8/layout/vList3"/>
    <dgm:cxn modelId="{EDE504C0-EF1C-46A6-85EF-8085FB01C772}" type="presParOf" srcId="{1F928819-2E4F-469E-A0EA-2263C0D3D65E}" destId="{891F6AED-CB00-4024-A9F9-A2E2E2CCEEC0}" srcOrd="3" destOrd="0" presId="urn:microsoft.com/office/officeart/2005/8/layout/vList3"/>
    <dgm:cxn modelId="{5661C7BC-7D16-44E2-B988-C31F0640618B}" type="presParOf" srcId="{1F928819-2E4F-469E-A0EA-2263C0D3D65E}" destId="{E3EF3F63-F214-43A5-A106-39B2777B03FB}" srcOrd="4" destOrd="0" presId="urn:microsoft.com/office/officeart/2005/8/layout/vList3"/>
    <dgm:cxn modelId="{9568F08F-F249-4356-912C-EDDC95619081}" type="presParOf" srcId="{E3EF3F63-F214-43A5-A106-39B2777B03FB}" destId="{C3D6A635-416F-41BB-87F0-7C2740666579}" srcOrd="0" destOrd="0" presId="urn:microsoft.com/office/officeart/2005/8/layout/vList3"/>
    <dgm:cxn modelId="{391BFA72-2681-4B1D-92BD-270F16D9C512}" type="presParOf" srcId="{E3EF3F63-F214-43A5-A106-39B2777B03FB}" destId="{7EE1A4B1-DB06-4A85-816C-7393FBB7092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CAFA79-E380-4D22-8012-141443C480D3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7117478-8B29-49C6-BD2B-A90E3D1401CB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bg1"/>
              </a:solidFill>
              <a:latin typeface="Trebuchet MS" panose="020B0603020202020204" pitchFamily="34" charset="0"/>
            </a:rPr>
            <a:t>YouTube Link</a:t>
          </a:r>
          <a:endParaRPr lang="en-US" sz="3200" b="1" dirty="0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2C7EE0C2-2CE1-43DB-A2F6-80C941AD8CD6}" type="parTrans" cxnId="{D734AC61-14C1-46C8-A855-AEBA7BEBD819}">
      <dgm:prSet/>
      <dgm:spPr/>
      <dgm:t>
        <a:bodyPr/>
        <a:lstStyle/>
        <a:p>
          <a:endParaRPr lang="en-US"/>
        </a:p>
      </dgm:t>
    </dgm:pt>
    <dgm:pt modelId="{AAE843B5-EF39-4E85-8CC4-B759EB2E32BC}" type="sibTrans" cxnId="{D734AC61-14C1-46C8-A855-AEBA7BEBD819}">
      <dgm:prSet/>
      <dgm:spPr/>
      <dgm:t>
        <a:bodyPr/>
        <a:lstStyle/>
        <a:p>
          <a:endParaRPr lang="en-US"/>
        </a:p>
      </dgm:t>
    </dgm:pt>
    <dgm:pt modelId="{B0CB94D5-C869-4114-9484-789B5C81DF17}">
      <dgm:prSet phldrT="[Text]"/>
      <dgm:spPr/>
      <dgm:t>
        <a:bodyPr/>
        <a:lstStyle/>
        <a:p>
          <a:r>
            <a:rPr lang="en-US" dirty="0" smtClean="0">
              <a:latin typeface="Trebuchet MS" panose="020B0603020202020204" pitchFamily="34" charset="0"/>
              <a:hlinkClick xmlns:r="http://schemas.openxmlformats.org/officeDocument/2006/relationships" r:id="rId1"/>
            </a:rPr>
            <a:t>https://youtu.be/YAKxP162g8g</a:t>
          </a:r>
          <a:endParaRPr lang="en-US" dirty="0" smtClean="0">
            <a:latin typeface="Trebuchet MS" panose="020B0603020202020204" pitchFamily="34" charset="0"/>
          </a:endParaRPr>
        </a:p>
      </dgm:t>
    </dgm:pt>
    <dgm:pt modelId="{A4B89CDA-49E7-4022-99D6-A199353480B6}" type="parTrans" cxnId="{26D2C159-93E8-4F15-9760-7905D4371B34}">
      <dgm:prSet/>
      <dgm:spPr/>
      <dgm:t>
        <a:bodyPr/>
        <a:lstStyle/>
        <a:p>
          <a:endParaRPr lang="en-US"/>
        </a:p>
      </dgm:t>
    </dgm:pt>
    <dgm:pt modelId="{F9F84C2A-9302-449A-9979-2A028E662CC8}" type="sibTrans" cxnId="{26D2C159-93E8-4F15-9760-7905D4371B34}">
      <dgm:prSet/>
      <dgm:spPr/>
      <dgm:t>
        <a:bodyPr/>
        <a:lstStyle/>
        <a:p>
          <a:endParaRPr lang="en-US"/>
        </a:p>
      </dgm:t>
    </dgm:pt>
    <dgm:pt modelId="{D715BE63-BA53-461A-A4A6-CFCB72BE9936}">
      <dgm:prSet phldrT="[Text]" custT="1"/>
      <dgm:spPr/>
      <dgm:t>
        <a:bodyPr/>
        <a:lstStyle/>
        <a:p>
          <a:r>
            <a:rPr lang="en-US" sz="3200" b="1" dirty="0" smtClean="0">
              <a:solidFill>
                <a:schemeClr val="bg1"/>
              </a:solidFill>
              <a:latin typeface="Trebuchet MS" panose="020B0603020202020204" pitchFamily="34" charset="0"/>
            </a:rPr>
            <a:t>GitHub Link</a:t>
          </a:r>
          <a:endParaRPr lang="en-US" sz="3200" b="1" dirty="0">
            <a:solidFill>
              <a:schemeClr val="bg1"/>
            </a:solidFill>
            <a:latin typeface="Trebuchet MS" panose="020B0603020202020204" pitchFamily="34" charset="0"/>
          </a:endParaRPr>
        </a:p>
      </dgm:t>
    </dgm:pt>
    <dgm:pt modelId="{1D77D343-4386-446E-A5DF-9A094704AD13}" type="parTrans" cxnId="{984975D2-89ED-485F-A681-2367488E4D38}">
      <dgm:prSet/>
      <dgm:spPr/>
      <dgm:t>
        <a:bodyPr/>
        <a:lstStyle/>
        <a:p>
          <a:endParaRPr lang="en-US"/>
        </a:p>
      </dgm:t>
    </dgm:pt>
    <dgm:pt modelId="{7CCB85F4-13DD-4FD6-9576-21D0C2A2B76A}" type="sibTrans" cxnId="{984975D2-89ED-485F-A681-2367488E4D38}">
      <dgm:prSet/>
      <dgm:spPr/>
      <dgm:t>
        <a:bodyPr/>
        <a:lstStyle/>
        <a:p>
          <a:endParaRPr lang="en-US"/>
        </a:p>
      </dgm:t>
    </dgm:pt>
    <dgm:pt modelId="{69B65296-21A3-4ACF-8AE6-A610C89864FD}">
      <dgm:prSet phldrT="[Text]"/>
      <dgm:spPr/>
      <dgm:t>
        <a:bodyPr/>
        <a:lstStyle/>
        <a:p>
          <a:r>
            <a:rPr lang="en-US" dirty="0" smtClean="0">
              <a:latin typeface="Trebuchet MS" panose="020B0603020202020204" pitchFamily="34" charset="0"/>
              <a:hlinkClick xmlns:r="http://schemas.openxmlformats.org/officeDocument/2006/relationships" r:id="rId2"/>
            </a:rPr>
            <a:t>https://github.com/isadia005/STUDENT-GRADE-ANALYSIS-PREDICTION.git</a:t>
          </a:r>
          <a:endParaRPr lang="en-US" dirty="0" smtClean="0">
            <a:latin typeface="Trebuchet MS" panose="020B0603020202020204" pitchFamily="34" charset="0"/>
          </a:endParaRPr>
        </a:p>
      </dgm:t>
    </dgm:pt>
    <dgm:pt modelId="{328EB59F-0DAA-4958-89EE-9EED18E41FD2}" type="parTrans" cxnId="{C04A9E0F-42D1-4218-A687-A9775FA3706B}">
      <dgm:prSet/>
      <dgm:spPr/>
      <dgm:t>
        <a:bodyPr/>
        <a:lstStyle/>
        <a:p>
          <a:endParaRPr lang="en-US"/>
        </a:p>
      </dgm:t>
    </dgm:pt>
    <dgm:pt modelId="{E1350EED-83C7-43C8-81C6-1A9B445F6019}" type="sibTrans" cxnId="{C04A9E0F-42D1-4218-A687-A9775FA3706B}">
      <dgm:prSet/>
      <dgm:spPr/>
      <dgm:t>
        <a:bodyPr/>
        <a:lstStyle/>
        <a:p>
          <a:endParaRPr lang="en-US"/>
        </a:p>
      </dgm:t>
    </dgm:pt>
    <dgm:pt modelId="{240A4264-346D-4FE3-AAC9-CFE89483FAAA}" type="pres">
      <dgm:prSet presAssocID="{48CAFA79-E380-4D22-8012-141443C480D3}" presName="Name0" presStyleCnt="0">
        <dgm:presLayoutVars>
          <dgm:chMax/>
          <dgm:chPref/>
          <dgm:dir/>
        </dgm:presLayoutVars>
      </dgm:prSet>
      <dgm:spPr/>
    </dgm:pt>
    <dgm:pt modelId="{653DA1E2-F5EF-462E-9FC3-40FF7320E7FA}" type="pres">
      <dgm:prSet presAssocID="{B7117478-8B29-49C6-BD2B-A90E3D1401CB}" presName="parenttextcomposite" presStyleCnt="0"/>
      <dgm:spPr/>
    </dgm:pt>
    <dgm:pt modelId="{C871351B-30AD-4A51-AEE3-8BD2D5ACA6B8}" type="pres">
      <dgm:prSet presAssocID="{B7117478-8B29-49C6-BD2B-A90E3D1401CB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4B55D-70D7-4A18-992F-5A14CD619C63}" type="pres">
      <dgm:prSet presAssocID="{B7117478-8B29-49C6-BD2B-A90E3D1401CB}" presName="composite" presStyleCnt="0"/>
      <dgm:spPr/>
    </dgm:pt>
    <dgm:pt modelId="{194C58B0-F63F-4254-B49C-AFD93B286C3B}" type="pres">
      <dgm:prSet presAssocID="{B7117478-8B29-49C6-BD2B-A90E3D1401CB}" presName="chevron1" presStyleLbl="alignNode1" presStyleIdx="0" presStyleCnt="14"/>
      <dgm:spPr/>
    </dgm:pt>
    <dgm:pt modelId="{23B3D365-7DBC-4A4D-A02B-603783AA6067}" type="pres">
      <dgm:prSet presAssocID="{B7117478-8B29-49C6-BD2B-A90E3D1401CB}" presName="chevron2" presStyleLbl="alignNode1" presStyleIdx="1" presStyleCnt="14"/>
      <dgm:spPr/>
    </dgm:pt>
    <dgm:pt modelId="{1F5E0DDD-98C6-41A2-B92C-5F20366B670B}" type="pres">
      <dgm:prSet presAssocID="{B7117478-8B29-49C6-BD2B-A90E3D1401CB}" presName="chevron3" presStyleLbl="alignNode1" presStyleIdx="2" presStyleCnt="14"/>
      <dgm:spPr/>
    </dgm:pt>
    <dgm:pt modelId="{B29CA538-3812-4787-A7E2-5FA8480F57E2}" type="pres">
      <dgm:prSet presAssocID="{B7117478-8B29-49C6-BD2B-A90E3D1401CB}" presName="chevron4" presStyleLbl="alignNode1" presStyleIdx="3" presStyleCnt="14"/>
      <dgm:spPr/>
    </dgm:pt>
    <dgm:pt modelId="{7C02EDFE-9281-4E63-89A0-F7C8AFC1A4CE}" type="pres">
      <dgm:prSet presAssocID="{B7117478-8B29-49C6-BD2B-A90E3D1401CB}" presName="chevron5" presStyleLbl="alignNode1" presStyleIdx="4" presStyleCnt="14"/>
      <dgm:spPr/>
    </dgm:pt>
    <dgm:pt modelId="{3CB59377-502E-420C-86D3-BF9AD2A98146}" type="pres">
      <dgm:prSet presAssocID="{B7117478-8B29-49C6-BD2B-A90E3D1401CB}" presName="chevron6" presStyleLbl="alignNode1" presStyleIdx="5" presStyleCnt="14"/>
      <dgm:spPr/>
    </dgm:pt>
    <dgm:pt modelId="{C04F362F-B454-47CB-A701-28DA662E0DDB}" type="pres">
      <dgm:prSet presAssocID="{B7117478-8B29-49C6-BD2B-A90E3D1401CB}" presName="chevron7" presStyleLbl="alignNode1" presStyleIdx="6" presStyleCnt="14"/>
      <dgm:spPr/>
    </dgm:pt>
    <dgm:pt modelId="{20F7ADA5-3D41-439E-B398-35D2FDEBD78A}" type="pres">
      <dgm:prSet presAssocID="{B7117478-8B29-49C6-BD2B-A90E3D1401CB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8EE09-F1A8-49C4-A5BA-90FD207BE897}" type="pres">
      <dgm:prSet presAssocID="{AAE843B5-EF39-4E85-8CC4-B759EB2E32BC}" presName="sibTrans" presStyleCnt="0"/>
      <dgm:spPr/>
    </dgm:pt>
    <dgm:pt modelId="{6D4D0CBA-3A9E-477D-BEBD-1C233C8EA745}" type="pres">
      <dgm:prSet presAssocID="{D715BE63-BA53-461A-A4A6-CFCB72BE9936}" presName="parenttextcomposite" presStyleCnt="0"/>
      <dgm:spPr/>
    </dgm:pt>
    <dgm:pt modelId="{754981A6-BFD1-4247-AB5E-6FF421B9CDE6}" type="pres">
      <dgm:prSet presAssocID="{D715BE63-BA53-461A-A4A6-CFCB72BE9936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13B63-F688-45B3-939B-7182A46D29B4}" type="pres">
      <dgm:prSet presAssocID="{D715BE63-BA53-461A-A4A6-CFCB72BE9936}" presName="composite" presStyleCnt="0"/>
      <dgm:spPr/>
    </dgm:pt>
    <dgm:pt modelId="{DE32E052-38CF-4B3F-A5D6-5901CBD21013}" type="pres">
      <dgm:prSet presAssocID="{D715BE63-BA53-461A-A4A6-CFCB72BE9936}" presName="chevron1" presStyleLbl="alignNode1" presStyleIdx="7" presStyleCnt="14"/>
      <dgm:spPr/>
    </dgm:pt>
    <dgm:pt modelId="{7ACCEB64-8C12-47CE-8CFB-E625E3F54BCD}" type="pres">
      <dgm:prSet presAssocID="{D715BE63-BA53-461A-A4A6-CFCB72BE9936}" presName="chevron2" presStyleLbl="alignNode1" presStyleIdx="8" presStyleCnt="14"/>
      <dgm:spPr/>
    </dgm:pt>
    <dgm:pt modelId="{C2338FC9-C75E-452D-A13C-BF5D35554524}" type="pres">
      <dgm:prSet presAssocID="{D715BE63-BA53-461A-A4A6-CFCB72BE9936}" presName="chevron3" presStyleLbl="alignNode1" presStyleIdx="9" presStyleCnt="14"/>
      <dgm:spPr/>
    </dgm:pt>
    <dgm:pt modelId="{8DD38EA8-BC59-4879-830F-49945D510DFF}" type="pres">
      <dgm:prSet presAssocID="{D715BE63-BA53-461A-A4A6-CFCB72BE9936}" presName="chevron4" presStyleLbl="alignNode1" presStyleIdx="10" presStyleCnt="14"/>
      <dgm:spPr/>
    </dgm:pt>
    <dgm:pt modelId="{914EFABB-98EC-4265-A990-05C0B75B4C10}" type="pres">
      <dgm:prSet presAssocID="{D715BE63-BA53-461A-A4A6-CFCB72BE9936}" presName="chevron5" presStyleLbl="alignNode1" presStyleIdx="11" presStyleCnt="14"/>
      <dgm:spPr/>
    </dgm:pt>
    <dgm:pt modelId="{4805581B-FFA9-4956-A1FE-24D5717F4F9A}" type="pres">
      <dgm:prSet presAssocID="{D715BE63-BA53-461A-A4A6-CFCB72BE9936}" presName="chevron6" presStyleLbl="alignNode1" presStyleIdx="12" presStyleCnt="14"/>
      <dgm:spPr/>
    </dgm:pt>
    <dgm:pt modelId="{9FE60E6A-DCAF-4CDA-B2BB-2E8BA6EF7BB8}" type="pres">
      <dgm:prSet presAssocID="{D715BE63-BA53-461A-A4A6-CFCB72BE9936}" presName="chevron7" presStyleLbl="alignNode1" presStyleIdx="13" presStyleCnt="14"/>
      <dgm:spPr/>
    </dgm:pt>
    <dgm:pt modelId="{C3720716-92DA-42D4-83D7-A997E74707ED}" type="pres">
      <dgm:prSet presAssocID="{D715BE63-BA53-461A-A4A6-CFCB72BE9936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C159-93E8-4F15-9760-7905D4371B34}" srcId="{B7117478-8B29-49C6-BD2B-A90E3D1401CB}" destId="{B0CB94D5-C869-4114-9484-789B5C81DF17}" srcOrd="0" destOrd="0" parTransId="{A4B89CDA-49E7-4022-99D6-A199353480B6}" sibTransId="{F9F84C2A-9302-449A-9979-2A028E662CC8}"/>
    <dgm:cxn modelId="{984975D2-89ED-485F-A681-2367488E4D38}" srcId="{48CAFA79-E380-4D22-8012-141443C480D3}" destId="{D715BE63-BA53-461A-A4A6-CFCB72BE9936}" srcOrd="1" destOrd="0" parTransId="{1D77D343-4386-446E-A5DF-9A094704AD13}" sibTransId="{7CCB85F4-13DD-4FD6-9576-21D0C2A2B76A}"/>
    <dgm:cxn modelId="{D46B02AA-1165-46B6-B999-CCB9919429BE}" type="presOf" srcId="{69B65296-21A3-4ACF-8AE6-A610C89864FD}" destId="{C3720716-92DA-42D4-83D7-A997E74707ED}" srcOrd="0" destOrd="0" presId="urn:microsoft.com/office/officeart/2008/layout/VerticalAccentList"/>
    <dgm:cxn modelId="{D734AC61-14C1-46C8-A855-AEBA7BEBD819}" srcId="{48CAFA79-E380-4D22-8012-141443C480D3}" destId="{B7117478-8B29-49C6-BD2B-A90E3D1401CB}" srcOrd="0" destOrd="0" parTransId="{2C7EE0C2-2CE1-43DB-A2F6-80C941AD8CD6}" sibTransId="{AAE843B5-EF39-4E85-8CC4-B759EB2E32BC}"/>
    <dgm:cxn modelId="{3FC892F0-485D-4371-B9F0-23FF73C11E80}" type="presOf" srcId="{D715BE63-BA53-461A-A4A6-CFCB72BE9936}" destId="{754981A6-BFD1-4247-AB5E-6FF421B9CDE6}" srcOrd="0" destOrd="0" presId="urn:microsoft.com/office/officeart/2008/layout/VerticalAccentList"/>
    <dgm:cxn modelId="{0A303879-80B2-402F-BF61-7A674FA7E917}" type="presOf" srcId="{B0CB94D5-C869-4114-9484-789B5C81DF17}" destId="{20F7ADA5-3D41-439E-B398-35D2FDEBD78A}" srcOrd="0" destOrd="0" presId="urn:microsoft.com/office/officeart/2008/layout/VerticalAccentList"/>
    <dgm:cxn modelId="{C04A9E0F-42D1-4218-A687-A9775FA3706B}" srcId="{D715BE63-BA53-461A-A4A6-CFCB72BE9936}" destId="{69B65296-21A3-4ACF-8AE6-A610C89864FD}" srcOrd="0" destOrd="0" parTransId="{328EB59F-0DAA-4958-89EE-9EED18E41FD2}" sibTransId="{E1350EED-83C7-43C8-81C6-1A9B445F6019}"/>
    <dgm:cxn modelId="{0A28E060-8863-468F-9387-01ACB41BDA06}" type="presOf" srcId="{B7117478-8B29-49C6-BD2B-A90E3D1401CB}" destId="{C871351B-30AD-4A51-AEE3-8BD2D5ACA6B8}" srcOrd="0" destOrd="0" presId="urn:microsoft.com/office/officeart/2008/layout/VerticalAccentList"/>
    <dgm:cxn modelId="{0AB5ABB3-7C3D-4E1F-A640-5B7EF5782833}" type="presOf" srcId="{48CAFA79-E380-4D22-8012-141443C480D3}" destId="{240A4264-346D-4FE3-AAC9-CFE89483FAAA}" srcOrd="0" destOrd="0" presId="urn:microsoft.com/office/officeart/2008/layout/VerticalAccentList"/>
    <dgm:cxn modelId="{0E5FCC41-F6CF-41ED-9C76-571F3140A272}" type="presParOf" srcId="{240A4264-346D-4FE3-AAC9-CFE89483FAAA}" destId="{653DA1E2-F5EF-462E-9FC3-40FF7320E7FA}" srcOrd="0" destOrd="0" presId="urn:microsoft.com/office/officeart/2008/layout/VerticalAccentList"/>
    <dgm:cxn modelId="{2B992B94-9834-475A-BEDB-5C44EFB71BA7}" type="presParOf" srcId="{653DA1E2-F5EF-462E-9FC3-40FF7320E7FA}" destId="{C871351B-30AD-4A51-AEE3-8BD2D5ACA6B8}" srcOrd="0" destOrd="0" presId="urn:microsoft.com/office/officeart/2008/layout/VerticalAccentList"/>
    <dgm:cxn modelId="{B94F4C9D-7DDF-4715-9907-17E117D8531B}" type="presParOf" srcId="{240A4264-346D-4FE3-AAC9-CFE89483FAAA}" destId="{9644B55D-70D7-4A18-992F-5A14CD619C63}" srcOrd="1" destOrd="0" presId="urn:microsoft.com/office/officeart/2008/layout/VerticalAccentList"/>
    <dgm:cxn modelId="{5707A1FD-DEDC-4089-963C-A7F18FB6F4DE}" type="presParOf" srcId="{9644B55D-70D7-4A18-992F-5A14CD619C63}" destId="{194C58B0-F63F-4254-B49C-AFD93B286C3B}" srcOrd="0" destOrd="0" presId="urn:microsoft.com/office/officeart/2008/layout/VerticalAccentList"/>
    <dgm:cxn modelId="{3DC6F072-7D56-47FA-94F6-6A2B7A8E4FA6}" type="presParOf" srcId="{9644B55D-70D7-4A18-992F-5A14CD619C63}" destId="{23B3D365-7DBC-4A4D-A02B-603783AA6067}" srcOrd="1" destOrd="0" presId="urn:microsoft.com/office/officeart/2008/layout/VerticalAccentList"/>
    <dgm:cxn modelId="{2827AF54-B548-41F0-8449-EF08B0C4804E}" type="presParOf" srcId="{9644B55D-70D7-4A18-992F-5A14CD619C63}" destId="{1F5E0DDD-98C6-41A2-B92C-5F20366B670B}" srcOrd="2" destOrd="0" presId="urn:microsoft.com/office/officeart/2008/layout/VerticalAccentList"/>
    <dgm:cxn modelId="{C2D3C6D9-CF12-4F55-B9FA-A40B013363F2}" type="presParOf" srcId="{9644B55D-70D7-4A18-992F-5A14CD619C63}" destId="{B29CA538-3812-4787-A7E2-5FA8480F57E2}" srcOrd="3" destOrd="0" presId="urn:microsoft.com/office/officeart/2008/layout/VerticalAccentList"/>
    <dgm:cxn modelId="{FF96FF25-389B-4729-9822-C04872822A0C}" type="presParOf" srcId="{9644B55D-70D7-4A18-992F-5A14CD619C63}" destId="{7C02EDFE-9281-4E63-89A0-F7C8AFC1A4CE}" srcOrd="4" destOrd="0" presId="urn:microsoft.com/office/officeart/2008/layout/VerticalAccentList"/>
    <dgm:cxn modelId="{52D0EB0F-1840-416D-8AF4-D55D9D4849E8}" type="presParOf" srcId="{9644B55D-70D7-4A18-992F-5A14CD619C63}" destId="{3CB59377-502E-420C-86D3-BF9AD2A98146}" srcOrd="5" destOrd="0" presId="urn:microsoft.com/office/officeart/2008/layout/VerticalAccentList"/>
    <dgm:cxn modelId="{4B099B1C-2BB6-49F3-A272-4DCEEDC8B541}" type="presParOf" srcId="{9644B55D-70D7-4A18-992F-5A14CD619C63}" destId="{C04F362F-B454-47CB-A701-28DA662E0DDB}" srcOrd="6" destOrd="0" presId="urn:microsoft.com/office/officeart/2008/layout/VerticalAccentList"/>
    <dgm:cxn modelId="{B63165AB-81A9-49C6-9367-B87CFA2C9DBC}" type="presParOf" srcId="{9644B55D-70D7-4A18-992F-5A14CD619C63}" destId="{20F7ADA5-3D41-439E-B398-35D2FDEBD78A}" srcOrd="7" destOrd="0" presId="urn:microsoft.com/office/officeart/2008/layout/VerticalAccentList"/>
    <dgm:cxn modelId="{B8D17054-9DC4-46C7-B9C1-A8F9FD5DCCC7}" type="presParOf" srcId="{240A4264-346D-4FE3-AAC9-CFE89483FAAA}" destId="{82F8EE09-F1A8-49C4-A5BA-90FD207BE897}" srcOrd="2" destOrd="0" presId="urn:microsoft.com/office/officeart/2008/layout/VerticalAccentList"/>
    <dgm:cxn modelId="{1C90D5B5-C876-4CE5-87F0-6956E22A064E}" type="presParOf" srcId="{240A4264-346D-4FE3-AAC9-CFE89483FAAA}" destId="{6D4D0CBA-3A9E-477D-BEBD-1C233C8EA745}" srcOrd="3" destOrd="0" presId="urn:microsoft.com/office/officeart/2008/layout/VerticalAccentList"/>
    <dgm:cxn modelId="{9ED59028-C448-4AEB-84B6-F9255C732225}" type="presParOf" srcId="{6D4D0CBA-3A9E-477D-BEBD-1C233C8EA745}" destId="{754981A6-BFD1-4247-AB5E-6FF421B9CDE6}" srcOrd="0" destOrd="0" presId="urn:microsoft.com/office/officeart/2008/layout/VerticalAccentList"/>
    <dgm:cxn modelId="{3DA51341-9E99-4039-9EB4-89A6AF629D9D}" type="presParOf" srcId="{240A4264-346D-4FE3-AAC9-CFE89483FAAA}" destId="{64313B63-F688-45B3-939B-7182A46D29B4}" srcOrd="4" destOrd="0" presId="urn:microsoft.com/office/officeart/2008/layout/VerticalAccentList"/>
    <dgm:cxn modelId="{D1CC6685-5627-4124-8E53-58B89C3C8895}" type="presParOf" srcId="{64313B63-F688-45B3-939B-7182A46D29B4}" destId="{DE32E052-38CF-4B3F-A5D6-5901CBD21013}" srcOrd="0" destOrd="0" presId="urn:microsoft.com/office/officeart/2008/layout/VerticalAccentList"/>
    <dgm:cxn modelId="{B94698C9-A891-4BA8-B42F-754EAC76E6E2}" type="presParOf" srcId="{64313B63-F688-45B3-939B-7182A46D29B4}" destId="{7ACCEB64-8C12-47CE-8CFB-E625E3F54BCD}" srcOrd="1" destOrd="0" presId="urn:microsoft.com/office/officeart/2008/layout/VerticalAccentList"/>
    <dgm:cxn modelId="{61FB47F4-631B-49AB-936E-8B795964D995}" type="presParOf" srcId="{64313B63-F688-45B3-939B-7182A46D29B4}" destId="{C2338FC9-C75E-452D-A13C-BF5D35554524}" srcOrd="2" destOrd="0" presId="urn:microsoft.com/office/officeart/2008/layout/VerticalAccentList"/>
    <dgm:cxn modelId="{57E4A3AD-DF29-4F2D-86F7-619030175CBE}" type="presParOf" srcId="{64313B63-F688-45B3-939B-7182A46D29B4}" destId="{8DD38EA8-BC59-4879-830F-49945D510DFF}" srcOrd="3" destOrd="0" presId="urn:microsoft.com/office/officeart/2008/layout/VerticalAccentList"/>
    <dgm:cxn modelId="{83D1FEC0-DC6C-482F-84DB-6C44481D7756}" type="presParOf" srcId="{64313B63-F688-45B3-939B-7182A46D29B4}" destId="{914EFABB-98EC-4265-A990-05C0B75B4C10}" srcOrd="4" destOrd="0" presId="urn:microsoft.com/office/officeart/2008/layout/VerticalAccentList"/>
    <dgm:cxn modelId="{06441B13-85DA-4D17-BB33-A3C8578F1E5A}" type="presParOf" srcId="{64313B63-F688-45B3-939B-7182A46D29B4}" destId="{4805581B-FFA9-4956-A1FE-24D5717F4F9A}" srcOrd="5" destOrd="0" presId="urn:microsoft.com/office/officeart/2008/layout/VerticalAccentList"/>
    <dgm:cxn modelId="{9CA5CED5-7315-488B-8B1A-5ACEF4B247BF}" type="presParOf" srcId="{64313B63-F688-45B3-939B-7182A46D29B4}" destId="{9FE60E6A-DCAF-4CDA-B2BB-2E8BA6EF7BB8}" srcOrd="6" destOrd="0" presId="urn:microsoft.com/office/officeart/2008/layout/VerticalAccentList"/>
    <dgm:cxn modelId="{7CFDB5C2-25DE-44F3-A1CE-D66352F10AFF}" type="presParOf" srcId="{64313B63-F688-45B3-939B-7182A46D29B4}" destId="{C3720716-92DA-42D4-83D7-A997E74707E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245AF-18DA-49FF-86A1-DD9BB6CC8C43}">
      <dsp:nvSpPr>
        <dsp:cNvPr id="0" name=""/>
        <dsp:cNvSpPr/>
      </dsp:nvSpPr>
      <dsp:spPr>
        <a:xfrm rot="10800000">
          <a:off x="1221848" y="0"/>
          <a:ext cx="12025314" cy="176794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4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 Black" panose="020B0A04020102020204" pitchFamily="34" charset="0"/>
            </a:rPr>
            <a:t>Visual Studio Code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* For implementation of dataset analysis and machine learning algorithm</a:t>
          </a:r>
          <a:endParaRPr lang="en-US" sz="2800" kern="1200" dirty="0"/>
        </a:p>
      </dsp:txBody>
      <dsp:txXfrm rot="10800000">
        <a:off x="1663833" y="0"/>
        <a:ext cx="11583329" cy="1767942"/>
      </dsp:txXfrm>
    </dsp:sp>
    <dsp:sp modelId="{C7E4A9B2-5321-40F4-AE79-F52923D18D39}">
      <dsp:nvSpPr>
        <dsp:cNvPr id="0" name=""/>
        <dsp:cNvSpPr/>
      </dsp:nvSpPr>
      <dsp:spPr>
        <a:xfrm>
          <a:off x="445583" y="1"/>
          <a:ext cx="1636029" cy="16360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E05C7-FD96-458F-B112-4F7BDC443422}">
      <dsp:nvSpPr>
        <dsp:cNvPr id="0" name=""/>
        <dsp:cNvSpPr/>
      </dsp:nvSpPr>
      <dsp:spPr>
        <a:xfrm rot="10800000">
          <a:off x="1219167" y="2209807"/>
          <a:ext cx="12206011" cy="1636029"/>
        </a:xfrm>
        <a:prstGeom prst="homePlat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44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Arial Black" panose="020B0A04020102020204" pitchFamily="34" charset="0"/>
            </a:rPr>
            <a:t>PyCharm</a:t>
          </a:r>
          <a:endParaRPr lang="en-US" sz="3200" kern="1200" dirty="0" smtClean="0">
            <a:latin typeface="Arial Black" panose="020B0A04020102020204" pitchFamily="34" charset="0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* For connection of ML model with website/ flask, app files</a:t>
          </a:r>
          <a:endParaRPr lang="en-US" sz="2800" kern="1200" dirty="0"/>
        </a:p>
      </dsp:txBody>
      <dsp:txXfrm rot="10800000">
        <a:off x="1628174" y="2209807"/>
        <a:ext cx="11797004" cy="1636029"/>
      </dsp:txXfrm>
    </dsp:sp>
    <dsp:sp modelId="{6BC3E360-08BC-49C8-9E60-49BB71D405C2}">
      <dsp:nvSpPr>
        <dsp:cNvPr id="0" name=""/>
        <dsp:cNvSpPr/>
      </dsp:nvSpPr>
      <dsp:spPr>
        <a:xfrm>
          <a:off x="394981" y="2285997"/>
          <a:ext cx="1636029" cy="16360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A4B1-DB06-4A85-816C-7393FBB70929}">
      <dsp:nvSpPr>
        <dsp:cNvPr id="0" name=""/>
        <dsp:cNvSpPr/>
      </dsp:nvSpPr>
      <dsp:spPr>
        <a:xfrm rot="10800000">
          <a:off x="1309608" y="4267192"/>
          <a:ext cx="12054775" cy="1636029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4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 Black" panose="020B0A04020102020204" pitchFamily="34" charset="0"/>
            </a:rPr>
            <a:t>Notepad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*For creating html, </a:t>
          </a:r>
          <a:r>
            <a:rPr lang="en-US" sz="2800" kern="1200" dirty="0" err="1" smtClean="0"/>
            <a:t>css</a:t>
          </a:r>
          <a:r>
            <a:rPr lang="en-US" sz="2800" kern="1200" dirty="0" smtClean="0"/>
            <a:t> files or web interface required files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1718615" y="4267192"/>
        <a:ext cx="11645768" cy="1636029"/>
      </dsp:txXfrm>
    </dsp:sp>
    <dsp:sp modelId="{C3D6A635-416F-41BB-87F0-7C2740666579}">
      <dsp:nvSpPr>
        <dsp:cNvPr id="0" name=""/>
        <dsp:cNvSpPr/>
      </dsp:nvSpPr>
      <dsp:spPr>
        <a:xfrm>
          <a:off x="471187" y="4343399"/>
          <a:ext cx="1636029" cy="16360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1351B-30AD-4A51-AEE3-8BD2D5ACA6B8}">
      <dsp:nvSpPr>
        <dsp:cNvPr id="0" name=""/>
        <dsp:cNvSpPr/>
      </dsp:nvSpPr>
      <dsp:spPr>
        <a:xfrm>
          <a:off x="183489" y="953192"/>
          <a:ext cx="10972800" cy="99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/>
              </a:solidFill>
              <a:latin typeface="Trebuchet MS" panose="020B0603020202020204" pitchFamily="34" charset="0"/>
            </a:rPr>
            <a:t>YouTube Link</a:t>
          </a:r>
          <a:endParaRPr lang="en-US" sz="3200" b="1" kern="1200" dirty="0">
            <a:solidFill>
              <a:schemeClr val="bg1"/>
            </a:solidFill>
            <a:latin typeface="Trebuchet MS" panose="020B0603020202020204" pitchFamily="34" charset="0"/>
          </a:endParaRPr>
        </a:p>
      </dsp:txBody>
      <dsp:txXfrm>
        <a:off x="183489" y="953192"/>
        <a:ext cx="10972800" cy="997527"/>
      </dsp:txXfrm>
    </dsp:sp>
    <dsp:sp modelId="{194C58B0-F63F-4254-B49C-AFD93B286C3B}">
      <dsp:nvSpPr>
        <dsp:cNvPr id="0" name=""/>
        <dsp:cNvSpPr/>
      </dsp:nvSpPr>
      <dsp:spPr>
        <a:xfrm>
          <a:off x="183489" y="1950719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3D365-7DBC-4A4D-A02B-603783AA6067}">
      <dsp:nvSpPr>
        <dsp:cNvPr id="0" name=""/>
        <dsp:cNvSpPr/>
      </dsp:nvSpPr>
      <dsp:spPr>
        <a:xfrm>
          <a:off x="1725777" y="1950719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799669"/>
            <a:satOff val="-3690"/>
            <a:lumOff val="136"/>
            <a:alphaOff val="0"/>
          </a:schemeClr>
        </a:solidFill>
        <a:ln w="25400" cap="flat" cmpd="sng" algn="ctr">
          <a:solidFill>
            <a:schemeClr val="accent4">
              <a:hueOff val="799669"/>
              <a:satOff val="-3690"/>
              <a:lumOff val="1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E0DDD-98C6-41A2-B92C-5F20366B670B}">
      <dsp:nvSpPr>
        <dsp:cNvPr id="0" name=""/>
        <dsp:cNvSpPr/>
      </dsp:nvSpPr>
      <dsp:spPr>
        <a:xfrm>
          <a:off x="3269284" y="1950719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1599337"/>
            <a:satOff val="-7380"/>
            <a:lumOff val="272"/>
            <a:alphaOff val="0"/>
          </a:schemeClr>
        </a:solidFill>
        <a:ln w="25400" cap="flat" cmpd="sng" algn="ctr">
          <a:solidFill>
            <a:schemeClr val="accent4">
              <a:hueOff val="1599337"/>
              <a:satOff val="-7380"/>
              <a:lumOff val="2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CA538-3812-4787-A7E2-5FA8480F57E2}">
      <dsp:nvSpPr>
        <dsp:cNvPr id="0" name=""/>
        <dsp:cNvSpPr/>
      </dsp:nvSpPr>
      <dsp:spPr>
        <a:xfrm>
          <a:off x="4811572" y="1950719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2399006"/>
            <a:satOff val="-11070"/>
            <a:lumOff val="407"/>
            <a:alphaOff val="0"/>
          </a:schemeClr>
        </a:solidFill>
        <a:ln w="25400" cap="flat" cmpd="sng" algn="ctr">
          <a:solidFill>
            <a:schemeClr val="accent4">
              <a:hueOff val="2399006"/>
              <a:satOff val="-11070"/>
              <a:lumOff val="4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2EDFE-9281-4E63-89A0-F7C8AFC1A4CE}">
      <dsp:nvSpPr>
        <dsp:cNvPr id="0" name=""/>
        <dsp:cNvSpPr/>
      </dsp:nvSpPr>
      <dsp:spPr>
        <a:xfrm>
          <a:off x="6355079" y="1950719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3198675"/>
            <a:satOff val="-14759"/>
            <a:lumOff val="543"/>
            <a:alphaOff val="0"/>
          </a:schemeClr>
        </a:solidFill>
        <a:ln w="25400" cap="flat" cmpd="sng" algn="ctr">
          <a:solidFill>
            <a:schemeClr val="accent4">
              <a:hueOff val="3198675"/>
              <a:satOff val="-14759"/>
              <a:lumOff val="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59377-502E-420C-86D3-BF9AD2A98146}">
      <dsp:nvSpPr>
        <dsp:cNvPr id="0" name=""/>
        <dsp:cNvSpPr/>
      </dsp:nvSpPr>
      <dsp:spPr>
        <a:xfrm>
          <a:off x="7897368" y="1950719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3998343"/>
            <a:satOff val="-18449"/>
            <a:lumOff val="679"/>
            <a:alphaOff val="0"/>
          </a:schemeClr>
        </a:solidFill>
        <a:ln w="25400" cap="flat" cmpd="sng" algn="ctr">
          <a:solidFill>
            <a:schemeClr val="accent4">
              <a:hueOff val="3998343"/>
              <a:satOff val="-18449"/>
              <a:lumOff val="6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F362F-B454-47CB-A701-28DA662E0DDB}">
      <dsp:nvSpPr>
        <dsp:cNvPr id="0" name=""/>
        <dsp:cNvSpPr/>
      </dsp:nvSpPr>
      <dsp:spPr>
        <a:xfrm>
          <a:off x="9440875" y="1950719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4798012"/>
            <a:satOff val="-22139"/>
            <a:lumOff val="815"/>
            <a:alphaOff val="0"/>
          </a:schemeClr>
        </a:solidFill>
        <a:ln w="25400" cap="flat" cmpd="sng" algn="ctr">
          <a:solidFill>
            <a:schemeClr val="accent4">
              <a:hueOff val="4798012"/>
              <a:satOff val="-22139"/>
              <a:lumOff val="8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7ADA5-3D41-439E-B398-35D2FDEBD78A}">
      <dsp:nvSpPr>
        <dsp:cNvPr id="0" name=""/>
        <dsp:cNvSpPr/>
      </dsp:nvSpPr>
      <dsp:spPr>
        <a:xfrm>
          <a:off x="183489" y="2153920"/>
          <a:ext cx="11115446" cy="162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rebuchet MS" panose="020B0603020202020204" pitchFamily="34" charset="0"/>
              <a:hlinkClick xmlns:r="http://schemas.openxmlformats.org/officeDocument/2006/relationships" r:id="rId1"/>
            </a:rPr>
            <a:t>https://youtu.be/YAKxP162g8g</a:t>
          </a:r>
          <a:endParaRPr lang="en-US" sz="3600" kern="1200" dirty="0" smtClean="0">
            <a:latin typeface="Trebuchet MS" panose="020B0603020202020204" pitchFamily="34" charset="0"/>
          </a:endParaRPr>
        </a:p>
      </dsp:txBody>
      <dsp:txXfrm>
        <a:off x="183489" y="2153920"/>
        <a:ext cx="11115446" cy="1625600"/>
      </dsp:txXfrm>
    </dsp:sp>
    <dsp:sp modelId="{754981A6-BFD1-4247-AB5E-6FF421B9CDE6}">
      <dsp:nvSpPr>
        <dsp:cNvPr id="0" name=""/>
        <dsp:cNvSpPr/>
      </dsp:nvSpPr>
      <dsp:spPr>
        <a:xfrm>
          <a:off x="183489" y="4145280"/>
          <a:ext cx="10972800" cy="997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bg1"/>
              </a:solidFill>
              <a:latin typeface="Trebuchet MS" panose="020B0603020202020204" pitchFamily="34" charset="0"/>
            </a:rPr>
            <a:t>GitHub Link</a:t>
          </a:r>
          <a:endParaRPr lang="en-US" sz="3200" b="1" kern="1200" dirty="0">
            <a:solidFill>
              <a:schemeClr val="bg1"/>
            </a:solidFill>
            <a:latin typeface="Trebuchet MS" panose="020B0603020202020204" pitchFamily="34" charset="0"/>
          </a:endParaRPr>
        </a:p>
      </dsp:txBody>
      <dsp:txXfrm>
        <a:off x="183489" y="4145280"/>
        <a:ext cx="10972800" cy="997527"/>
      </dsp:txXfrm>
    </dsp:sp>
    <dsp:sp modelId="{DE32E052-38CF-4B3F-A5D6-5901CBD21013}">
      <dsp:nvSpPr>
        <dsp:cNvPr id="0" name=""/>
        <dsp:cNvSpPr/>
      </dsp:nvSpPr>
      <dsp:spPr>
        <a:xfrm>
          <a:off x="183489" y="5142807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5597681"/>
            <a:satOff val="-25829"/>
            <a:lumOff val="950"/>
            <a:alphaOff val="0"/>
          </a:schemeClr>
        </a:solidFill>
        <a:ln w="25400" cap="flat" cmpd="sng" algn="ctr">
          <a:solidFill>
            <a:schemeClr val="accent4">
              <a:hueOff val="5597681"/>
              <a:satOff val="-25829"/>
              <a:lumOff val="9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CEB64-8C12-47CE-8CFB-E625E3F54BCD}">
      <dsp:nvSpPr>
        <dsp:cNvPr id="0" name=""/>
        <dsp:cNvSpPr/>
      </dsp:nvSpPr>
      <dsp:spPr>
        <a:xfrm>
          <a:off x="1725777" y="5142807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6397349"/>
            <a:satOff val="-29519"/>
            <a:lumOff val="1086"/>
            <a:alphaOff val="0"/>
          </a:schemeClr>
        </a:solidFill>
        <a:ln w="25400" cap="flat" cmpd="sng" algn="ctr">
          <a:solidFill>
            <a:schemeClr val="accent4">
              <a:hueOff val="6397349"/>
              <a:satOff val="-29519"/>
              <a:lumOff val="10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8FC9-C75E-452D-A13C-BF5D35554524}">
      <dsp:nvSpPr>
        <dsp:cNvPr id="0" name=""/>
        <dsp:cNvSpPr/>
      </dsp:nvSpPr>
      <dsp:spPr>
        <a:xfrm>
          <a:off x="3269284" y="5142807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7197018"/>
            <a:satOff val="-33209"/>
            <a:lumOff val="1222"/>
            <a:alphaOff val="0"/>
          </a:schemeClr>
        </a:solidFill>
        <a:ln w="25400" cap="flat" cmpd="sng" algn="ctr">
          <a:solidFill>
            <a:schemeClr val="accent4">
              <a:hueOff val="7197018"/>
              <a:satOff val="-33209"/>
              <a:lumOff val="12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38EA8-BC59-4879-830F-49945D510DFF}">
      <dsp:nvSpPr>
        <dsp:cNvPr id="0" name=""/>
        <dsp:cNvSpPr/>
      </dsp:nvSpPr>
      <dsp:spPr>
        <a:xfrm>
          <a:off x="4811572" y="5142807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7996686"/>
            <a:satOff val="-36898"/>
            <a:lumOff val="1358"/>
            <a:alphaOff val="0"/>
          </a:schemeClr>
        </a:solidFill>
        <a:ln w="25400" cap="flat" cmpd="sng" algn="ctr">
          <a:solidFill>
            <a:schemeClr val="accent4">
              <a:hueOff val="7996686"/>
              <a:satOff val="-36898"/>
              <a:lumOff val="1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EFABB-98EC-4265-A990-05C0B75B4C10}">
      <dsp:nvSpPr>
        <dsp:cNvPr id="0" name=""/>
        <dsp:cNvSpPr/>
      </dsp:nvSpPr>
      <dsp:spPr>
        <a:xfrm>
          <a:off x="6355079" y="5142807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8796355"/>
            <a:satOff val="-40588"/>
            <a:lumOff val="1493"/>
            <a:alphaOff val="0"/>
          </a:schemeClr>
        </a:solidFill>
        <a:ln w="25400" cap="flat" cmpd="sng" algn="ctr">
          <a:solidFill>
            <a:schemeClr val="accent4">
              <a:hueOff val="8796355"/>
              <a:satOff val="-40588"/>
              <a:lumOff val="14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5581B-FFA9-4956-A1FE-24D5717F4F9A}">
      <dsp:nvSpPr>
        <dsp:cNvPr id="0" name=""/>
        <dsp:cNvSpPr/>
      </dsp:nvSpPr>
      <dsp:spPr>
        <a:xfrm>
          <a:off x="7897368" y="5142807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9596024"/>
            <a:satOff val="-44278"/>
            <a:lumOff val="1629"/>
            <a:alphaOff val="0"/>
          </a:schemeClr>
        </a:solidFill>
        <a:ln w="25400" cap="flat" cmpd="sng" algn="ctr">
          <a:solidFill>
            <a:schemeClr val="accent4">
              <a:hueOff val="9596024"/>
              <a:satOff val="-44278"/>
              <a:lumOff val="16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60E6A-DCAF-4CDA-B2BB-2E8BA6EF7BB8}">
      <dsp:nvSpPr>
        <dsp:cNvPr id="0" name=""/>
        <dsp:cNvSpPr/>
      </dsp:nvSpPr>
      <dsp:spPr>
        <a:xfrm>
          <a:off x="9440875" y="5142807"/>
          <a:ext cx="2567635" cy="2032000"/>
        </a:xfrm>
        <a:prstGeom prst="chevron">
          <a:avLst>
            <a:gd name="adj" fmla="val 7061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20716-92DA-42D4-83D7-A997E74707ED}">
      <dsp:nvSpPr>
        <dsp:cNvPr id="0" name=""/>
        <dsp:cNvSpPr/>
      </dsp:nvSpPr>
      <dsp:spPr>
        <a:xfrm>
          <a:off x="183489" y="5346007"/>
          <a:ext cx="11115446" cy="1625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Trebuchet MS" panose="020B0603020202020204" pitchFamily="34" charset="0"/>
              <a:hlinkClick xmlns:r="http://schemas.openxmlformats.org/officeDocument/2006/relationships" r:id="rId2"/>
            </a:rPr>
            <a:t>https://github.com/isadia005/STUDENT-GRADE-ANALYSIS-PREDICTION.git</a:t>
          </a:r>
          <a:endParaRPr lang="en-US" sz="3600" kern="1200" dirty="0" smtClean="0">
            <a:latin typeface="Trebuchet MS" panose="020B0603020202020204" pitchFamily="34" charset="0"/>
          </a:endParaRPr>
        </a:p>
      </dsp:txBody>
      <dsp:txXfrm>
        <a:off x="183489" y="5346007"/>
        <a:ext cx="11115446" cy="162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62125" y="3130263"/>
            <a:ext cx="8963748" cy="367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5551" y="6355164"/>
            <a:ext cx="14376896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5852" y="1796658"/>
            <a:ext cx="12696294" cy="611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6216" y="3064811"/>
            <a:ext cx="15215566" cy="4923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fad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ipam7/student-grade-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7000" y="949420"/>
            <a:ext cx="365760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265" dirty="0" smtClean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r>
              <a:rPr sz="3000" spc="-13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000" spc="-55" dirty="0" smtClean="0">
                <a:solidFill>
                  <a:srgbClr val="FFFFFF"/>
                </a:solidFill>
                <a:latin typeface="Trebuchet MS"/>
                <a:cs typeface="Trebuchet MS"/>
              </a:rPr>
              <a:t>September</a:t>
            </a:r>
            <a:r>
              <a:rPr sz="3000" spc="-55" dirty="0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3000" spc="-13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Trebuchet MS"/>
                <a:cs typeface="Trebuchet MS"/>
              </a:rPr>
              <a:t>2022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33500" y="1536167"/>
            <a:ext cx="3784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0" spc="225" dirty="0" smtClean="0">
                <a:latin typeface="Trebuchet MS"/>
                <a:cs typeface="Trebuchet MS"/>
              </a:rPr>
              <a:t>Big </a:t>
            </a:r>
            <a:r>
              <a:rPr lang="en-US" sz="3000" b="0" spc="225" dirty="0">
                <a:latin typeface="Trebuchet MS"/>
                <a:cs typeface="Trebuchet MS"/>
              </a:rPr>
              <a:t>Data Analytics</a:t>
            </a:r>
            <a:br>
              <a:rPr lang="en-US" sz="3000" b="0" spc="225" dirty="0">
                <a:latin typeface="Trebuchet MS"/>
                <a:cs typeface="Trebuchet MS"/>
              </a:rPr>
            </a:br>
            <a:endParaRPr sz="30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0" y="1536167"/>
            <a:ext cx="15215566" cy="7511672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077845" marR="3070225" algn="ctr">
              <a:lnSpc>
                <a:spcPts val="12080"/>
              </a:lnSpc>
              <a:spcBef>
                <a:spcPts val="1435"/>
              </a:spcBef>
            </a:pPr>
            <a:r>
              <a:rPr lang="en-US" sz="9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3077845" marR="3070225" algn="ctr">
              <a:lnSpc>
                <a:spcPts val="12080"/>
              </a:lnSpc>
              <a:spcBef>
                <a:spcPts val="1435"/>
              </a:spcBef>
            </a:pPr>
            <a:r>
              <a:rPr lang="en-US" sz="9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Grade</a:t>
            </a:r>
          </a:p>
          <a:p>
            <a:pPr marL="3077845" marR="3070225" algn="ctr">
              <a:lnSpc>
                <a:spcPts val="12080"/>
              </a:lnSpc>
              <a:spcBef>
                <a:spcPts val="1435"/>
              </a:spcBef>
            </a:pPr>
            <a:r>
              <a:rPr lang="en-US" sz="96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Prediction</a:t>
            </a:r>
            <a:endParaRPr sz="9600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5345"/>
              </a:spcBef>
            </a:pPr>
            <a:r>
              <a:rPr lang="en-US" sz="2800" spc="160" dirty="0" smtClean="0">
                <a:solidFill>
                  <a:srgbClr val="FFFFFF"/>
                </a:solidFill>
                <a:latin typeface="Trebuchet MS"/>
                <a:cs typeface="Trebuchet MS"/>
              </a:rPr>
              <a:t>Neuron </a:t>
            </a:r>
            <a:r>
              <a:rPr lang="en-US" sz="2800" spc="160" dirty="0">
                <a:solidFill>
                  <a:srgbClr val="FFFFFF"/>
                </a:solidFill>
                <a:latin typeface="Trebuchet MS"/>
                <a:cs typeface="Trebuchet MS"/>
              </a:rPr>
              <a:t>Solutions, Islamabad </a:t>
            </a:r>
            <a:r>
              <a:rPr lang="en-US" sz="2800" spc="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n-US" sz="2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345"/>
              </a:spcBef>
            </a:pPr>
            <a:endParaRPr sz="3000" dirty="0">
              <a:latin typeface="Arial"/>
              <a:cs typeface="Arial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74341"/>
            <a:ext cx="2819400" cy="2468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bject 3"/>
          <p:cNvSpPr txBox="1">
            <a:spLocks/>
          </p:cNvSpPr>
          <p:nvPr/>
        </p:nvSpPr>
        <p:spPr>
          <a:xfrm>
            <a:off x="5638800" y="8075477"/>
            <a:ext cx="899111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17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b="0" kern="0" spc="225" dirty="0" err="1" smtClean="0">
                <a:latin typeface="Trebuchet MS"/>
                <a:cs typeface="Trebuchet MS"/>
              </a:rPr>
              <a:t>Kamyab</a:t>
            </a:r>
            <a:r>
              <a:rPr lang="en-US" sz="3000" b="0" kern="0" spc="225" dirty="0" smtClean="0">
                <a:latin typeface="Trebuchet MS"/>
                <a:cs typeface="Trebuchet MS"/>
              </a:rPr>
              <a:t> </a:t>
            </a:r>
            <a:r>
              <a:rPr lang="en-US" sz="3000" b="0" kern="0" spc="225" dirty="0" err="1">
                <a:latin typeface="Trebuchet MS"/>
                <a:cs typeface="Trebuchet MS"/>
              </a:rPr>
              <a:t>Jawan</a:t>
            </a:r>
            <a:r>
              <a:rPr lang="en-US" sz="3000" b="0" kern="0" spc="225" dirty="0">
                <a:latin typeface="Trebuchet MS"/>
                <a:cs typeface="Trebuchet MS"/>
              </a:rPr>
              <a:t> Program 2022 </a:t>
            </a:r>
            <a:r>
              <a:rPr lang="en-US" sz="3000" b="0" kern="0" spc="225" dirty="0" smtClean="0">
                <a:latin typeface="Trebuchet MS"/>
                <a:cs typeface="Trebuchet MS"/>
              </a:rPr>
              <a:t>| Batch–3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r>
              <a:rPr lang="en-US" sz="6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tu_mat.ipynb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6806" y="3943909"/>
            <a:ext cx="2838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852767"/>
            <a:ext cx="7848600" cy="3132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03" y="6271602"/>
            <a:ext cx="13455584" cy="2886561"/>
          </a:xfrm>
          <a:prstGeom prst="rect">
            <a:avLst/>
          </a:prstGeom>
        </p:spPr>
      </p:pic>
      <p:grpSp>
        <p:nvGrpSpPr>
          <p:cNvPr id="11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4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7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20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3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536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pp.py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64" y="2814667"/>
            <a:ext cx="7842963" cy="6544725"/>
          </a:xfrm>
          <a:prstGeom prst="rect">
            <a:avLst/>
          </a:prstGeom>
        </p:spPr>
      </p:pic>
      <p:grpSp>
        <p:nvGrpSpPr>
          <p:cNvPr id="12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4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7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20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3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0423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HOME.html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135" y="2694486"/>
            <a:ext cx="13011150" cy="6943725"/>
          </a:xfrm>
          <a:prstGeom prst="rect">
            <a:avLst/>
          </a:prstGeom>
        </p:spPr>
      </p:pic>
      <p:grpSp>
        <p:nvGrpSpPr>
          <p:cNvPr id="10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1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4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7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0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5615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FORM.html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41" y="2528888"/>
            <a:ext cx="13011150" cy="6905625"/>
          </a:xfrm>
          <a:prstGeom prst="rect">
            <a:avLst/>
          </a:prstGeom>
        </p:spPr>
      </p:pic>
      <p:grpSp>
        <p:nvGrpSpPr>
          <p:cNvPr id="10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1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4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7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0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78154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stylee.css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38" y="2652713"/>
            <a:ext cx="13011150" cy="6657975"/>
          </a:xfrm>
          <a:prstGeom prst="rect">
            <a:avLst/>
          </a:prstGeom>
        </p:spPr>
      </p:pic>
      <p:grpSp>
        <p:nvGrpSpPr>
          <p:cNvPr id="10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1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4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7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0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3278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Website Home Page Interface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07" y="2575456"/>
            <a:ext cx="129159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19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Website Home Page Interface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84" y="2652713"/>
            <a:ext cx="128968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32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Website Form Page Interface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38" y="2662238"/>
            <a:ext cx="129254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2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Website Form Page Interface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12" y="2696392"/>
            <a:ext cx="127349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89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8974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Output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0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3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6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19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17" y="2559275"/>
            <a:ext cx="126968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8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181100"/>
            <a:ext cx="15215566" cy="1107996"/>
          </a:xfrm>
        </p:spPr>
        <p:txBody>
          <a:bodyPr/>
          <a:lstStyle/>
          <a:p>
            <a:r>
              <a:rPr lang="en-US" sz="7200" dirty="0" smtClean="0"/>
              <a:t>Presented By</a:t>
            </a:r>
            <a:endParaRPr lang="en-US" sz="7200" dirty="0"/>
          </a:p>
        </p:txBody>
      </p:sp>
      <p:sp>
        <p:nvSpPr>
          <p:cNvPr id="10" name="Rectangle 9"/>
          <p:cNvSpPr/>
          <p:nvPr/>
        </p:nvSpPr>
        <p:spPr>
          <a:xfrm>
            <a:off x="1219200" y="2393279"/>
            <a:ext cx="9144000" cy="40703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57200" algn="just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160" dirty="0" smtClean="0">
                <a:solidFill>
                  <a:srgbClr val="FFFFFF"/>
                </a:solidFill>
                <a:latin typeface="Trebuchet MS"/>
                <a:cs typeface="Trebuchet MS"/>
              </a:rPr>
              <a:t>Sadia Iqbal</a:t>
            </a:r>
          </a:p>
          <a:p>
            <a:pPr marL="469900" indent="-457200" algn="just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160" dirty="0" smtClean="0">
                <a:solidFill>
                  <a:srgbClr val="FFFFFF"/>
                </a:solidFill>
                <a:latin typeface="Trebuchet MS"/>
                <a:cs typeface="Trebuchet MS"/>
              </a:rPr>
              <a:t>Rabbia Sajid</a:t>
            </a:r>
          </a:p>
          <a:p>
            <a:pPr marL="469900" indent="-457200" algn="just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160" dirty="0" smtClean="0">
                <a:solidFill>
                  <a:srgbClr val="FFFFFF"/>
                </a:solidFill>
                <a:latin typeface="Trebuchet MS"/>
                <a:cs typeface="Trebuchet MS"/>
              </a:rPr>
              <a:t>Sidra Sajjad</a:t>
            </a:r>
            <a:endParaRPr lang="en-US" sz="3200" dirty="0" smtClean="0">
              <a:latin typeface="Trebuchet MS"/>
              <a:cs typeface="Trebuchet MS"/>
            </a:endParaRPr>
          </a:p>
          <a:p>
            <a:pPr marL="469900" indent="-457200" algn="just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160" dirty="0" smtClean="0">
                <a:solidFill>
                  <a:srgbClr val="FFFFFF"/>
                </a:solidFill>
                <a:latin typeface="Trebuchet MS"/>
                <a:cs typeface="Trebuchet MS"/>
              </a:rPr>
              <a:t>Adeeba Zahra 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219200" y="6950826"/>
            <a:ext cx="1521556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0" b="1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kern="0" dirty="0" smtClean="0"/>
              <a:t>Presented To</a:t>
            </a:r>
            <a:endParaRPr lang="en-US" sz="7200" kern="0" dirty="0"/>
          </a:p>
        </p:txBody>
      </p:sp>
      <p:sp>
        <p:nvSpPr>
          <p:cNvPr id="12" name="Rectangle 11"/>
          <p:cNvSpPr/>
          <p:nvPr/>
        </p:nvSpPr>
        <p:spPr>
          <a:xfrm>
            <a:off x="1274586" y="8019841"/>
            <a:ext cx="9144000" cy="9252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100"/>
              </a:spcBef>
            </a:pPr>
            <a:r>
              <a:rPr lang="en-US" sz="3200" spc="160" dirty="0" smtClean="0">
                <a:solidFill>
                  <a:srgbClr val="FFFFFF"/>
                </a:solidFill>
                <a:latin typeface="Trebuchet MS"/>
                <a:cs typeface="Trebuchet MS"/>
              </a:rPr>
              <a:t>Mr. Fahad Shah</a:t>
            </a:r>
            <a:endParaRPr lang="en-US" sz="3200" dirty="0">
              <a:latin typeface="Trebuchet MS"/>
              <a:cs typeface="Trebuchet MS"/>
            </a:endParaRPr>
          </a:p>
        </p:txBody>
      </p:sp>
      <p:grpSp>
        <p:nvGrpSpPr>
          <p:cNvPr id="13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4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7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20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3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14"/>
          <p:cNvGrpSpPr/>
          <p:nvPr/>
        </p:nvGrpSpPr>
        <p:grpSpPr>
          <a:xfrm>
            <a:off x="11462646" y="3074969"/>
            <a:ext cx="5800725" cy="5777830"/>
            <a:chOff x="11462646" y="3074968"/>
            <a:chExt cx="5800725" cy="6181725"/>
          </a:xfrm>
        </p:grpSpPr>
        <p:sp>
          <p:nvSpPr>
            <p:cNvPr id="26" name="object 15"/>
            <p:cNvSpPr/>
            <p:nvPr/>
          </p:nvSpPr>
          <p:spPr>
            <a:xfrm>
              <a:off x="11475536" y="3087846"/>
              <a:ext cx="5774690" cy="6156325"/>
            </a:xfrm>
            <a:custGeom>
              <a:avLst/>
              <a:gdLst/>
              <a:ahLst/>
              <a:cxnLst/>
              <a:rect l="l" t="t" r="r" b="b"/>
              <a:pathLst>
                <a:path w="5774690" h="6156325">
                  <a:moveTo>
                    <a:pt x="5737292" y="6155968"/>
                  </a:moveTo>
                  <a:lnTo>
                    <a:pt x="37640" y="6155968"/>
                  </a:lnTo>
                  <a:lnTo>
                    <a:pt x="23058" y="6152990"/>
                  </a:lnTo>
                  <a:lnTo>
                    <a:pt x="11085" y="6144893"/>
                  </a:lnTo>
                  <a:lnTo>
                    <a:pt x="2980" y="6132932"/>
                  </a:lnTo>
                  <a:lnTo>
                    <a:pt x="0" y="6118364"/>
                  </a:lnTo>
                  <a:lnTo>
                    <a:pt x="0" y="37604"/>
                  </a:lnTo>
                  <a:lnTo>
                    <a:pt x="2980" y="23035"/>
                  </a:lnTo>
                  <a:lnTo>
                    <a:pt x="11085" y="11075"/>
                  </a:lnTo>
                  <a:lnTo>
                    <a:pt x="23058" y="2978"/>
                  </a:lnTo>
                  <a:lnTo>
                    <a:pt x="37640" y="0"/>
                  </a:lnTo>
                  <a:lnTo>
                    <a:pt x="5736776" y="0"/>
                  </a:lnTo>
                  <a:lnTo>
                    <a:pt x="5751359" y="2978"/>
                  </a:lnTo>
                  <a:lnTo>
                    <a:pt x="5763331" y="11075"/>
                  </a:lnTo>
                  <a:lnTo>
                    <a:pt x="5771436" y="23035"/>
                  </a:lnTo>
                  <a:lnTo>
                    <a:pt x="5774417" y="37604"/>
                  </a:lnTo>
                  <a:lnTo>
                    <a:pt x="5774417" y="6117848"/>
                  </a:lnTo>
                  <a:lnTo>
                    <a:pt x="5771734" y="6132715"/>
                  </a:lnTo>
                  <a:lnTo>
                    <a:pt x="5763782" y="6144828"/>
                  </a:lnTo>
                  <a:lnTo>
                    <a:pt x="5751866" y="6152982"/>
                  </a:lnTo>
                  <a:lnTo>
                    <a:pt x="5737292" y="6155968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6"/>
            <p:cNvSpPr/>
            <p:nvPr/>
          </p:nvSpPr>
          <p:spPr>
            <a:xfrm>
              <a:off x="11462646" y="3074968"/>
              <a:ext cx="5800725" cy="6181725"/>
            </a:xfrm>
            <a:custGeom>
              <a:avLst/>
              <a:gdLst/>
              <a:ahLst/>
              <a:cxnLst/>
              <a:rect l="l" t="t" r="r" b="b"/>
              <a:pathLst>
                <a:path w="5800725" h="6181725">
                  <a:moveTo>
                    <a:pt x="5750182" y="6181724"/>
                  </a:moveTo>
                  <a:lnTo>
                    <a:pt x="50531" y="6181724"/>
                  </a:lnTo>
                  <a:lnTo>
                    <a:pt x="30889" y="6177748"/>
                  </a:lnTo>
                  <a:lnTo>
                    <a:pt x="14824" y="6166914"/>
                  </a:lnTo>
                  <a:lnTo>
                    <a:pt x="3979" y="6150865"/>
                  </a:lnTo>
                  <a:lnTo>
                    <a:pt x="0" y="6131242"/>
                  </a:lnTo>
                  <a:lnTo>
                    <a:pt x="0" y="50482"/>
                  </a:lnTo>
                  <a:lnTo>
                    <a:pt x="3979" y="30859"/>
                  </a:lnTo>
                  <a:lnTo>
                    <a:pt x="14824" y="14809"/>
                  </a:lnTo>
                  <a:lnTo>
                    <a:pt x="30889" y="3976"/>
                  </a:lnTo>
                  <a:lnTo>
                    <a:pt x="50531" y="0"/>
                  </a:lnTo>
                  <a:lnTo>
                    <a:pt x="5750182" y="0"/>
                  </a:lnTo>
                  <a:lnTo>
                    <a:pt x="5769824" y="3976"/>
                  </a:lnTo>
                  <a:lnTo>
                    <a:pt x="5785889" y="14809"/>
                  </a:lnTo>
                  <a:lnTo>
                    <a:pt x="5792241" y="24211"/>
                  </a:lnTo>
                  <a:lnTo>
                    <a:pt x="50531" y="24211"/>
                  </a:lnTo>
                  <a:lnTo>
                    <a:pt x="40331" y="26287"/>
                  </a:lnTo>
                  <a:lnTo>
                    <a:pt x="31968" y="31938"/>
                  </a:lnTo>
                  <a:lnTo>
                    <a:pt x="26312" y="40292"/>
                  </a:lnTo>
                  <a:lnTo>
                    <a:pt x="24234" y="50482"/>
                  </a:lnTo>
                  <a:lnTo>
                    <a:pt x="24234" y="6131242"/>
                  </a:lnTo>
                  <a:lnTo>
                    <a:pt x="26312" y="6141431"/>
                  </a:lnTo>
                  <a:lnTo>
                    <a:pt x="31968" y="6149786"/>
                  </a:lnTo>
                  <a:lnTo>
                    <a:pt x="40331" y="6155437"/>
                  </a:lnTo>
                  <a:lnTo>
                    <a:pt x="50531" y="6157513"/>
                  </a:lnTo>
                  <a:lnTo>
                    <a:pt x="5792241" y="6157513"/>
                  </a:lnTo>
                  <a:lnTo>
                    <a:pt x="5785889" y="6166914"/>
                  </a:lnTo>
                  <a:lnTo>
                    <a:pt x="5769824" y="6177748"/>
                  </a:lnTo>
                  <a:lnTo>
                    <a:pt x="5750182" y="6181724"/>
                  </a:lnTo>
                  <a:close/>
                </a:path>
                <a:path w="5800725" h="6181725">
                  <a:moveTo>
                    <a:pt x="5792241" y="6157513"/>
                  </a:moveTo>
                  <a:lnTo>
                    <a:pt x="5750182" y="6157513"/>
                  </a:lnTo>
                  <a:lnTo>
                    <a:pt x="5760382" y="6155437"/>
                  </a:lnTo>
                  <a:lnTo>
                    <a:pt x="5768745" y="6149786"/>
                  </a:lnTo>
                  <a:lnTo>
                    <a:pt x="5774400" y="6141431"/>
                  </a:lnTo>
                  <a:lnTo>
                    <a:pt x="5776479" y="6131242"/>
                  </a:lnTo>
                  <a:lnTo>
                    <a:pt x="5776479" y="50482"/>
                  </a:lnTo>
                  <a:lnTo>
                    <a:pt x="5774400" y="40292"/>
                  </a:lnTo>
                  <a:lnTo>
                    <a:pt x="5768745" y="31938"/>
                  </a:lnTo>
                  <a:lnTo>
                    <a:pt x="5760382" y="26287"/>
                  </a:lnTo>
                  <a:lnTo>
                    <a:pt x="5750182" y="24211"/>
                  </a:lnTo>
                  <a:lnTo>
                    <a:pt x="5792241" y="24211"/>
                  </a:lnTo>
                  <a:lnTo>
                    <a:pt x="5796733" y="30859"/>
                  </a:lnTo>
                  <a:lnTo>
                    <a:pt x="5800713" y="50482"/>
                  </a:lnTo>
                  <a:lnTo>
                    <a:pt x="5800713" y="6131242"/>
                  </a:lnTo>
                  <a:lnTo>
                    <a:pt x="5796733" y="6150865"/>
                  </a:lnTo>
                  <a:lnTo>
                    <a:pt x="5792241" y="6157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048" y="3097620"/>
            <a:ext cx="5755178" cy="57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18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32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8974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Output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0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3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6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19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32" y="3414158"/>
            <a:ext cx="10055904" cy="37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0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914" y="1148884"/>
            <a:ext cx="1509066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05485" algn="l"/>
              </a:tabLst>
            </a:pPr>
            <a:r>
              <a:rPr lang="en-US" sz="7200" dirty="0" smtClean="0">
                <a:latin typeface="Arial Black" panose="020B0A04020102020204" pitchFamily="34" charset="0"/>
              </a:rPr>
              <a:t>Conclusion</a:t>
            </a:r>
            <a:endParaRPr sz="7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257" y="2601938"/>
            <a:ext cx="16116300" cy="7172325"/>
          </a:xfrm>
          <a:custGeom>
            <a:avLst/>
            <a:gdLst/>
            <a:ahLst/>
            <a:cxnLst/>
            <a:rect l="l" t="t" r="r" b="b"/>
            <a:pathLst>
              <a:path w="16116300" h="7172325">
                <a:moveTo>
                  <a:pt x="16053027" y="7172324"/>
                </a:moveTo>
                <a:lnTo>
                  <a:pt x="63032" y="7172324"/>
                </a:lnTo>
                <a:lnTo>
                  <a:pt x="38531" y="7167356"/>
                </a:lnTo>
                <a:lnTo>
                  <a:pt x="18491" y="7153819"/>
                </a:lnTo>
                <a:lnTo>
                  <a:pt x="4964" y="7133764"/>
                </a:lnTo>
                <a:lnTo>
                  <a:pt x="0" y="7109244"/>
                </a:lnTo>
                <a:lnTo>
                  <a:pt x="0" y="63080"/>
                </a:lnTo>
                <a:lnTo>
                  <a:pt x="4964" y="38560"/>
                </a:lnTo>
                <a:lnTo>
                  <a:pt x="18491" y="18505"/>
                </a:lnTo>
                <a:lnTo>
                  <a:pt x="38531" y="4968"/>
                </a:lnTo>
                <a:lnTo>
                  <a:pt x="63032" y="0"/>
                </a:lnTo>
                <a:lnTo>
                  <a:pt x="16053027" y="0"/>
                </a:lnTo>
                <a:lnTo>
                  <a:pt x="16077528" y="4968"/>
                </a:lnTo>
                <a:lnTo>
                  <a:pt x="16097568" y="18505"/>
                </a:lnTo>
                <a:lnTo>
                  <a:pt x="16105491" y="30252"/>
                </a:lnTo>
                <a:lnTo>
                  <a:pt x="63032" y="30252"/>
                </a:lnTo>
                <a:lnTo>
                  <a:pt x="50309" y="32847"/>
                </a:lnTo>
                <a:lnTo>
                  <a:pt x="39877" y="39907"/>
                </a:lnTo>
                <a:lnTo>
                  <a:pt x="32822" y="50347"/>
                </a:lnTo>
                <a:lnTo>
                  <a:pt x="30230" y="63080"/>
                </a:lnTo>
                <a:lnTo>
                  <a:pt x="30230" y="7109244"/>
                </a:lnTo>
                <a:lnTo>
                  <a:pt x="32822" y="7121977"/>
                </a:lnTo>
                <a:lnTo>
                  <a:pt x="39877" y="7132416"/>
                </a:lnTo>
                <a:lnTo>
                  <a:pt x="50309" y="7139477"/>
                </a:lnTo>
                <a:lnTo>
                  <a:pt x="63032" y="7142071"/>
                </a:lnTo>
                <a:lnTo>
                  <a:pt x="16105491" y="7142071"/>
                </a:lnTo>
                <a:lnTo>
                  <a:pt x="16097568" y="7153819"/>
                </a:lnTo>
                <a:lnTo>
                  <a:pt x="16077528" y="7167356"/>
                </a:lnTo>
                <a:lnTo>
                  <a:pt x="16053027" y="7172324"/>
                </a:lnTo>
                <a:close/>
              </a:path>
              <a:path w="16116300" h="7172325">
                <a:moveTo>
                  <a:pt x="16105491" y="7142071"/>
                </a:moveTo>
                <a:lnTo>
                  <a:pt x="16053027" y="7142071"/>
                </a:lnTo>
                <a:lnTo>
                  <a:pt x="16065750" y="7139477"/>
                </a:lnTo>
                <a:lnTo>
                  <a:pt x="16076181" y="7132416"/>
                </a:lnTo>
                <a:lnTo>
                  <a:pt x="16083236" y="7121977"/>
                </a:lnTo>
                <a:lnTo>
                  <a:pt x="16085828" y="7109244"/>
                </a:lnTo>
                <a:lnTo>
                  <a:pt x="16085828" y="63080"/>
                </a:lnTo>
                <a:lnTo>
                  <a:pt x="16083236" y="50347"/>
                </a:lnTo>
                <a:lnTo>
                  <a:pt x="16076181" y="39907"/>
                </a:lnTo>
                <a:lnTo>
                  <a:pt x="16065750" y="32847"/>
                </a:lnTo>
                <a:lnTo>
                  <a:pt x="16053027" y="30252"/>
                </a:lnTo>
                <a:lnTo>
                  <a:pt x="16105491" y="30252"/>
                </a:lnTo>
                <a:lnTo>
                  <a:pt x="16111095" y="38560"/>
                </a:lnTo>
                <a:lnTo>
                  <a:pt x="16116060" y="63080"/>
                </a:lnTo>
                <a:lnTo>
                  <a:pt x="16116060" y="7109244"/>
                </a:lnTo>
                <a:lnTo>
                  <a:pt x="16111095" y="7133764"/>
                </a:lnTo>
                <a:lnTo>
                  <a:pt x="16105491" y="7142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95517" y="3848100"/>
            <a:ext cx="14495780" cy="41874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200000"/>
              </a:lnSpc>
              <a:spcBef>
                <a:spcPts val="90"/>
              </a:spcBef>
            </a:pPr>
            <a:r>
              <a:rPr lang="en-US" sz="2800" spc="145" dirty="0" smtClean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lang="en-US" sz="2800" spc="145" dirty="0">
                <a:solidFill>
                  <a:srgbClr val="FFFFFF"/>
                </a:solidFill>
                <a:latin typeface="Trebuchet MS"/>
                <a:cs typeface="Trebuchet MS"/>
              </a:rPr>
              <a:t>this project, we did a deep analysis of what could be a possible factor in whether a student is likely to get a high </a:t>
            </a:r>
            <a:r>
              <a:rPr lang="en-US" sz="2800" spc="145" dirty="0" smtClean="0">
                <a:solidFill>
                  <a:srgbClr val="FFFFFF"/>
                </a:solidFill>
                <a:latin typeface="Trebuchet MS"/>
                <a:cs typeface="Trebuchet MS"/>
              </a:rPr>
              <a:t>grade </a:t>
            </a:r>
            <a:r>
              <a:rPr lang="en-US" sz="2800" spc="145" dirty="0">
                <a:solidFill>
                  <a:srgbClr val="FFFFFF"/>
                </a:solidFill>
                <a:latin typeface="Trebuchet MS"/>
                <a:cs typeface="Trebuchet MS"/>
              </a:rPr>
              <a:t>or a low </a:t>
            </a:r>
            <a:r>
              <a:rPr lang="en-US" sz="2800" spc="145" dirty="0" smtClean="0">
                <a:solidFill>
                  <a:srgbClr val="FFFFFF"/>
                </a:solidFill>
                <a:latin typeface="Trebuchet MS"/>
                <a:cs typeface="Trebuchet MS"/>
              </a:rPr>
              <a:t>grade. </a:t>
            </a:r>
            <a:r>
              <a:rPr lang="en-US" sz="2800" spc="145" dirty="0">
                <a:solidFill>
                  <a:srgbClr val="FFFFFF"/>
                </a:solidFill>
                <a:latin typeface="Trebuchet MS"/>
                <a:cs typeface="Trebuchet MS"/>
              </a:rPr>
              <a:t>The data does not contain that much information but still, we were able to predict a pretty precise Linear Regression algorithm that predicts what score a student will get in the foreseen </a:t>
            </a:r>
            <a:r>
              <a:rPr lang="en-US" sz="2800" spc="145" dirty="0" smtClean="0">
                <a:solidFill>
                  <a:srgbClr val="FFFFFF"/>
                </a:solidFill>
                <a:latin typeface="Trebuchet MS"/>
                <a:cs typeface="Trebuchet MS"/>
              </a:rPr>
              <a:t>feature by </a:t>
            </a:r>
            <a:r>
              <a:rPr lang="en-US" sz="2800" spc="145" dirty="0">
                <a:solidFill>
                  <a:srgbClr val="FFFFFF"/>
                </a:solidFill>
                <a:latin typeface="Trebuchet MS"/>
                <a:cs typeface="Trebuchet MS"/>
              </a:rPr>
              <a:t>analyzing the features.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10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1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4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7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0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600" y="915722"/>
            <a:ext cx="16992600" cy="8723578"/>
          </a:xfrm>
          <a:custGeom>
            <a:avLst/>
            <a:gdLst/>
            <a:ahLst/>
            <a:cxnLst/>
            <a:rect l="l" t="t" r="r" b="b"/>
            <a:pathLst>
              <a:path w="16116300" h="5857875">
                <a:moveTo>
                  <a:pt x="16053032" y="5857875"/>
                </a:moveTo>
                <a:lnTo>
                  <a:pt x="63032" y="5857875"/>
                </a:lnTo>
                <a:lnTo>
                  <a:pt x="38531" y="5852909"/>
                </a:lnTo>
                <a:lnTo>
                  <a:pt x="18491" y="5839381"/>
                </a:lnTo>
                <a:lnTo>
                  <a:pt x="4964" y="5819339"/>
                </a:lnTo>
                <a:lnTo>
                  <a:pt x="0" y="5794835"/>
                </a:lnTo>
                <a:lnTo>
                  <a:pt x="0" y="63039"/>
                </a:lnTo>
                <a:lnTo>
                  <a:pt x="4964" y="38535"/>
                </a:lnTo>
                <a:lnTo>
                  <a:pt x="18491" y="18493"/>
                </a:lnTo>
                <a:lnTo>
                  <a:pt x="38531" y="4965"/>
                </a:lnTo>
                <a:lnTo>
                  <a:pt x="63032" y="0"/>
                </a:lnTo>
                <a:lnTo>
                  <a:pt x="16053032" y="0"/>
                </a:lnTo>
                <a:lnTo>
                  <a:pt x="16077534" y="4965"/>
                </a:lnTo>
                <a:lnTo>
                  <a:pt x="16097573" y="18493"/>
                </a:lnTo>
                <a:lnTo>
                  <a:pt x="16105497" y="30233"/>
                </a:lnTo>
                <a:lnTo>
                  <a:pt x="63032" y="30233"/>
                </a:lnTo>
                <a:lnTo>
                  <a:pt x="50309" y="32826"/>
                </a:lnTo>
                <a:lnTo>
                  <a:pt x="39877" y="39882"/>
                </a:lnTo>
                <a:lnTo>
                  <a:pt x="32822" y="50315"/>
                </a:lnTo>
                <a:lnTo>
                  <a:pt x="30230" y="63039"/>
                </a:lnTo>
                <a:lnTo>
                  <a:pt x="30230" y="5794835"/>
                </a:lnTo>
                <a:lnTo>
                  <a:pt x="32822" y="5807559"/>
                </a:lnTo>
                <a:lnTo>
                  <a:pt x="39877" y="5817992"/>
                </a:lnTo>
                <a:lnTo>
                  <a:pt x="50309" y="5825048"/>
                </a:lnTo>
                <a:lnTo>
                  <a:pt x="63032" y="5827641"/>
                </a:lnTo>
                <a:lnTo>
                  <a:pt x="16105497" y="5827641"/>
                </a:lnTo>
                <a:lnTo>
                  <a:pt x="16097573" y="5839381"/>
                </a:lnTo>
                <a:lnTo>
                  <a:pt x="16077534" y="5852909"/>
                </a:lnTo>
                <a:lnTo>
                  <a:pt x="16053032" y="5857875"/>
                </a:lnTo>
                <a:close/>
              </a:path>
              <a:path w="16116300" h="5857875">
                <a:moveTo>
                  <a:pt x="16105497" y="5827641"/>
                </a:moveTo>
                <a:lnTo>
                  <a:pt x="16053032" y="5827641"/>
                </a:lnTo>
                <a:lnTo>
                  <a:pt x="16065755" y="5825048"/>
                </a:lnTo>
                <a:lnTo>
                  <a:pt x="16076187" y="5817992"/>
                </a:lnTo>
                <a:lnTo>
                  <a:pt x="16083241" y="5807559"/>
                </a:lnTo>
                <a:lnTo>
                  <a:pt x="16085834" y="5794835"/>
                </a:lnTo>
                <a:lnTo>
                  <a:pt x="16085834" y="63039"/>
                </a:lnTo>
                <a:lnTo>
                  <a:pt x="16083241" y="50315"/>
                </a:lnTo>
                <a:lnTo>
                  <a:pt x="16076187" y="39882"/>
                </a:lnTo>
                <a:lnTo>
                  <a:pt x="16065755" y="32826"/>
                </a:lnTo>
                <a:lnTo>
                  <a:pt x="16053032" y="30233"/>
                </a:lnTo>
                <a:lnTo>
                  <a:pt x="16105497" y="30233"/>
                </a:lnTo>
                <a:lnTo>
                  <a:pt x="16111100" y="38535"/>
                </a:lnTo>
                <a:lnTo>
                  <a:pt x="16116065" y="63039"/>
                </a:lnTo>
                <a:lnTo>
                  <a:pt x="16116065" y="5794835"/>
                </a:lnTo>
                <a:lnTo>
                  <a:pt x="16111100" y="5819339"/>
                </a:lnTo>
                <a:lnTo>
                  <a:pt x="16105497" y="5827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0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3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6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19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32591762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41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762125" marR="5080" indent="-1750060">
              <a:lnSpc>
                <a:spcPts val="13740"/>
              </a:lnSpc>
              <a:spcBef>
                <a:spcPts val="1455"/>
              </a:spcBef>
            </a:pPr>
            <a:r>
              <a:rPr spc="3615" dirty="0"/>
              <a:t>T</a:t>
            </a:r>
            <a:r>
              <a:rPr spc="5370" dirty="0"/>
              <a:t>H</a:t>
            </a:r>
            <a:r>
              <a:rPr spc="6880" dirty="0"/>
              <a:t>A</a:t>
            </a:r>
            <a:r>
              <a:rPr spc="6600" dirty="0"/>
              <a:t>N</a:t>
            </a:r>
            <a:r>
              <a:rPr spc="5750" dirty="0"/>
              <a:t>K </a:t>
            </a:r>
            <a:r>
              <a:rPr spc="3770" dirty="0"/>
              <a:t> </a:t>
            </a:r>
            <a:r>
              <a:rPr spc="3325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4089" y="7516348"/>
            <a:ext cx="38601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00" dirty="0">
                <a:solidFill>
                  <a:srgbClr val="FFFD46"/>
                </a:solidFill>
                <a:latin typeface="Arial"/>
                <a:cs typeface="Arial"/>
              </a:rPr>
              <a:t>Have</a:t>
            </a:r>
            <a:r>
              <a:rPr sz="2500" b="1" spc="-155" dirty="0">
                <a:solidFill>
                  <a:srgbClr val="FFFD46"/>
                </a:solidFill>
                <a:latin typeface="Arial"/>
                <a:cs typeface="Arial"/>
              </a:rPr>
              <a:t> </a:t>
            </a:r>
            <a:r>
              <a:rPr sz="2500" b="1" spc="195" dirty="0">
                <a:solidFill>
                  <a:srgbClr val="FFFD46"/>
                </a:solidFill>
                <a:latin typeface="Arial"/>
                <a:cs typeface="Arial"/>
              </a:rPr>
              <a:t>a</a:t>
            </a:r>
            <a:r>
              <a:rPr sz="2500" b="1" spc="-150" dirty="0">
                <a:solidFill>
                  <a:srgbClr val="FFFD46"/>
                </a:solidFill>
                <a:latin typeface="Arial"/>
                <a:cs typeface="Arial"/>
              </a:rPr>
              <a:t> </a:t>
            </a:r>
            <a:r>
              <a:rPr sz="2500" b="1" spc="195" dirty="0">
                <a:solidFill>
                  <a:srgbClr val="FFFD46"/>
                </a:solidFill>
                <a:latin typeface="Arial"/>
                <a:cs typeface="Arial"/>
              </a:rPr>
              <a:t>great</a:t>
            </a:r>
            <a:r>
              <a:rPr sz="2500" b="1" spc="-150" dirty="0">
                <a:solidFill>
                  <a:srgbClr val="FFFD46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FFFD46"/>
                </a:solidFill>
                <a:latin typeface="Arial"/>
                <a:cs typeface="Arial"/>
              </a:rPr>
              <a:t>day</a:t>
            </a:r>
            <a:r>
              <a:rPr sz="2500" b="1" spc="-155" dirty="0">
                <a:solidFill>
                  <a:srgbClr val="FFFD46"/>
                </a:solidFill>
                <a:latin typeface="Arial"/>
                <a:cs typeface="Arial"/>
              </a:rPr>
              <a:t> </a:t>
            </a:r>
            <a:r>
              <a:rPr sz="2500" b="1" spc="50" dirty="0">
                <a:solidFill>
                  <a:srgbClr val="FFFD46"/>
                </a:solidFill>
                <a:latin typeface="Arial"/>
                <a:cs typeface="Arial"/>
              </a:rPr>
              <a:t>ahead.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6159652" y="1594987"/>
            <a:ext cx="1177290" cy="1177290"/>
          </a:xfrm>
          <a:custGeom>
            <a:avLst/>
            <a:gdLst/>
            <a:ahLst/>
            <a:cxnLst/>
            <a:rect l="l" t="t" r="r" b="b"/>
            <a:pathLst>
              <a:path w="1177290" h="1177289">
                <a:moveTo>
                  <a:pt x="588480" y="1176961"/>
                </a:moveTo>
                <a:lnTo>
                  <a:pt x="545193" y="1175367"/>
                </a:lnTo>
                <a:lnTo>
                  <a:pt x="502132" y="1170591"/>
                </a:lnTo>
                <a:lnTo>
                  <a:pt x="459539" y="1162661"/>
                </a:lnTo>
                <a:lnTo>
                  <a:pt x="417653" y="1151621"/>
                </a:lnTo>
                <a:lnTo>
                  <a:pt x="376693" y="1137530"/>
                </a:lnTo>
                <a:lnTo>
                  <a:pt x="336872" y="1120460"/>
                </a:lnTo>
                <a:lnTo>
                  <a:pt x="298415" y="1100507"/>
                </a:lnTo>
                <a:lnTo>
                  <a:pt x="261538" y="1077783"/>
                </a:lnTo>
                <a:lnTo>
                  <a:pt x="226431" y="1052409"/>
                </a:lnTo>
                <a:lnTo>
                  <a:pt x="193280" y="1024516"/>
                </a:lnTo>
                <a:lnTo>
                  <a:pt x="162272" y="994258"/>
                </a:lnTo>
                <a:lnTo>
                  <a:pt x="133578" y="961808"/>
                </a:lnTo>
                <a:lnTo>
                  <a:pt x="107350" y="927336"/>
                </a:lnTo>
                <a:lnTo>
                  <a:pt x="83723" y="891020"/>
                </a:lnTo>
                <a:lnTo>
                  <a:pt x="62833" y="853064"/>
                </a:lnTo>
                <a:lnTo>
                  <a:pt x="44795" y="813682"/>
                </a:lnTo>
                <a:lnTo>
                  <a:pt x="29702" y="773080"/>
                </a:lnTo>
                <a:lnTo>
                  <a:pt x="17635" y="731469"/>
                </a:lnTo>
                <a:lnTo>
                  <a:pt x="8662" y="689083"/>
                </a:lnTo>
                <a:lnTo>
                  <a:pt x="2833" y="646161"/>
                </a:lnTo>
                <a:lnTo>
                  <a:pt x="177" y="602926"/>
                </a:lnTo>
                <a:lnTo>
                  <a:pt x="0" y="588480"/>
                </a:lnTo>
                <a:lnTo>
                  <a:pt x="177" y="574034"/>
                </a:lnTo>
                <a:lnTo>
                  <a:pt x="2833" y="530799"/>
                </a:lnTo>
                <a:lnTo>
                  <a:pt x="8662" y="487876"/>
                </a:lnTo>
                <a:lnTo>
                  <a:pt x="17635" y="445491"/>
                </a:lnTo>
                <a:lnTo>
                  <a:pt x="29702" y="403880"/>
                </a:lnTo>
                <a:lnTo>
                  <a:pt x="44795" y="363278"/>
                </a:lnTo>
                <a:lnTo>
                  <a:pt x="62833" y="323896"/>
                </a:lnTo>
                <a:lnTo>
                  <a:pt x="83723" y="285940"/>
                </a:lnTo>
                <a:lnTo>
                  <a:pt x="107350" y="249624"/>
                </a:lnTo>
                <a:lnTo>
                  <a:pt x="133578" y="215152"/>
                </a:lnTo>
                <a:lnTo>
                  <a:pt x="162272" y="182702"/>
                </a:lnTo>
                <a:lnTo>
                  <a:pt x="193280" y="152444"/>
                </a:lnTo>
                <a:lnTo>
                  <a:pt x="226431" y="124551"/>
                </a:lnTo>
                <a:lnTo>
                  <a:pt x="261538" y="99176"/>
                </a:lnTo>
                <a:lnTo>
                  <a:pt x="298415" y="76453"/>
                </a:lnTo>
                <a:lnTo>
                  <a:pt x="336872" y="56500"/>
                </a:lnTo>
                <a:lnTo>
                  <a:pt x="376693" y="39430"/>
                </a:lnTo>
                <a:lnTo>
                  <a:pt x="417653" y="25339"/>
                </a:lnTo>
                <a:lnTo>
                  <a:pt x="459539" y="14299"/>
                </a:lnTo>
                <a:lnTo>
                  <a:pt x="502132" y="6368"/>
                </a:lnTo>
                <a:lnTo>
                  <a:pt x="545193" y="1593"/>
                </a:lnTo>
                <a:lnTo>
                  <a:pt x="588480" y="0"/>
                </a:lnTo>
                <a:lnTo>
                  <a:pt x="602926" y="177"/>
                </a:lnTo>
                <a:lnTo>
                  <a:pt x="646161" y="2833"/>
                </a:lnTo>
                <a:lnTo>
                  <a:pt x="689083" y="8662"/>
                </a:lnTo>
                <a:lnTo>
                  <a:pt x="731469" y="17635"/>
                </a:lnTo>
                <a:lnTo>
                  <a:pt x="773080" y="29702"/>
                </a:lnTo>
                <a:lnTo>
                  <a:pt x="813682" y="44795"/>
                </a:lnTo>
                <a:lnTo>
                  <a:pt x="853064" y="62833"/>
                </a:lnTo>
                <a:lnTo>
                  <a:pt x="891020" y="83723"/>
                </a:lnTo>
                <a:lnTo>
                  <a:pt x="927336" y="107350"/>
                </a:lnTo>
                <a:lnTo>
                  <a:pt x="961808" y="133578"/>
                </a:lnTo>
                <a:lnTo>
                  <a:pt x="994258" y="162272"/>
                </a:lnTo>
                <a:lnTo>
                  <a:pt x="1024516" y="193280"/>
                </a:lnTo>
                <a:lnTo>
                  <a:pt x="1052409" y="226431"/>
                </a:lnTo>
                <a:lnTo>
                  <a:pt x="1077784" y="261538"/>
                </a:lnTo>
                <a:lnTo>
                  <a:pt x="1100507" y="298415"/>
                </a:lnTo>
                <a:lnTo>
                  <a:pt x="1120460" y="336872"/>
                </a:lnTo>
                <a:lnTo>
                  <a:pt x="1137530" y="376693"/>
                </a:lnTo>
                <a:lnTo>
                  <a:pt x="1151621" y="417653"/>
                </a:lnTo>
                <a:lnTo>
                  <a:pt x="1162661" y="459539"/>
                </a:lnTo>
                <a:lnTo>
                  <a:pt x="1170591" y="502132"/>
                </a:lnTo>
                <a:lnTo>
                  <a:pt x="1175367" y="545193"/>
                </a:lnTo>
                <a:lnTo>
                  <a:pt x="1176961" y="588480"/>
                </a:lnTo>
                <a:lnTo>
                  <a:pt x="1176783" y="602926"/>
                </a:lnTo>
                <a:lnTo>
                  <a:pt x="1174127" y="646161"/>
                </a:lnTo>
                <a:lnTo>
                  <a:pt x="1168298" y="689083"/>
                </a:lnTo>
                <a:lnTo>
                  <a:pt x="1159325" y="731469"/>
                </a:lnTo>
                <a:lnTo>
                  <a:pt x="1147258" y="773080"/>
                </a:lnTo>
                <a:lnTo>
                  <a:pt x="1132165" y="813682"/>
                </a:lnTo>
                <a:lnTo>
                  <a:pt x="1114127" y="853064"/>
                </a:lnTo>
                <a:lnTo>
                  <a:pt x="1093237" y="891020"/>
                </a:lnTo>
                <a:lnTo>
                  <a:pt x="1069610" y="927336"/>
                </a:lnTo>
                <a:lnTo>
                  <a:pt x="1043382" y="961808"/>
                </a:lnTo>
                <a:lnTo>
                  <a:pt x="1014688" y="994258"/>
                </a:lnTo>
                <a:lnTo>
                  <a:pt x="983680" y="1024516"/>
                </a:lnTo>
                <a:lnTo>
                  <a:pt x="950529" y="1052409"/>
                </a:lnTo>
                <a:lnTo>
                  <a:pt x="915422" y="1077784"/>
                </a:lnTo>
                <a:lnTo>
                  <a:pt x="878545" y="1100507"/>
                </a:lnTo>
                <a:lnTo>
                  <a:pt x="840088" y="1120460"/>
                </a:lnTo>
                <a:lnTo>
                  <a:pt x="800267" y="1137530"/>
                </a:lnTo>
                <a:lnTo>
                  <a:pt x="759307" y="1151621"/>
                </a:lnTo>
                <a:lnTo>
                  <a:pt x="717421" y="1162661"/>
                </a:lnTo>
                <a:lnTo>
                  <a:pt x="674828" y="1170591"/>
                </a:lnTo>
                <a:lnTo>
                  <a:pt x="631767" y="1175367"/>
                </a:lnTo>
                <a:lnTo>
                  <a:pt x="588480" y="1176961"/>
                </a:lnTo>
                <a:close/>
              </a:path>
            </a:pathLst>
          </a:custGeom>
          <a:solidFill>
            <a:srgbClr val="0F0F0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3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6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9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12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08490" y="2705100"/>
            <a:ext cx="15976600" cy="7162800"/>
            <a:chOff x="1028756" y="3074968"/>
            <a:chExt cx="10096500" cy="6181725"/>
          </a:xfrm>
        </p:grpSpPr>
        <p:sp>
          <p:nvSpPr>
            <p:cNvPr id="18" name="object 18"/>
            <p:cNvSpPr/>
            <p:nvPr/>
          </p:nvSpPr>
          <p:spPr>
            <a:xfrm>
              <a:off x="1041633" y="3087846"/>
              <a:ext cx="10070465" cy="6156325"/>
            </a:xfrm>
            <a:custGeom>
              <a:avLst/>
              <a:gdLst/>
              <a:ahLst/>
              <a:cxnLst/>
              <a:rect l="l" t="t" r="r" b="b"/>
              <a:pathLst>
                <a:path w="10070465" h="6156325">
                  <a:moveTo>
                    <a:pt x="10033028" y="6155968"/>
                  </a:moveTo>
                  <a:lnTo>
                    <a:pt x="37602" y="6155968"/>
                  </a:lnTo>
                  <a:lnTo>
                    <a:pt x="23034" y="6152990"/>
                  </a:lnTo>
                  <a:lnTo>
                    <a:pt x="11074" y="6144893"/>
                  </a:lnTo>
                  <a:lnTo>
                    <a:pt x="2977" y="6132932"/>
                  </a:lnTo>
                  <a:lnTo>
                    <a:pt x="0" y="6118364"/>
                  </a:lnTo>
                  <a:lnTo>
                    <a:pt x="0" y="37604"/>
                  </a:lnTo>
                  <a:lnTo>
                    <a:pt x="2977" y="23035"/>
                  </a:lnTo>
                  <a:lnTo>
                    <a:pt x="11074" y="11075"/>
                  </a:lnTo>
                  <a:lnTo>
                    <a:pt x="23034" y="2978"/>
                  </a:lnTo>
                  <a:lnTo>
                    <a:pt x="37602" y="0"/>
                  </a:lnTo>
                  <a:lnTo>
                    <a:pt x="10032513" y="0"/>
                  </a:lnTo>
                  <a:lnTo>
                    <a:pt x="10047081" y="2978"/>
                  </a:lnTo>
                  <a:lnTo>
                    <a:pt x="10059041" y="11075"/>
                  </a:lnTo>
                  <a:lnTo>
                    <a:pt x="10067138" y="23035"/>
                  </a:lnTo>
                  <a:lnTo>
                    <a:pt x="10070116" y="37604"/>
                  </a:lnTo>
                  <a:lnTo>
                    <a:pt x="10070116" y="6117848"/>
                  </a:lnTo>
                  <a:lnTo>
                    <a:pt x="10067435" y="6132715"/>
                  </a:lnTo>
                  <a:lnTo>
                    <a:pt x="10059492" y="6144828"/>
                  </a:lnTo>
                  <a:lnTo>
                    <a:pt x="10047588" y="6152982"/>
                  </a:lnTo>
                  <a:lnTo>
                    <a:pt x="10033028" y="6155968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8756" y="3074968"/>
              <a:ext cx="10096500" cy="6181725"/>
            </a:xfrm>
            <a:custGeom>
              <a:avLst/>
              <a:gdLst/>
              <a:ahLst/>
              <a:cxnLst/>
              <a:rect l="l" t="t" r="r" b="b"/>
              <a:pathLst>
                <a:path w="10096500" h="6181725">
                  <a:moveTo>
                    <a:pt x="10045905" y="6181724"/>
                  </a:moveTo>
                  <a:lnTo>
                    <a:pt x="50479" y="6181724"/>
                  </a:lnTo>
                  <a:lnTo>
                    <a:pt x="30857" y="6177748"/>
                  </a:lnTo>
                  <a:lnTo>
                    <a:pt x="14809" y="6166914"/>
                  </a:lnTo>
                  <a:lnTo>
                    <a:pt x="3975" y="6150865"/>
                  </a:lnTo>
                  <a:lnTo>
                    <a:pt x="0" y="6131242"/>
                  </a:lnTo>
                  <a:lnTo>
                    <a:pt x="0" y="50482"/>
                  </a:lnTo>
                  <a:lnTo>
                    <a:pt x="3975" y="30859"/>
                  </a:lnTo>
                  <a:lnTo>
                    <a:pt x="14809" y="14809"/>
                  </a:lnTo>
                  <a:lnTo>
                    <a:pt x="30857" y="3976"/>
                  </a:lnTo>
                  <a:lnTo>
                    <a:pt x="50479" y="0"/>
                  </a:lnTo>
                  <a:lnTo>
                    <a:pt x="10045905" y="0"/>
                  </a:lnTo>
                  <a:lnTo>
                    <a:pt x="10065528" y="3976"/>
                  </a:lnTo>
                  <a:lnTo>
                    <a:pt x="10081576" y="14809"/>
                  </a:lnTo>
                  <a:lnTo>
                    <a:pt x="10087922" y="24211"/>
                  </a:lnTo>
                  <a:lnTo>
                    <a:pt x="50479" y="24211"/>
                  </a:lnTo>
                  <a:lnTo>
                    <a:pt x="40290" y="26287"/>
                  </a:lnTo>
                  <a:lnTo>
                    <a:pt x="31936" y="31938"/>
                  </a:lnTo>
                  <a:lnTo>
                    <a:pt x="26286" y="40292"/>
                  </a:lnTo>
                  <a:lnTo>
                    <a:pt x="24209" y="50482"/>
                  </a:lnTo>
                  <a:lnTo>
                    <a:pt x="24209" y="6131242"/>
                  </a:lnTo>
                  <a:lnTo>
                    <a:pt x="26286" y="6141431"/>
                  </a:lnTo>
                  <a:lnTo>
                    <a:pt x="31936" y="6149786"/>
                  </a:lnTo>
                  <a:lnTo>
                    <a:pt x="40290" y="6155437"/>
                  </a:lnTo>
                  <a:lnTo>
                    <a:pt x="50479" y="6157513"/>
                  </a:lnTo>
                  <a:lnTo>
                    <a:pt x="10087922" y="6157513"/>
                  </a:lnTo>
                  <a:lnTo>
                    <a:pt x="10081576" y="6166914"/>
                  </a:lnTo>
                  <a:lnTo>
                    <a:pt x="10065528" y="6177748"/>
                  </a:lnTo>
                  <a:lnTo>
                    <a:pt x="10045905" y="6181724"/>
                  </a:lnTo>
                  <a:close/>
                </a:path>
                <a:path w="10096500" h="6181725">
                  <a:moveTo>
                    <a:pt x="10087922" y="6157513"/>
                  </a:moveTo>
                  <a:lnTo>
                    <a:pt x="10045905" y="6157513"/>
                  </a:lnTo>
                  <a:lnTo>
                    <a:pt x="10056095" y="6155437"/>
                  </a:lnTo>
                  <a:lnTo>
                    <a:pt x="10064449" y="6149786"/>
                  </a:lnTo>
                  <a:lnTo>
                    <a:pt x="10070099" y="6141431"/>
                  </a:lnTo>
                  <a:lnTo>
                    <a:pt x="10072175" y="6131242"/>
                  </a:lnTo>
                  <a:lnTo>
                    <a:pt x="10072175" y="50482"/>
                  </a:lnTo>
                  <a:lnTo>
                    <a:pt x="10070099" y="40292"/>
                  </a:lnTo>
                  <a:lnTo>
                    <a:pt x="10064449" y="31938"/>
                  </a:lnTo>
                  <a:lnTo>
                    <a:pt x="10056095" y="26287"/>
                  </a:lnTo>
                  <a:lnTo>
                    <a:pt x="10045905" y="24211"/>
                  </a:lnTo>
                  <a:lnTo>
                    <a:pt x="10087922" y="24211"/>
                  </a:lnTo>
                  <a:lnTo>
                    <a:pt x="10092409" y="30859"/>
                  </a:lnTo>
                  <a:lnTo>
                    <a:pt x="10096385" y="50482"/>
                  </a:lnTo>
                  <a:lnTo>
                    <a:pt x="10096385" y="6131242"/>
                  </a:lnTo>
                  <a:lnTo>
                    <a:pt x="10092409" y="6150865"/>
                  </a:lnTo>
                  <a:lnTo>
                    <a:pt x="10087922" y="6157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08490" y="1070197"/>
            <a:ext cx="87452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dirty="0">
                <a:latin typeface="Arial Black" panose="020B0A04020102020204" pitchFamily="34" charset="0"/>
              </a:rPr>
              <a:t>Project Overview</a:t>
            </a:r>
            <a:endParaRPr sz="7200" dirty="0">
              <a:latin typeface="Arial Black" panose="020B0A040201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34158" y="3086100"/>
            <a:ext cx="15124817" cy="857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200000"/>
              </a:lnSpc>
              <a:spcBef>
                <a:spcPts val="100"/>
              </a:spcBef>
            </a:pPr>
            <a:r>
              <a:rPr lang="en-US" sz="2800" spc="155" dirty="0" smtClean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lang="en-US" sz="2800" spc="155" dirty="0">
                <a:solidFill>
                  <a:srgbClr val="FFFFFF"/>
                </a:solidFill>
                <a:latin typeface="Trebuchet MS"/>
                <a:cs typeface="Trebuchet MS"/>
              </a:rPr>
              <a:t>the world of open education systems, students have flexibility to learn anything with ease as </a:t>
            </a:r>
            <a:r>
              <a:rPr lang="en-US" sz="2800" spc="155" dirty="0" smtClean="0">
                <a:solidFill>
                  <a:srgbClr val="FFFFFF"/>
                </a:solidFill>
                <a:latin typeface="Trebuchet MS"/>
                <a:cs typeface="Trebuchet MS"/>
              </a:rPr>
              <a:t>the learning </a:t>
            </a:r>
            <a:r>
              <a:rPr lang="en-US" sz="2800" spc="155" dirty="0">
                <a:solidFill>
                  <a:srgbClr val="FFFFFF"/>
                </a:solidFill>
                <a:latin typeface="Trebuchet MS"/>
                <a:cs typeface="Trebuchet MS"/>
              </a:rPr>
              <a:t>content is easily available. But this facility can make students complacent. Therefore, it </a:t>
            </a:r>
            <a:r>
              <a:rPr lang="en-US" sz="2800" spc="155" dirty="0" smtClean="0">
                <a:solidFill>
                  <a:srgbClr val="FFFFFF"/>
                </a:solidFill>
                <a:latin typeface="Trebuchet MS"/>
                <a:cs typeface="Trebuchet MS"/>
              </a:rPr>
              <a:t>becomes difficult </a:t>
            </a:r>
            <a:r>
              <a:rPr lang="en-US" sz="2800" spc="155" dirty="0">
                <a:solidFill>
                  <a:srgbClr val="FFFFFF"/>
                </a:solidFill>
                <a:latin typeface="Trebuchet MS"/>
                <a:cs typeface="Trebuchet MS"/>
              </a:rPr>
              <a:t>to predict the student’s performance in advance. In this project, an attempt is made to help </a:t>
            </a:r>
            <a:r>
              <a:rPr lang="en-US" sz="2800" spc="155" dirty="0" smtClean="0">
                <a:solidFill>
                  <a:srgbClr val="FFFFFF"/>
                </a:solidFill>
                <a:latin typeface="Trebuchet MS"/>
                <a:cs typeface="Trebuchet MS"/>
              </a:rPr>
              <a:t>the student </a:t>
            </a:r>
            <a:r>
              <a:rPr lang="en-US" sz="2800" spc="155" dirty="0">
                <a:solidFill>
                  <a:srgbClr val="FFFFFF"/>
                </a:solidFill>
                <a:latin typeface="Trebuchet MS"/>
                <a:cs typeface="Trebuchet MS"/>
              </a:rPr>
              <a:t>to know his performance in advance. </a:t>
            </a:r>
            <a:endParaRPr lang="en-US" sz="2800" spc="15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  <a:spcBef>
                <a:spcPts val="100"/>
              </a:spcBef>
            </a:pPr>
            <a:r>
              <a:rPr lang="en-US" sz="2800" b="1" u="sng" spc="155" dirty="0">
                <a:solidFill>
                  <a:srgbClr val="FFFFFF"/>
                </a:solidFill>
                <a:latin typeface="Trebuchet MS"/>
                <a:cs typeface="Trebuchet MS"/>
              </a:rPr>
              <a:t>Dataset Reference: </a:t>
            </a:r>
            <a:endParaRPr lang="en-US" sz="2800" b="1" u="sng" spc="15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  <a:spcBef>
                <a:spcPts val="100"/>
              </a:spcBef>
            </a:pPr>
            <a:r>
              <a:rPr lang="en-US" sz="2800" spc="155" dirty="0" smtClean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https</a:t>
            </a:r>
            <a:r>
              <a:rPr lang="en-US" sz="2800" spc="155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://</a:t>
            </a:r>
            <a:r>
              <a:rPr lang="en-US" sz="2800" spc="155" dirty="0" smtClean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www.kaggle.com/datasets/dipam7/student-grade-prediction</a:t>
            </a:r>
            <a:endParaRPr lang="en-US" sz="2800" spc="15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  <a:spcBef>
                <a:spcPts val="100"/>
              </a:spcBef>
            </a:pPr>
            <a:endParaRPr lang="en-US" sz="2800" spc="15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en-US" sz="2800" spc="15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33000"/>
              </a:lnSpc>
              <a:spcBef>
                <a:spcPts val="100"/>
              </a:spcBef>
            </a:pPr>
            <a:endParaRPr lang="en-US" sz="2350" spc="15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33000"/>
              </a:lnSpc>
              <a:spcBef>
                <a:spcPts val="100"/>
              </a:spcBef>
            </a:pPr>
            <a:endParaRPr lang="en-US" sz="2350" spc="15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3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6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9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12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65200" y="2933700"/>
            <a:ext cx="15976600" cy="6181725"/>
            <a:chOff x="1028756" y="3074968"/>
            <a:chExt cx="10096500" cy="6181725"/>
          </a:xfrm>
        </p:grpSpPr>
        <p:sp>
          <p:nvSpPr>
            <p:cNvPr id="18" name="object 18"/>
            <p:cNvSpPr/>
            <p:nvPr/>
          </p:nvSpPr>
          <p:spPr>
            <a:xfrm>
              <a:off x="1041633" y="3087846"/>
              <a:ext cx="10070465" cy="6156325"/>
            </a:xfrm>
            <a:custGeom>
              <a:avLst/>
              <a:gdLst/>
              <a:ahLst/>
              <a:cxnLst/>
              <a:rect l="l" t="t" r="r" b="b"/>
              <a:pathLst>
                <a:path w="10070465" h="6156325">
                  <a:moveTo>
                    <a:pt x="10033028" y="6155968"/>
                  </a:moveTo>
                  <a:lnTo>
                    <a:pt x="37602" y="6155968"/>
                  </a:lnTo>
                  <a:lnTo>
                    <a:pt x="23034" y="6152990"/>
                  </a:lnTo>
                  <a:lnTo>
                    <a:pt x="11074" y="6144893"/>
                  </a:lnTo>
                  <a:lnTo>
                    <a:pt x="2977" y="6132932"/>
                  </a:lnTo>
                  <a:lnTo>
                    <a:pt x="0" y="6118364"/>
                  </a:lnTo>
                  <a:lnTo>
                    <a:pt x="0" y="37604"/>
                  </a:lnTo>
                  <a:lnTo>
                    <a:pt x="2977" y="23035"/>
                  </a:lnTo>
                  <a:lnTo>
                    <a:pt x="11074" y="11075"/>
                  </a:lnTo>
                  <a:lnTo>
                    <a:pt x="23034" y="2978"/>
                  </a:lnTo>
                  <a:lnTo>
                    <a:pt x="37602" y="0"/>
                  </a:lnTo>
                  <a:lnTo>
                    <a:pt x="10032513" y="0"/>
                  </a:lnTo>
                  <a:lnTo>
                    <a:pt x="10047081" y="2978"/>
                  </a:lnTo>
                  <a:lnTo>
                    <a:pt x="10059041" y="11075"/>
                  </a:lnTo>
                  <a:lnTo>
                    <a:pt x="10067138" y="23035"/>
                  </a:lnTo>
                  <a:lnTo>
                    <a:pt x="10070116" y="37604"/>
                  </a:lnTo>
                  <a:lnTo>
                    <a:pt x="10070116" y="6117848"/>
                  </a:lnTo>
                  <a:lnTo>
                    <a:pt x="10067435" y="6132715"/>
                  </a:lnTo>
                  <a:lnTo>
                    <a:pt x="10059492" y="6144828"/>
                  </a:lnTo>
                  <a:lnTo>
                    <a:pt x="10047588" y="6152982"/>
                  </a:lnTo>
                  <a:lnTo>
                    <a:pt x="10033028" y="6155968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8756" y="3074968"/>
              <a:ext cx="10096500" cy="6181725"/>
            </a:xfrm>
            <a:custGeom>
              <a:avLst/>
              <a:gdLst/>
              <a:ahLst/>
              <a:cxnLst/>
              <a:rect l="l" t="t" r="r" b="b"/>
              <a:pathLst>
                <a:path w="10096500" h="6181725">
                  <a:moveTo>
                    <a:pt x="10045905" y="6181724"/>
                  </a:moveTo>
                  <a:lnTo>
                    <a:pt x="50479" y="6181724"/>
                  </a:lnTo>
                  <a:lnTo>
                    <a:pt x="30857" y="6177748"/>
                  </a:lnTo>
                  <a:lnTo>
                    <a:pt x="14809" y="6166914"/>
                  </a:lnTo>
                  <a:lnTo>
                    <a:pt x="3975" y="6150865"/>
                  </a:lnTo>
                  <a:lnTo>
                    <a:pt x="0" y="6131242"/>
                  </a:lnTo>
                  <a:lnTo>
                    <a:pt x="0" y="50482"/>
                  </a:lnTo>
                  <a:lnTo>
                    <a:pt x="3975" y="30859"/>
                  </a:lnTo>
                  <a:lnTo>
                    <a:pt x="14809" y="14809"/>
                  </a:lnTo>
                  <a:lnTo>
                    <a:pt x="30857" y="3976"/>
                  </a:lnTo>
                  <a:lnTo>
                    <a:pt x="50479" y="0"/>
                  </a:lnTo>
                  <a:lnTo>
                    <a:pt x="10045905" y="0"/>
                  </a:lnTo>
                  <a:lnTo>
                    <a:pt x="10065528" y="3976"/>
                  </a:lnTo>
                  <a:lnTo>
                    <a:pt x="10081576" y="14809"/>
                  </a:lnTo>
                  <a:lnTo>
                    <a:pt x="10087922" y="24211"/>
                  </a:lnTo>
                  <a:lnTo>
                    <a:pt x="50479" y="24211"/>
                  </a:lnTo>
                  <a:lnTo>
                    <a:pt x="40290" y="26287"/>
                  </a:lnTo>
                  <a:lnTo>
                    <a:pt x="31936" y="31938"/>
                  </a:lnTo>
                  <a:lnTo>
                    <a:pt x="26286" y="40292"/>
                  </a:lnTo>
                  <a:lnTo>
                    <a:pt x="24209" y="50482"/>
                  </a:lnTo>
                  <a:lnTo>
                    <a:pt x="24209" y="6131242"/>
                  </a:lnTo>
                  <a:lnTo>
                    <a:pt x="26286" y="6141431"/>
                  </a:lnTo>
                  <a:lnTo>
                    <a:pt x="31936" y="6149786"/>
                  </a:lnTo>
                  <a:lnTo>
                    <a:pt x="40290" y="6155437"/>
                  </a:lnTo>
                  <a:lnTo>
                    <a:pt x="50479" y="6157513"/>
                  </a:lnTo>
                  <a:lnTo>
                    <a:pt x="10087922" y="6157513"/>
                  </a:lnTo>
                  <a:lnTo>
                    <a:pt x="10081576" y="6166914"/>
                  </a:lnTo>
                  <a:lnTo>
                    <a:pt x="10065528" y="6177748"/>
                  </a:lnTo>
                  <a:lnTo>
                    <a:pt x="10045905" y="6181724"/>
                  </a:lnTo>
                  <a:close/>
                </a:path>
                <a:path w="10096500" h="6181725">
                  <a:moveTo>
                    <a:pt x="10087922" y="6157513"/>
                  </a:moveTo>
                  <a:lnTo>
                    <a:pt x="10045905" y="6157513"/>
                  </a:lnTo>
                  <a:lnTo>
                    <a:pt x="10056095" y="6155437"/>
                  </a:lnTo>
                  <a:lnTo>
                    <a:pt x="10064449" y="6149786"/>
                  </a:lnTo>
                  <a:lnTo>
                    <a:pt x="10070099" y="6141431"/>
                  </a:lnTo>
                  <a:lnTo>
                    <a:pt x="10072175" y="6131242"/>
                  </a:lnTo>
                  <a:lnTo>
                    <a:pt x="10072175" y="50482"/>
                  </a:lnTo>
                  <a:lnTo>
                    <a:pt x="10070099" y="40292"/>
                  </a:lnTo>
                  <a:lnTo>
                    <a:pt x="10064449" y="31938"/>
                  </a:lnTo>
                  <a:lnTo>
                    <a:pt x="10056095" y="26287"/>
                  </a:lnTo>
                  <a:lnTo>
                    <a:pt x="10045905" y="24211"/>
                  </a:lnTo>
                  <a:lnTo>
                    <a:pt x="10087922" y="24211"/>
                  </a:lnTo>
                  <a:lnTo>
                    <a:pt x="10092409" y="30859"/>
                  </a:lnTo>
                  <a:lnTo>
                    <a:pt x="10096385" y="50482"/>
                  </a:lnTo>
                  <a:lnTo>
                    <a:pt x="10096385" y="6131242"/>
                  </a:lnTo>
                  <a:lnTo>
                    <a:pt x="10092409" y="6150865"/>
                  </a:lnTo>
                  <a:lnTo>
                    <a:pt x="10087922" y="61575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34382" y="2982501"/>
            <a:ext cx="15124817" cy="6830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endParaRPr lang="en-US" sz="2800" spc="15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  <a:spcBef>
                <a:spcPts val="100"/>
              </a:spcBef>
            </a:pPr>
            <a:r>
              <a:rPr lang="en-US" sz="2800" spc="155" dirty="0">
                <a:solidFill>
                  <a:srgbClr val="FFFFFF"/>
                </a:solidFill>
                <a:latin typeface="Trebuchet MS"/>
                <a:cs typeface="Trebuchet MS"/>
              </a:rPr>
              <a:t>The main objective of this Python project is to Analysis &amp; Prediction the final grade of secondary students. These data reflect the performance of secondary school students in two Portuguese schools. There are two sets of indicators for two different subjects: mathematics (math) and Portuguese (</a:t>
            </a:r>
            <a:r>
              <a:rPr lang="en-US" sz="2800" spc="155" dirty="0" err="1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lang="en-US" sz="2800" spc="155" dirty="0">
                <a:solidFill>
                  <a:srgbClr val="FFFFFF"/>
                </a:solidFill>
                <a:latin typeface="Trebuchet MS"/>
                <a:cs typeface="Trebuchet MS"/>
              </a:rPr>
              <a:t>). The target attribute Grade 3 (final grade) has a strong correlation with the Grade 2 and Grade1 attributes. </a:t>
            </a:r>
          </a:p>
          <a:p>
            <a:pPr marL="12700" marR="5080">
              <a:lnSpc>
                <a:spcPct val="133000"/>
              </a:lnSpc>
              <a:spcBef>
                <a:spcPts val="100"/>
              </a:spcBef>
            </a:pPr>
            <a:endParaRPr lang="en-US" sz="2350" spc="155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33000"/>
              </a:lnSpc>
              <a:spcBef>
                <a:spcPts val="100"/>
              </a:spcBef>
            </a:pPr>
            <a:endParaRPr lang="en-US" sz="2350" spc="15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20" name="object 21"/>
          <p:cNvSpPr txBox="1">
            <a:spLocks noGrp="1"/>
          </p:cNvSpPr>
          <p:nvPr>
            <p:ph type="title"/>
          </p:nvPr>
        </p:nvSpPr>
        <p:spPr>
          <a:xfrm>
            <a:off x="1205662" y="1207257"/>
            <a:ext cx="87452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dirty="0" smtClean="0">
                <a:latin typeface="Arial Black" panose="020B0A04020102020204" pitchFamily="34" charset="0"/>
              </a:rPr>
              <a:t>Project Objective</a:t>
            </a:r>
            <a:endParaRPr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825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84286" y="1149610"/>
            <a:ext cx="10554335" cy="19212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6959"/>
              </a:lnSpc>
              <a:spcBef>
                <a:spcPts val="835"/>
              </a:spcBef>
            </a:pPr>
            <a:r>
              <a:rPr lang="en-US" sz="7200" dirty="0" smtClean="0">
                <a:latin typeface="Arial Black" panose="020B0A04020102020204" pitchFamily="34" charset="0"/>
              </a:rPr>
              <a:t>Machine learning Algorithm</a:t>
            </a:r>
            <a:endParaRPr sz="7200" dirty="0">
              <a:latin typeface="Arial Black" panose="020B0A040201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12644" y="6133862"/>
            <a:ext cx="12519568" cy="1286891"/>
            <a:chOff x="431537" y="6498590"/>
            <a:chExt cx="12519568" cy="1286891"/>
          </a:xfrm>
        </p:grpSpPr>
        <p:grpSp>
          <p:nvGrpSpPr>
            <p:cNvPr id="25" name="Group 24"/>
            <p:cNvGrpSpPr/>
            <p:nvPr/>
          </p:nvGrpSpPr>
          <p:grpSpPr>
            <a:xfrm>
              <a:off x="431537" y="6741925"/>
              <a:ext cx="880744" cy="880744"/>
              <a:chOff x="404905" y="5837873"/>
              <a:chExt cx="880744" cy="880744"/>
            </a:xfrm>
          </p:grpSpPr>
          <p:sp>
            <p:nvSpPr>
              <p:cNvPr id="2" name="object 2"/>
              <p:cNvSpPr/>
              <p:nvPr/>
            </p:nvSpPr>
            <p:spPr>
              <a:xfrm>
                <a:off x="404905" y="5837873"/>
                <a:ext cx="880744" cy="880744"/>
              </a:xfrm>
              <a:custGeom>
                <a:avLst/>
                <a:gdLst/>
                <a:ahLst/>
                <a:cxnLst/>
                <a:rect l="l" t="t" r="r" b="b"/>
                <a:pathLst>
                  <a:path w="880744" h="880745">
                    <a:moveTo>
                      <a:pt x="440319" y="880638"/>
                    </a:moveTo>
                    <a:lnTo>
                      <a:pt x="390417" y="877860"/>
                    </a:lnTo>
                    <a:lnTo>
                      <a:pt x="341719" y="869625"/>
                    </a:lnTo>
                    <a:lnTo>
                      <a:pt x="294588" y="856076"/>
                    </a:lnTo>
                    <a:lnTo>
                      <a:pt x="249387" y="837358"/>
                    </a:lnTo>
                    <a:lnTo>
                      <a:pt x="206479" y="813616"/>
                    </a:lnTo>
                    <a:lnTo>
                      <a:pt x="166229" y="784995"/>
                    </a:lnTo>
                    <a:lnTo>
                      <a:pt x="128998" y="751639"/>
                    </a:lnTo>
                    <a:lnTo>
                      <a:pt x="95642" y="714409"/>
                    </a:lnTo>
                    <a:lnTo>
                      <a:pt x="67021" y="674158"/>
                    </a:lnTo>
                    <a:lnTo>
                      <a:pt x="43279" y="631250"/>
                    </a:lnTo>
                    <a:lnTo>
                      <a:pt x="24561" y="586049"/>
                    </a:lnTo>
                    <a:lnTo>
                      <a:pt x="11012" y="538918"/>
                    </a:lnTo>
                    <a:lnTo>
                      <a:pt x="2777" y="490220"/>
                    </a:lnTo>
                    <a:lnTo>
                      <a:pt x="0" y="440319"/>
                    </a:lnTo>
                    <a:lnTo>
                      <a:pt x="2777" y="390417"/>
                    </a:lnTo>
                    <a:lnTo>
                      <a:pt x="11012" y="341719"/>
                    </a:lnTo>
                    <a:lnTo>
                      <a:pt x="24561" y="294588"/>
                    </a:lnTo>
                    <a:lnTo>
                      <a:pt x="43279" y="249387"/>
                    </a:lnTo>
                    <a:lnTo>
                      <a:pt x="67021" y="206479"/>
                    </a:lnTo>
                    <a:lnTo>
                      <a:pt x="95642" y="166229"/>
                    </a:lnTo>
                    <a:lnTo>
                      <a:pt x="128998" y="128998"/>
                    </a:lnTo>
                    <a:lnTo>
                      <a:pt x="166229" y="95642"/>
                    </a:lnTo>
                    <a:lnTo>
                      <a:pt x="206479" y="67021"/>
                    </a:lnTo>
                    <a:lnTo>
                      <a:pt x="249387" y="43279"/>
                    </a:lnTo>
                    <a:lnTo>
                      <a:pt x="294588" y="24561"/>
                    </a:lnTo>
                    <a:lnTo>
                      <a:pt x="341719" y="11012"/>
                    </a:lnTo>
                    <a:lnTo>
                      <a:pt x="390417" y="2777"/>
                    </a:lnTo>
                    <a:lnTo>
                      <a:pt x="440319" y="0"/>
                    </a:lnTo>
                    <a:lnTo>
                      <a:pt x="490220" y="2777"/>
                    </a:lnTo>
                    <a:lnTo>
                      <a:pt x="538918" y="11012"/>
                    </a:lnTo>
                    <a:lnTo>
                      <a:pt x="586049" y="24561"/>
                    </a:lnTo>
                    <a:lnTo>
                      <a:pt x="590484" y="26398"/>
                    </a:lnTo>
                    <a:lnTo>
                      <a:pt x="440319" y="26398"/>
                    </a:lnTo>
                    <a:lnTo>
                      <a:pt x="393408" y="29014"/>
                    </a:lnTo>
                    <a:lnTo>
                      <a:pt x="347634" y="36768"/>
                    </a:lnTo>
                    <a:lnTo>
                      <a:pt x="303334" y="49519"/>
                    </a:lnTo>
                    <a:lnTo>
                      <a:pt x="260847" y="67124"/>
                    </a:lnTo>
                    <a:lnTo>
                      <a:pt x="220512" y="89442"/>
                    </a:lnTo>
                    <a:lnTo>
                      <a:pt x="182668" y="116332"/>
                    </a:lnTo>
                    <a:lnTo>
                      <a:pt x="147652" y="147652"/>
                    </a:lnTo>
                    <a:lnTo>
                      <a:pt x="116332" y="182668"/>
                    </a:lnTo>
                    <a:lnTo>
                      <a:pt x="89442" y="220512"/>
                    </a:lnTo>
                    <a:lnTo>
                      <a:pt x="67124" y="260847"/>
                    </a:lnTo>
                    <a:lnTo>
                      <a:pt x="49519" y="303334"/>
                    </a:lnTo>
                    <a:lnTo>
                      <a:pt x="36768" y="347634"/>
                    </a:lnTo>
                    <a:lnTo>
                      <a:pt x="29014" y="393408"/>
                    </a:lnTo>
                    <a:lnTo>
                      <a:pt x="26398" y="440319"/>
                    </a:lnTo>
                    <a:lnTo>
                      <a:pt x="29014" y="487229"/>
                    </a:lnTo>
                    <a:lnTo>
                      <a:pt x="36768" y="533004"/>
                    </a:lnTo>
                    <a:lnTo>
                      <a:pt x="49519" y="577304"/>
                    </a:lnTo>
                    <a:lnTo>
                      <a:pt x="67124" y="619790"/>
                    </a:lnTo>
                    <a:lnTo>
                      <a:pt x="89442" y="660125"/>
                    </a:lnTo>
                    <a:lnTo>
                      <a:pt x="116332" y="697969"/>
                    </a:lnTo>
                    <a:lnTo>
                      <a:pt x="147652" y="732985"/>
                    </a:lnTo>
                    <a:lnTo>
                      <a:pt x="182668" y="764305"/>
                    </a:lnTo>
                    <a:lnTo>
                      <a:pt x="220512" y="791195"/>
                    </a:lnTo>
                    <a:lnTo>
                      <a:pt x="260847" y="813513"/>
                    </a:lnTo>
                    <a:lnTo>
                      <a:pt x="303334" y="831119"/>
                    </a:lnTo>
                    <a:lnTo>
                      <a:pt x="347634" y="843869"/>
                    </a:lnTo>
                    <a:lnTo>
                      <a:pt x="393408" y="851623"/>
                    </a:lnTo>
                    <a:lnTo>
                      <a:pt x="440319" y="854240"/>
                    </a:lnTo>
                    <a:lnTo>
                      <a:pt x="590484" y="854240"/>
                    </a:lnTo>
                    <a:lnTo>
                      <a:pt x="586049" y="856076"/>
                    </a:lnTo>
                    <a:lnTo>
                      <a:pt x="538918" y="869625"/>
                    </a:lnTo>
                    <a:lnTo>
                      <a:pt x="490220" y="877860"/>
                    </a:lnTo>
                    <a:lnTo>
                      <a:pt x="440319" y="880638"/>
                    </a:lnTo>
                    <a:close/>
                  </a:path>
                  <a:path w="880744" h="880745">
                    <a:moveTo>
                      <a:pt x="590484" y="854240"/>
                    </a:moveTo>
                    <a:lnTo>
                      <a:pt x="440319" y="854240"/>
                    </a:lnTo>
                    <a:lnTo>
                      <a:pt x="487229" y="851623"/>
                    </a:lnTo>
                    <a:lnTo>
                      <a:pt x="533004" y="843869"/>
                    </a:lnTo>
                    <a:lnTo>
                      <a:pt x="577304" y="831119"/>
                    </a:lnTo>
                    <a:lnTo>
                      <a:pt x="619790" y="813513"/>
                    </a:lnTo>
                    <a:lnTo>
                      <a:pt x="660125" y="791195"/>
                    </a:lnTo>
                    <a:lnTo>
                      <a:pt x="697969" y="764305"/>
                    </a:lnTo>
                    <a:lnTo>
                      <a:pt x="732985" y="732985"/>
                    </a:lnTo>
                    <a:lnTo>
                      <a:pt x="764305" y="697969"/>
                    </a:lnTo>
                    <a:lnTo>
                      <a:pt x="791195" y="660125"/>
                    </a:lnTo>
                    <a:lnTo>
                      <a:pt x="813513" y="619790"/>
                    </a:lnTo>
                    <a:lnTo>
                      <a:pt x="831119" y="577304"/>
                    </a:lnTo>
                    <a:lnTo>
                      <a:pt x="843869" y="533004"/>
                    </a:lnTo>
                    <a:lnTo>
                      <a:pt x="851623" y="487229"/>
                    </a:lnTo>
                    <a:lnTo>
                      <a:pt x="854240" y="440319"/>
                    </a:lnTo>
                    <a:lnTo>
                      <a:pt x="851623" y="393408"/>
                    </a:lnTo>
                    <a:lnTo>
                      <a:pt x="843869" y="347634"/>
                    </a:lnTo>
                    <a:lnTo>
                      <a:pt x="831119" y="303334"/>
                    </a:lnTo>
                    <a:lnTo>
                      <a:pt x="813513" y="260847"/>
                    </a:lnTo>
                    <a:lnTo>
                      <a:pt x="791195" y="220512"/>
                    </a:lnTo>
                    <a:lnTo>
                      <a:pt x="764305" y="182668"/>
                    </a:lnTo>
                    <a:lnTo>
                      <a:pt x="732985" y="147652"/>
                    </a:lnTo>
                    <a:lnTo>
                      <a:pt x="697969" y="116332"/>
                    </a:lnTo>
                    <a:lnTo>
                      <a:pt x="660125" y="89442"/>
                    </a:lnTo>
                    <a:lnTo>
                      <a:pt x="619790" y="67124"/>
                    </a:lnTo>
                    <a:lnTo>
                      <a:pt x="577304" y="49519"/>
                    </a:lnTo>
                    <a:lnTo>
                      <a:pt x="533004" y="36768"/>
                    </a:lnTo>
                    <a:lnTo>
                      <a:pt x="487229" y="29014"/>
                    </a:lnTo>
                    <a:lnTo>
                      <a:pt x="440319" y="26398"/>
                    </a:lnTo>
                    <a:lnTo>
                      <a:pt x="590484" y="26398"/>
                    </a:lnTo>
                    <a:lnTo>
                      <a:pt x="631250" y="43279"/>
                    </a:lnTo>
                    <a:lnTo>
                      <a:pt x="674158" y="67021"/>
                    </a:lnTo>
                    <a:lnTo>
                      <a:pt x="714409" y="95642"/>
                    </a:lnTo>
                    <a:lnTo>
                      <a:pt x="751639" y="128998"/>
                    </a:lnTo>
                    <a:lnTo>
                      <a:pt x="784995" y="166284"/>
                    </a:lnTo>
                    <a:lnTo>
                      <a:pt x="813616" y="206556"/>
                    </a:lnTo>
                    <a:lnTo>
                      <a:pt x="837358" y="249461"/>
                    </a:lnTo>
                    <a:lnTo>
                      <a:pt x="856076" y="294643"/>
                    </a:lnTo>
                    <a:lnTo>
                      <a:pt x="869625" y="341749"/>
                    </a:lnTo>
                    <a:lnTo>
                      <a:pt x="877860" y="390426"/>
                    </a:lnTo>
                    <a:lnTo>
                      <a:pt x="880638" y="440319"/>
                    </a:lnTo>
                    <a:lnTo>
                      <a:pt x="877860" y="490220"/>
                    </a:lnTo>
                    <a:lnTo>
                      <a:pt x="869625" y="538918"/>
                    </a:lnTo>
                    <a:lnTo>
                      <a:pt x="856076" y="586049"/>
                    </a:lnTo>
                    <a:lnTo>
                      <a:pt x="837358" y="631250"/>
                    </a:lnTo>
                    <a:lnTo>
                      <a:pt x="813616" y="674158"/>
                    </a:lnTo>
                    <a:lnTo>
                      <a:pt x="784995" y="714409"/>
                    </a:lnTo>
                    <a:lnTo>
                      <a:pt x="751639" y="751639"/>
                    </a:lnTo>
                    <a:lnTo>
                      <a:pt x="714409" y="784995"/>
                    </a:lnTo>
                    <a:lnTo>
                      <a:pt x="674158" y="813616"/>
                    </a:lnTo>
                    <a:lnTo>
                      <a:pt x="631250" y="837358"/>
                    </a:lnTo>
                    <a:lnTo>
                      <a:pt x="590484" y="854240"/>
                    </a:lnTo>
                    <a:close/>
                  </a:path>
                </a:pathLst>
              </a:custGeom>
              <a:solidFill>
                <a:srgbClr val="57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" name="object 3"/>
              <p:cNvSpPr txBox="1"/>
              <p:nvPr/>
            </p:nvSpPr>
            <p:spPr>
              <a:xfrm>
                <a:off x="698872" y="6057900"/>
                <a:ext cx="219075" cy="440690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2700" b="1" spc="-400" dirty="0">
                    <a:solidFill>
                      <a:srgbClr val="FFFFFF"/>
                    </a:solidFill>
                    <a:latin typeface="Verdana"/>
                    <a:cs typeface="Verdana"/>
                  </a:rPr>
                  <a:t>1</a:t>
                </a:r>
                <a:endParaRPr sz="2700" dirty="0">
                  <a:latin typeface="Verdana"/>
                  <a:cs typeface="Verdana"/>
                </a:endParaRPr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1583970" y="6498590"/>
              <a:ext cx="11367135" cy="1286891"/>
            </a:xfrm>
            <a:prstGeom prst="rect">
              <a:avLst/>
            </a:prstGeom>
          </p:spPr>
          <p:txBody>
            <a:bodyPr vert="horz" wrap="square" lIns="0" tIns="1847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455"/>
                </a:spcBef>
              </a:pPr>
              <a:r>
                <a:rPr lang="en-US" sz="3100" b="1" spc="-195" dirty="0" smtClean="0">
                  <a:solidFill>
                    <a:srgbClr val="FFFD46"/>
                  </a:solidFill>
                  <a:latin typeface="Arial"/>
                  <a:cs typeface="Arial"/>
                </a:rPr>
                <a:t>Simple Procedure</a:t>
              </a:r>
            </a:p>
            <a:p>
              <a:pPr marL="12700">
                <a:lnSpc>
                  <a:spcPct val="100000"/>
                </a:lnSpc>
                <a:spcBef>
                  <a:spcPts val="1455"/>
                </a:spcBef>
              </a:pPr>
              <a:r>
                <a:rPr lang="en-US" sz="2800" spc="-3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It makes the estimation procedure simple</a:t>
              </a:r>
              <a:endParaRPr sz="2800" dirty="0">
                <a:latin typeface="Trebuchet MS"/>
                <a:cs typeface="Trebuchet M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79695" y="7992912"/>
            <a:ext cx="10895926" cy="1212850"/>
            <a:chOff x="404905" y="8267700"/>
            <a:chExt cx="10895926" cy="1212850"/>
          </a:xfrm>
        </p:grpSpPr>
        <p:grpSp>
          <p:nvGrpSpPr>
            <p:cNvPr id="23" name="Group 22"/>
            <p:cNvGrpSpPr/>
            <p:nvPr/>
          </p:nvGrpSpPr>
          <p:grpSpPr>
            <a:xfrm>
              <a:off x="404905" y="8433753"/>
              <a:ext cx="880744" cy="880744"/>
              <a:chOff x="452726" y="7133273"/>
              <a:chExt cx="880744" cy="880744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52726" y="7133273"/>
                <a:ext cx="880744" cy="880744"/>
              </a:xfrm>
              <a:custGeom>
                <a:avLst/>
                <a:gdLst/>
                <a:ahLst/>
                <a:cxnLst/>
                <a:rect l="l" t="t" r="r" b="b"/>
                <a:pathLst>
                  <a:path w="880744" h="880745">
                    <a:moveTo>
                      <a:pt x="440319" y="880638"/>
                    </a:moveTo>
                    <a:lnTo>
                      <a:pt x="390417" y="877860"/>
                    </a:lnTo>
                    <a:lnTo>
                      <a:pt x="341719" y="869625"/>
                    </a:lnTo>
                    <a:lnTo>
                      <a:pt x="294588" y="856076"/>
                    </a:lnTo>
                    <a:lnTo>
                      <a:pt x="249387" y="837358"/>
                    </a:lnTo>
                    <a:lnTo>
                      <a:pt x="206479" y="813616"/>
                    </a:lnTo>
                    <a:lnTo>
                      <a:pt x="166229" y="784995"/>
                    </a:lnTo>
                    <a:lnTo>
                      <a:pt x="128998" y="751639"/>
                    </a:lnTo>
                    <a:lnTo>
                      <a:pt x="95642" y="714409"/>
                    </a:lnTo>
                    <a:lnTo>
                      <a:pt x="67021" y="674158"/>
                    </a:lnTo>
                    <a:lnTo>
                      <a:pt x="43279" y="631250"/>
                    </a:lnTo>
                    <a:lnTo>
                      <a:pt x="24561" y="586049"/>
                    </a:lnTo>
                    <a:lnTo>
                      <a:pt x="11012" y="538918"/>
                    </a:lnTo>
                    <a:lnTo>
                      <a:pt x="2777" y="490220"/>
                    </a:lnTo>
                    <a:lnTo>
                      <a:pt x="0" y="440319"/>
                    </a:lnTo>
                    <a:lnTo>
                      <a:pt x="2777" y="390417"/>
                    </a:lnTo>
                    <a:lnTo>
                      <a:pt x="11012" y="341719"/>
                    </a:lnTo>
                    <a:lnTo>
                      <a:pt x="24561" y="294588"/>
                    </a:lnTo>
                    <a:lnTo>
                      <a:pt x="43279" y="249387"/>
                    </a:lnTo>
                    <a:lnTo>
                      <a:pt x="67021" y="206479"/>
                    </a:lnTo>
                    <a:lnTo>
                      <a:pt x="95642" y="166229"/>
                    </a:lnTo>
                    <a:lnTo>
                      <a:pt x="128998" y="128998"/>
                    </a:lnTo>
                    <a:lnTo>
                      <a:pt x="166229" y="95642"/>
                    </a:lnTo>
                    <a:lnTo>
                      <a:pt x="206479" y="67021"/>
                    </a:lnTo>
                    <a:lnTo>
                      <a:pt x="249387" y="43279"/>
                    </a:lnTo>
                    <a:lnTo>
                      <a:pt x="294588" y="24561"/>
                    </a:lnTo>
                    <a:lnTo>
                      <a:pt x="341719" y="11012"/>
                    </a:lnTo>
                    <a:lnTo>
                      <a:pt x="390417" y="2777"/>
                    </a:lnTo>
                    <a:lnTo>
                      <a:pt x="440319" y="0"/>
                    </a:lnTo>
                    <a:lnTo>
                      <a:pt x="490220" y="2777"/>
                    </a:lnTo>
                    <a:lnTo>
                      <a:pt x="538918" y="11012"/>
                    </a:lnTo>
                    <a:lnTo>
                      <a:pt x="586049" y="24561"/>
                    </a:lnTo>
                    <a:lnTo>
                      <a:pt x="590484" y="26398"/>
                    </a:lnTo>
                    <a:lnTo>
                      <a:pt x="440319" y="26398"/>
                    </a:lnTo>
                    <a:lnTo>
                      <a:pt x="393408" y="29014"/>
                    </a:lnTo>
                    <a:lnTo>
                      <a:pt x="347634" y="36768"/>
                    </a:lnTo>
                    <a:lnTo>
                      <a:pt x="303334" y="49519"/>
                    </a:lnTo>
                    <a:lnTo>
                      <a:pt x="260847" y="67124"/>
                    </a:lnTo>
                    <a:lnTo>
                      <a:pt x="220512" y="89442"/>
                    </a:lnTo>
                    <a:lnTo>
                      <a:pt x="182668" y="116332"/>
                    </a:lnTo>
                    <a:lnTo>
                      <a:pt x="147652" y="147652"/>
                    </a:lnTo>
                    <a:lnTo>
                      <a:pt x="116332" y="182668"/>
                    </a:lnTo>
                    <a:lnTo>
                      <a:pt x="89442" y="220512"/>
                    </a:lnTo>
                    <a:lnTo>
                      <a:pt x="67124" y="260847"/>
                    </a:lnTo>
                    <a:lnTo>
                      <a:pt x="49519" y="303334"/>
                    </a:lnTo>
                    <a:lnTo>
                      <a:pt x="36768" y="347634"/>
                    </a:lnTo>
                    <a:lnTo>
                      <a:pt x="29014" y="393408"/>
                    </a:lnTo>
                    <a:lnTo>
                      <a:pt x="26398" y="440319"/>
                    </a:lnTo>
                    <a:lnTo>
                      <a:pt x="29014" y="487229"/>
                    </a:lnTo>
                    <a:lnTo>
                      <a:pt x="36768" y="533004"/>
                    </a:lnTo>
                    <a:lnTo>
                      <a:pt x="49519" y="577304"/>
                    </a:lnTo>
                    <a:lnTo>
                      <a:pt x="67124" y="619790"/>
                    </a:lnTo>
                    <a:lnTo>
                      <a:pt x="89442" y="660125"/>
                    </a:lnTo>
                    <a:lnTo>
                      <a:pt x="116332" y="697969"/>
                    </a:lnTo>
                    <a:lnTo>
                      <a:pt x="147652" y="732985"/>
                    </a:lnTo>
                    <a:lnTo>
                      <a:pt x="182668" y="764305"/>
                    </a:lnTo>
                    <a:lnTo>
                      <a:pt x="220512" y="791195"/>
                    </a:lnTo>
                    <a:lnTo>
                      <a:pt x="260847" y="813513"/>
                    </a:lnTo>
                    <a:lnTo>
                      <a:pt x="303334" y="831119"/>
                    </a:lnTo>
                    <a:lnTo>
                      <a:pt x="347634" y="843869"/>
                    </a:lnTo>
                    <a:lnTo>
                      <a:pt x="393408" y="851623"/>
                    </a:lnTo>
                    <a:lnTo>
                      <a:pt x="440319" y="854240"/>
                    </a:lnTo>
                    <a:lnTo>
                      <a:pt x="590484" y="854240"/>
                    </a:lnTo>
                    <a:lnTo>
                      <a:pt x="586049" y="856076"/>
                    </a:lnTo>
                    <a:lnTo>
                      <a:pt x="538918" y="869625"/>
                    </a:lnTo>
                    <a:lnTo>
                      <a:pt x="490220" y="877860"/>
                    </a:lnTo>
                    <a:lnTo>
                      <a:pt x="440319" y="880638"/>
                    </a:lnTo>
                    <a:close/>
                  </a:path>
                  <a:path w="880744" h="880745">
                    <a:moveTo>
                      <a:pt x="590484" y="854240"/>
                    </a:moveTo>
                    <a:lnTo>
                      <a:pt x="440319" y="854240"/>
                    </a:lnTo>
                    <a:lnTo>
                      <a:pt x="487229" y="851623"/>
                    </a:lnTo>
                    <a:lnTo>
                      <a:pt x="533004" y="843869"/>
                    </a:lnTo>
                    <a:lnTo>
                      <a:pt x="577304" y="831119"/>
                    </a:lnTo>
                    <a:lnTo>
                      <a:pt x="619790" y="813513"/>
                    </a:lnTo>
                    <a:lnTo>
                      <a:pt x="660125" y="791195"/>
                    </a:lnTo>
                    <a:lnTo>
                      <a:pt x="697969" y="764305"/>
                    </a:lnTo>
                    <a:lnTo>
                      <a:pt x="732985" y="732985"/>
                    </a:lnTo>
                    <a:lnTo>
                      <a:pt x="764305" y="697969"/>
                    </a:lnTo>
                    <a:lnTo>
                      <a:pt x="791195" y="660125"/>
                    </a:lnTo>
                    <a:lnTo>
                      <a:pt x="813513" y="619790"/>
                    </a:lnTo>
                    <a:lnTo>
                      <a:pt x="831119" y="577304"/>
                    </a:lnTo>
                    <a:lnTo>
                      <a:pt x="843869" y="533004"/>
                    </a:lnTo>
                    <a:lnTo>
                      <a:pt x="851623" y="487229"/>
                    </a:lnTo>
                    <a:lnTo>
                      <a:pt x="854240" y="440319"/>
                    </a:lnTo>
                    <a:lnTo>
                      <a:pt x="851623" y="393408"/>
                    </a:lnTo>
                    <a:lnTo>
                      <a:pt x="843869" y="347634"/>
                    </a:lnTo>
                    <a:lnTo>
                      <a:pt x="831119" y="303334"/>
                    </a:lnTo>
                    <a:lnTo>
                      <a:pt x="813513" y="260847"/>
                    </a:lnTo>
                    <a:lnTo>
                      <a:pt x="791195" y="220512"/>
                    </a:lnTo>
                    <a:lnTo>
                      <a:pt x="764305" y="182668"/>
                    </a:lnTo>
                    <a:lnTo>
                      <a:pt x="732985" y="147652"/>
                    </a:lnTo>
                    <a:lnTo>
                      <a:pt x="697969" y="116332"/>
                    </a:lnTo>
                    <a:lnTo>
                      <a:pt x="660125" y="89442"/>
                    </a:lnTo>
                    <a:lnTo>
                      <a:pt x="619790" y="67124"/>
                    </a:lnTo>
                    <a:lnTo>
                      <a:pt x="577304" y="49519"/>
                    </a:lnTo>
                    <a:lnTo>
                      <a:pt x="533004" y="36768"/>
                    </a:lnTo>
                    <a:lnTo>
                      <a:pt x="487229" y="29014"/>
                    </a:lnTo>
                    <a:lnTo>
                      <a:pt x="440319" y="26398"/>
                    </a:lnTo>
                    <a:lnTo>
                      <a:pt x="590484" y="26398"/>
                    </a:lnTo>
                    <a:lnTo>
                      <a:pt x="631250" y="43279"/>
                    </a:lnTo>
                    <a:lnTo>
                      <a:pt x="674158" y="67021"/>
                    </a:lnTo>
                    <a:lnTo>
                      <a:pt x="714409" y="95642"/>
                    </a:lnTo>
                    <a:lnTo>
                      <a:pt x="751639" y="128998"/>
                    </a:lnTo>
                    <a:lnTo>
                      <a:pt x="784995" y="166284"/>
                    </a:lnTo>
                    <a:lnTo>
                      <a:pt x="813616" y="206556"/>
                    </a:lnTo>
                    <a:lnTo>
                      <a:pt x="837358" y="249461"/>
                    </a:lnTo>
                    <a:lnTo>
                      <a:pt x="856076" y="294643"/>
                    </a:lnTo>
                    <a:lnTo>
                      <a:pt x="869625" y="341749"/>
                    </a:lnTo>
                    <a:lnTo>
                      <a:pt x="877860" y="390426"/>
                    </a:lnTo>
                    <a:lnTo>
                      <a:pt x="880638" y="440319"/>
                    </a:lnTo>
                    <a:lnTo>
                      <a:pt x="877860" y="490220"/>
                    </a:lnTo>
                    <a:lnTo>
                      <a:pt x="869625" y="538918"/>
                    </a:lnTo>
                    <a:lnTo>
                      <a:pt x="856076" y="586049"/>
                    </a:lnTo>
                    <a:lnTo>
                      <a:pt x="837358" y="631250"/>
                    </a:lnTo>
                    <a:lnTo>
                      <a:pt x="813616" y="674158"/>
                    </a:lnTo>
                    <a:lnTo>
                      <a:pt x="784995" y="714409"/>
                    </a:lnTo>
                    <a:lnTo>
                      <a:pt x="751639" y="751639"/>
                    </a:lnTo>
                    <a:lnTo>
                      <a:pt x="714409" y="784995"/>
                    </a:lnTo>
                    <a:lnTo>
                      <a:pt x="674158" y="813616"/>
                    </a:lnTo>
                    <a:lnTo>
                      <a:pt x="631250" y="837358"/>
                    </a:lnTo>
                    <a:lnTo>
                      <a:pt x="590484" y="854240"/>
                    </a:lnTo>
                    <a:close/>
                  </a:path>
                </a:pathLst>
              </a:custGeom>
              <a:solidFill>
                <a:srgbClr val="FF18C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746693" y="7353300"/>
                <a:ext cx="346075" cy="440690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2700" b="1" spc="600" dirty="0">
                    <a:solidFill>
                      <a:srgbClr val="FFFFFF"/>
                    </a:solidFill>
                    <a:latin typeface="Verdana"/>
                    <a:cs typeface="Verdana"/>
                  </a:rPr>
                  <a:t>2</a:t>
                </a:r>
                <a:endParaRPr sz="2700">
                  <a:latin typeface="Verdana"/>
                  <a:cs typeface="Verdana"/>
                </a:endParaRPr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1579616" y="8267700"/>
              <a:ext cx="9721215" cy="1212850"/>
            </a:xfrm>
            <a:prstGeom prst="rect">
              <a:avLst/>
            </a:prstGeom>
          </p:spPr>
          <p:txBody>
            <a:bodyPr vert="horz" wrap="square" lIns="0" tIns="2025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595"/>
                </a:spcBef>
              </a:pPr>
              <a:r>
                <a:rPr lang="en-US" sz="3000" b="1" spc="-50" dirty="0" smtClean="0">
                  <a:solidFill>
                    <a:srgbClr val="FFFD46"/>
                  </a:solidFill>
                  <a:latin typeface="Arial"/>
                  <a:cs typeface="Arial"/>
                </a:rPr>
                <a:t>Easy Implementation</a:t>
              </a:r>
              <a:endParaRPr sz="3000" dirty="0" smtClean="0">
                <a:latin typeface="Arial"/>
                <a:cs typeface="Arial"/>
              </a:endParaRPr>
            </a:p>
            <a:p>
              <a:pPr marL="99060">
                <a:lnSpc>
                  <a:spcPct val="100000"/>
                </a:lnSpc>
                <a:spcBef>
                  <a:spcPts val="1250"/>
                </a:spcBef>
              </a:pPr>
              <a:r>
                <a:rPr sz="2500" spc="-7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 </a:t>
              </a:r>
              <a:r>
                <a:rPr lang="en-US" sz="2500" spc="-70" dirty="0" smtClean="0">
                  <a:solidFill>
                    <a:srgbClr val="FFFFFF"/>
                  </a:solidFill>
                  <a:latin typeface="Trebuchet MS"/>
                  <a:cs typeface="Trebuchet MS"/>
                </a:rPr>
                <a:t>Easier to implement, interpret and efficient to train</a:t>
              </a:r>
              <a:endParaRPr sz="25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0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1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4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7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0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8"/>
          <p:cNvSpPr txBox="1"/>
          <p:nvPr/>
        </p:nvSpPr>
        <p:spPr>
          <a:xfrm>
            <a:off x="1273400" y="1661795"/>
            <a:ext cx="15968635" cy="464935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455"/>
              </a:spcBef>
            </a:pPr>
            <a:endParaRPr sz="2800" dirty="0">
              <a:latin typeface="Arial"/>
              <a:cs typeface="Arial"/>
            </a:endParaRPr>
          </a:p>
          <a:p>
            <a:pPr marL="90805">
              <a:lnSpc>
                <a:spcPct val="200000"/>
              </a:lnSpc>
              <a:spcBef>
                <a:spcPts val="1230"/>
              </a:spcBef>
              <a:tabLst>
                <a:tab pos="9182100" algn="l"/>
              </a:tabLst>
            </a:pPr>
            <a:r>
              <a:rPr lang="en-US" sz="280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Linear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Regression is </a:t>
            </a:r>
            <a:r>
              <a:rPr lang="en-US" sz="280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one of machine learning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algorithm. Linear regression performs the task to predict a dependent variable value </a:t>
            </a:r>
            <a:r>
              <a:rPr lang="en-US" sz="280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on a given independent </a:t>
            </a:r>
            <a:r>
              <a:rPr lang="en-US" sz="280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variable. In student grade dataset, </a:t>
            </a:r>
            <a:r>
              <a:rPr lang="en-US" sz="2800" spc="-7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US" sz="280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inal grade G3 dependent on so many independent aspects . We use this algorithm to predict student grade due to two reasons;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/>
          <p:cNvSpPr txBox="1">
            <a:spLocks/>
          </p:cNvSpPr>
          <p:nvPr/>
        </p:nvSpPr>
        <p:spPr>
          <a:xfrm>
            <a:off x="622663" y="1323315"/>
            <a:ext cx="11714716" cy="1004762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6959"/>
              </a:lnSpc>
              <a:spcBef>
                <a:spcPts val="835"/>
              </a:spcBef>
            </a:pPr>
            <a:r>
              <a:rPr lang="en-US" sz="7000" kern="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Tools &amp; Technologies</a:t>
            </a:r>
            <a:endParaRPr lang="en-US" sz="7000" kern="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8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1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14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17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031444567"/>
              </p:ext>
            </p:extLst>
          </p:nvPr>
        </p:nvGraphicFramePr>
        <p:xfrm>
          <a:off x="1764222" y="3543300"/>
          <a:ext cx="13425179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390900"/>
            <a:ext cx="15020925" cy="4519827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marR="5080" algn="ctr">
              <a:lnSpc>
                <a:spcPts val="11320"/>
              </a:lnSpc>
              <a:spcBef>
                <a:spcPts val="1345"/>
              </a:spcBef>
            </a:pPr>
            <a:r>
              <a:rPr lang="en-US" sz="9600" dirty="0" smtClean="0">
                <a:latin typeface="Arial Black" panose="020B0A04020102020204" pitchFamily="34" charset="0"/>
              </a:rPr>
              <a:t>Overview Of All Files Involved In This Project</a:t>
            </a:r>
            <a:endParaRPr sz="96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r>
              <a:rPr lang="en-US" sz="6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tu_mat.ipynb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637" y="2822287"/>
            <a:ext cx="11499963" cy="6230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806" y="3943909"/>
            <a:ext cx="2838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Data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Cleaning &amp;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Analysis</a:t>
            </a:r>
          </a:p>
        </p:txBody>
      </p:sp>
      <p:grpSp>
        <p:nvGrpSpPr>
          <p:cNvPr id="9" name="object 2"/>
          <p:cNvGrpSpPr/>
          <p:nvPr/>
        </p:nvGrpSpPr>
        <p:grpSpPr>
          <a:xfrm>
            <a:off x="12205725" y="1193705"/>
            <a:ext cx="1181100" cy="1181100"/>
            <a:chOff x="13000365" y="1149610"/>
            <a:chExt cx="1181100" cy="1181100"/>
          </a:xfrm>
        </p:grpSpPr>
        <p:sp>
          <p:nvSpPr>
            <p:cNvPr id="10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5"/>
          <p:cNvGrpSpPr/>
          <p:nvPr/>
        </p:nvGrpSpPr>
        <p:grpSpPr>
          <a:xfrm>
            <a:off x="13743452" y="1193705"/>
            <a:ext cx="1181100" cy="1181100"/>
            <a:chOff x="14538092" y="1149610"/>
            <a:chExt cx="1181100" cy="1181100"/>
          </a:xfrm>
        </p:grpSpPr>
        <p:sp>
          <p:nvSpPr>
            <p:cNvPr id="14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8"/>
          <p:cNvGrpSpPr/>
          <p:nvPr/>
        </p:nvGrpSpPr>
        <p:grpSpPr>
          <a:xfrm>
            <a:off x="15281177" y="1193705"/>
            <a:ext cx="1179830" cy="1179830"/>
            <a:chOff x="16075817" y="1149610"/>
            <a:chExt cx="1179830" cy="1179830"/>
          </a:xfrm>
        </p:grpSpPr>
        <p:sp>
          <p:nvSpPr>
            <p:cNvPr id="17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1"/>
          <p:cNvGrpSpPr/>
          <p:nvPr/>
        </p:nvGrpSpPr>
        <p:grpSpPr>
          <a:xfrm>
            <a:off x="10668000" y="1193705"/>
            <a:ext cx="1179830" cy="1179830"/>
            <a:chOff x="11462640" y="1149610"/>
            <a:chExt cx="1179830" cy="1179830"/>
          </a:xfrm>
        </p:grpSpPr>
        <p:sp>
          <p:nvSpPr>
            <p:cNvPr id="20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4458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915722"/>
            <a:ext cx="16992600" cy="8723578"/>
            <a:chOff x="1085254" y="3385435"/>
            <a:chExt cx="16116300" cy="5857875"/>
          </a:xfrm>
        </p:grpSpPr>
        <p:sp>
          <p:nvSpPr>
            <p:cNvPr id="3" name="object 3"/>
            <p:cNvSpPr/>
            <p:nvPr/>
          </p:nvSpPr>
          <p:spPr>
            <a:xfrm>
              <a:off x="1085254" y="3385435"/>
              <a:ext cx="16116300" cy="5857875"/>
            </a:xfrm>
            <a:custGeom>
              <a:avLst/>
              <a:gdLst/>
              <a:ahLst/>
              <a:cxnLst/>
              <a:rect l="l" t="t" r="r" b="b"/>
              <a:pathLst>
                <a:path w="16116300" h="5857875">
                  <a:moveTo>
                    <a:pt x="16053032" y="5857875"/>
                  </a:moveTo>
                  <a:lnTo>
                    <a:pt x="63032" y="5857875"/>
                  </a:lnTo>
                  <a:lnTo>
                    <a:pt x="38531" y="5852909"/>
                  </a:lnTo>
                  <a:lnTo>
                    <a:pt x="18491" y="5839381"/>
                  </a:lnTo>
                  <a:lnTo>
                    <a:pt x="4964" y="5819339"/>
                  </a:lnTo>
                  <a:lnTo>
                    <a:pt x="0" y="5794835"/>
                  </a:lnTo>
                  <a:lnTo>
                    <a:pt x="0" y="63039"/>
                  </a:lnTo>
                  <a:lnTo>
                    <a:pt x="4964" y="38535"/>
                  </a:lnTo>
                  <a:lnTo>
                    <a:pt x="18491" y="18493"/>
                  </a:lnTo>
                  <a:lnTo>
                    <a:pt x="38531" y="4965"/>
                  </a:lnTo>
                  <a:lnTo>
                    <a:pt x="63032" y="0"/>
                  </a:lnTo>
                  <a:lnTo>
                    <a:pt x="16053032" y="0"/>
                  </a:lnTo>
                  <a:lnTo>
                    <a:pt x="16077534" y="4965"/>
                  </a:lnTo>
                  <a:lnTo>
                    <a:pt x="16097573" y="18493"/>
                  </a:lnTo>
                  <a:lnTo>
                    <a:pt x="16105497" y="30233"/>
                  </a:lnTo>
                  <a:lnTo>
                    <a:pt x="63032" y="30233"/>
                  </a:lnTo>
                  <a:lnTo>
                    <a:pt x="50309" y="32826"/>
                  </a:lnTo>
                  <a:lnTo>
                    <a:pt x="39877" y="39882"/>
                  </a:lnTo>
                  <a:lnTo>
                    <a:pt x="32822" y="50315"/>
                  </a:lnTo>
                  <a:lnTo>
                    <a:pt x="30230" y="63039"/>
                  </a:lnTo>
                  <a:lnTo>
                    <a:pt x="30230" y="5794835"/>
                  </a:lnTo>
                  <a:lnTo>
                    <a:pt x="32822" y="5807559"/>
                  </a:lnTo>
                  <a:lnTo>
                    <a:pt x="39877" y="5817992"/>
                  </a:lnTo>
                  <a:lnTo>
                    <a:pt x="50309" y="5825048"/>
                  </a:lnTo>
                  <a:lnTo>
                    <a:pt x="63032" y="5827641"/>
                  </a:lnTo>
                  <a:lnTo>
                    <a:pt x="16105497" y="5827641"/>
                  </a:lnTo>
                  <a:lnTo>
                    <a:pt x="16097573" y="5839381"/>
                  </a:lnTo>
                  <a:lnTo>
                    <a:pt x="16077534" y="5852909"/>
                  </a:lnTo>
                  <a:lnTo>
                    <a:pt x="16053032" y="5857875"/>
                  </a:lnTo>
                  <a:close/>
                </a:path>
                <a:path w="16116300" h="5857875">
                  <a:moveTo>
                    <a:pt x="16105497" y="5827641"/>
                  </a:moveTo>
                  <a:lnTo>
                    <a:pt x="16053032" y="5827641"/>
                  </a:lnTo>
                  <a:lnTo>
                    <a:pt x="16065755" y="5825048"/>
                  </a:lnTo>
                  <a:lnTo>
                    <a:pt x="16076187" y="5817992"/>
                  </a:lnTo>
                  <a:lnTo>
                    <a:pt x="16083241" y="5807559"/>
                  </a:lnTo>
                  <a:lnTo>
                    <a:pt x="16085834" y="5794835"/>
                  </a:lnTo>
                  <a:lnTo>
                    <a:pt x="16085834" y="63039"/>
                  </a:lnTo>
                  <a:lnTo>
                    <a:pt x="16083241" y="50315"/>
                  </a:lnTo>
                  <a:lnTo>
                    <a:pt x="16076187" y="39882"/>
                  </a:lnTo>
                  <a:lnTo>
                    <a:pt x="16065755" y="32826"/>
                  </a:lnTo>
                  <a:lnTo>
                    <a:pt x="16053032" y="30233"/>
                  </a:lnTo>
                  <a:lnTo>
                    <a:pt x="16105497" y="30233"/>
                  </a:lnTo>
                  <a:lnTo>
                    <a:pt x="16111100" y="38535"/>
                  </a:lnTo>
                  <a:lnTo>
                    <a:pt x="16116065" y="63039"/>
                  </a:lnTo>
                  <a:lnTo>
                    <a:pt x="16116065" y="5794835"/>
                  </a:lnTo>
                  <a:lnTo>
                    <a:pt x="16111100" y="5819339"/>
                  </a:lnTo>
                  <a:lnTo>
                    <a:pt x="16105497" y="58276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3020" y="3652584"/>
              <a:ext cx="937705" cy="678577"/>
            </a:xfrm>
            <a:custGeom>
              <a:avLst/>
              <a:gdLst/>
              <a:ahLst/>
              <a:cxnLst/>
              <a:rect l="l" t="t" r="r" b="b"/>
              <a:pathLst>
                <a:path w="880744" h="880745">
                  <a:moveTo>
                    <a:pt x="440319" y="880638"/>
                  </a:moveTo>
                  <a:lnTo>
                    <a:pt x="390417" y="877860"/>
                  </a:lnTo>
                  <a:lnTo>
                    <a:pt x="341719" y="869625"/>
                  </a:lnTo>
                  <a:lnTo>
                    <a:pt x="294588" y="856076"/>
                  </a:lnTo>
                  <a:lnTo>
                    <a:pt x="249387" y="837358"/>
                  </a:lnTo>
                  <a:lnTo>
                    <a:pt x="206479" y="813616"/>
                  </a:lnTo>
                  <a:lnTo>
                    <a:pt x="166229" y="784995"/>
                  </a:lnTo>
                  <a:lnTo>
                    <a:pt x="128998" y="751639"/>
                  </a:lnTo>
                  <a:lnTo>
                    <a:pt x="95642" y="714409"/>
                  </a:lnTo>
                  <a:lnTo>
                    <a:pt x="67021" y="674158"/>
                  </a:lnTo>
                  <a:lnTo>
                    <a:pt x="43279" y="631250"/>
                  </a:lnTo>
                  <a:lnTo>
                    <a:pt x="24561" y="586049"/>
                  </a:lnTo>
                  <a:lnTo>
                    <a:pt x="11012" y="538918"/>
                  </a:lnTo>
                  <a:lnTo>
                    <a:pt x="2777" y="490220"/>
                  </a:lnTo>
                  <a:lnTo>
                    <a:pt x="0" y="440319"/>
                  </a:lnTo>
                  <a:lnTo>
                    <a:pt x="2777" y="390417"/>
                  </a:lnTo>
                  <a:lnTo>
                    <a:pt x="11012" y="341719"/>
                  </a:lnTo>
                  <a:lnTo>
                    <a:pt x="24561" y="294588"/>
                  </a:lnTo>
                  <a:lnTo>
                    <a:pt x="43279" y="249387"/>
                  </a:lnTo>
                  <a:lnTo>
                    <a:pt x="67021" y="206479"/>
                  </a:lnTo>
                  <a:lnTo>
                    <a:pt x="95642" y="166229"/>
                  </a:lnTo>
                  <a:lnTo>
                    <a:pt x="128998" y="128998"/>
                  </a:lnTo>
                  <a:lnTo>
                    <a:pt x="166229" y="95642"/>
                  </a:lnTo>
                  <a:lnTo>
                    <a:pt x="206479" y="67021"/>
                  </a:lnTo>
                  <a:lnTo>
                    <a:pt x="249387" y="43279"/>
                  </a:lnTo>
                  <a:lnTo>
                    <a:pt x="294588" y="24561"/>
                  </a:lnTo>
                  <a:lnTo>
                    <a:pt x="341719" y="11012"/>
                  </a:lnTo>
                  <a:lnTo>
                    <a:pt x="390417" y="2777"/>
                  </a:lnTo>
                  <a:lnTo>
                    <a:pt x="440319" y="0"/>
                  </a:lnTo>
                  <a:lnTo>
                    <a:pt x="490220" y="2777"/>
                  </a:lnTo>
                  <a:lnTo>
                    <a:pt x="538918" y="11012"/>
                  </a:lnTo>
                  <a:lnTo>
                    <a:pt x="586049" y="24561"/>
                  </a:lnTo>
                  <a:lnTo>
                    <a:pt x="590484" y="26398"/>
                  </a:lnTo>
                  <a:lnTo>
                    <a:pt x="440319" y="26398"/>
                  </a:lnTo>
                  <a:lnTo>
                    <a:pt x="393408" y="29014"/>
                  </a:lnTo>
                  <a:lnTo>
                    <a:pt x="347634" y="36768"/>
                  </a:lnTo>
                  <a:lnTo>
                    <a:pt x="303334" y="49519"/>
                  </a:lnTo>
                  <a:lnTo>
                    <a:pt x="260847" y="67124"/>
                  </a:lnTo>
                  <a:lnTo>
                    <a:pt x="220512" y="89442"/>
                  </a:lnTo>
                  <a:lnTo>
                    <a:pt x="182668" y="116332"/>
                  </a:lnTo>
                  <a:lnTo>
                    <a:pt x="147652" y="147652"/>
                  </a:lnTo>
                  <a:lnTo>
                    <a:pt x="116332" y="182668"/>
                  </a:lnTo>
                  <a:lnTo>
                    <a:pt x="89442" y="220512"/>
                  </a:lnTo>
                  <a:lnTo>
                    <a:pt x="67124" y="260847"/>
                  </a:lnTo>
                  <a:lnTo>
                    <a:pt x="49519" y="303334"/>
                  </a:lnTo>
                  <a:lnTo>
                    <a:pt x="36768" y="347634"/>
                  </a:lnTo>
                  <a:lnTo>
                    <a:pt x="29014" y="393408"/>
                  </a:lnTo>
                  <a:lnTo>
                    <a:pt x="26398" y="440319"/>
                  </a:lnTo>
                  <a:lnTo>
                    <a:pt x="29014" y="487229"/>
                  </a:lnTo>
                  <a:lnTo>
                    <a:pt x="36768" y="533004"/>
                  </a:lnTo>
                  <a:lnTo>
                    <a:pt x="49519" y="577304"/>
                  </a:lnTo>
                  <a:lnTo>
                    <a:pt x="67124" y="619790"/>
                  </a:lnTo>
                  <a:lnTo>
                    <a:pt x="89442" y="660125"/>
                  </a:lnTo>
                  <a:lnTo>
                    <a:pt x="116332" y="697969"/>
                  </a:lnTo>
                  <a:lnTo>
                    <a:pt x="147652" y="732985"/>
                  </a:lnTo>
                  <a:lnTo>
                    <a:pt x="182668" y="764305"/>
                  </a:lnTo>
                  <a:lnTo>
                    <a:pt x="220512" y="791195"/>
                  </a:lnTo>
                  <a:lnTo>
                    <a:pt x="260847" y="813513"/>
                  </a:lnTo>
                  <a:lnTo>
                    <a:pt x="303334" y="831119"/>
                  </a:lnTo>
                  <a:lnTo>
                    <a:pt x="347634" y="843869"/>
                  </a:lnTo>
                  <a:lnTo>
                    <a:pt x="393408" y="851623"/>
                  </a:lnTo>
                  <a:lnTo>
                    <a:pt x="440319" y="854240"/>
                  </a:lnTo>
                  <a:lnTo>
                    <a:pt x="590484" y="854240"/>
                  </a:lnTo>
                  <a:lnTo>
                    <a:pt x="586049" y="856076"/>
                  </a:lnTo>
                  <a:lnTo>
                    <a:pt x="538918" y="869625"/>
                  </a:lnTo>
                  <a:lnTo>
                    <a:pt x="490220" y="877860"/>
                  </a:lnTo>
                  <a:lnTo>
                    <a:pt x="440319" y="880638"/>
                  </a:lnTo>
                  <a:close/>
                </a:path>
                <a:path w="880744" h="880745">
                  <a:moveTo>
                    <a:pt x="590484" y="854240"/>
                  </a:moveTo>
                  <a:lnTo>
                    <a:pt x="440319" y="854240"/>
                  </a:lnTo>
                  <a:lnTo>
                    <a:pt x="487229" y="851623"/>
                  </a:lnTo>
                  <a:lnTo>
                    <a:pt x="533004" y="843869"/>
                  </a:lnTo>
                  <a:lnTo>
                    <a:pt x="577304" y="831119"/>
                  </a:lnTo>
                  <a:lnTo>
                    <a:pt x="619790" y="813513"/>
                  </a:lnTo>
                  <a:lnTo>
                    <a:pt x="660125" y="791195"/>
                  </a:lnTo>
                  <a:lnTo>
                    <a:pt x="697969" y="764305"/>
                  </a:lnTo>
                  <a:lnTo>
                    <a:pt x="732985" y="732985"/>
                  </a:lnTo>
                  <a:lnTo>
                    <a:pt x="764305" y="697969"/>
                  </a:lnTo>
                  <a:lnTo>
                    <a:pt x="791195" y="660125"/>
                  </a:lnTo>
                  <a:lnTo>
                    <a:pt x="813513" y="619790"/>
                  </a:lnTo>
                  <a:lnTo>
                    <a:pt x="831119" y="577304"/>
                  </a:lnTo>
                  <a:lnTo>
                    <a:pt x="843869" y="533004"/>
                  </a:lnTo>
                  <a:lnTo>
                    <a:pt x="851623" y="487229"/>
                  </a:lnTo>
                  <a:lnTo>
                    <a:pt x="854240" y="440319"/>
                  </a:lnTo>
                  <a:lnTo>
                    <a:pt x="851623" y="393408"/>
                  </a:lnTo>
                  <a:lnTo>
                    <a:pt x="843869" y="347634"/>
                  </a:lnTo>
                  <a:lnTo>
                    <a:pt x="831119" y="303334"/>
                  </a:lnTo>
                  <a:lnTo>
                    <a:pt x="813513" y="260847"/>
                  </a:lnTo>
                  <a:lnTo>
                    <a:pt x="791195" y="220512"/>
                  </a:lnTo>
                  <a:lnTo>
                    <a:pt x="764305" y="182668"/>
                  </a:lnTo>
                  <a:lnTo>
                    <a:pt x="732985" y="147652"/>
                  </a:lnTo>
                  <a:lnTo>
                    <a:pt x="697969" y="116332"/>
                  </a:lnTo>
                  <a:lnTo>
                    <a:pt x="660125" y="89442"/>
                  </a:lnTo>
                  <a:lnTo>
                    <a:pt x="619790" y="67124"/>
                  </a:lnTo>
                  <a:lnTo>
                    <a:pt x="577304" y="49519"/>
                  </a:lnTo>
                  <a:lnTo>
                    <a:pt x="533004" y="36768"/>
                  </a:lnTo>
                  <a:lnTo>
                    <a:pt x="487229" y="29014"/>
                  </a:lnTo>
                  <a:lnTo>
                    <a:pt x="440319" y="26398"/>
                  </a:lnTo>
                  <a:lnTo>
                    <a:pt x="590484" y="26398"/>
                  </a:lnTo>
                  <a:lnTo>
                    <a:pt x="631250" y="43279"/>
                  </a:lnTo>
                  <a:lnTo>
                    <a:pt x="674158" y="67021"/>
                  </a:lnTo>
                  <a:lnTo>
                    <a:pt x="714409" y="95642"/>
                  </a:lnTo>
                  <a:lnTo>
                    <a:pt x="751639" y="128998"/>
                  </a:lnTo>
                  <a:lnTo>
                    <a:pt x="784995" y="166284"/>
                  </a:lnTo>
                  <a:lnTo>
                    <a:pt x="813616" y="206556"/>
                  </a:lnTo>
                  <a:lnTo>
                    <a:pt x="837358" y="249461"/>
                  </a:lnTo>
                  <a:lnTo>
                    <a:pt x="856076" y="294643"/>
                  </a:lnTo>
                  <a:lnTo>
                    <a:pt x="869625" y="341749"/>
                  </a:lnTo>
                  <a:lnTo>
                    <a:pt x="877860" y="390426"/>
                  </a:lnTo>
                  <a:lnTo>
                    <a:pt x="880638" y="440319"/>
                  </a:lnTo>
                  <a:lnTo>
                    <a:pt x="877860" y="490220"/>
                  </a:lnTo>
                  <a:lnTo>
                    <a:pt x="869625" y="538918"/>
                  </a:lnTo>
                  <a:lnTo>
                    <a:pt x="856076" y="586049"/>
                  </a:lnTo>
                  <a:lnTo>
                    <a:pt x="837358" y="631250"/>
                  </a:lnTo>
                  <a:lnTo>
                    <a:pt x="813616" y="674158"/>
                  </a:lnTo>
                  <a:lnTo>
                    <a:pt x="784995" y="714409"/>
                  </a:lnTo>
                  <a:lnTo>
                    <a:pt x="751639" y="751639"/>
                  </a:lnTo>
                  <a:lnTo>
                    <a:pt x="714409" y="784995"/>
                  </a:lnTo>
                  <a:lnTo>
                    <a:pt x="674158" y="813616"/>
                  </a:lnTo>
                  <a:lnTo>
                    <a:pt x="631250" y="837358"/>
                  </a:lnTo>
                  <a:lnTo>
                    <a:pt x="590484" y="854240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56806" y="1564916"/>
            <a:ext cx="3446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6438" y="1406287"/>
            <a:ext cx="15005762" cy="9178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5420" marR="5080" indent="-173355">
              <a:lnSpc>
                <a:spcPts val="6040"/>
              </a:lnSpc>
              <a:spcBef>
                <a:spcPts val="760"/>
              </a:spcBef>
            </a:pPr>
            <a:r>
              <a:rPr lang="en-US" sz="6600" dirty="0" err="1">
                <a:solidFill>
                  <a:schemeClr val="bg1"/>
                </a:solidFill>
                <a:latin typeface="Arial Black" panose="020B0A04020102020204" pitchFamily="34" charset="0"/>
              </a:rPr>
              <a:t>s</a:t>
            </a:r>
            <a:r>
              <a:rPr lang="en-US" sz="66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tu_mat.ipynb</a:t>
            </a:r>
            <a:endParaRPr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839704"/>
            <a:ext cx="11658600" cy="6600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6806" y="3943909"/>
            <a:ext cx="28389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Training Model of </a:t>
            </a:r>
            <a:r>
              <a:rPr lang="en-US" sz="4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Linear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Regression</a:t>
            </a:r>
            <a:endParaRPr lang="en-US" sz="4000" dirty="0" smtClean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4" name="object 2"/>
          <p:cNvGrpSpPr/>
          <p:nvPr/>
        </p:nvGrpSpPr>
        <p:grpSpPr>
          <a:xfrm>
            <a:off x="13000365" y="1149610"/>
            <a:ext cx="1181100" cy="1181100"/>
            <a:chOff x="13000365" y="1149610"/>
            <a:chExt cx="1181100" cy="1181100"/>
          </a:xfrm>
        </p:grpSpPr>
        <p:sp>
          <p:nvSpPr>
            <p:cNvPr id="15" name="object 3"/>
            <p:cNvSpPr/>
            <p:nvPr/>
          </p:nvSpPr>
          <p:spPr>
            <a:xfrm>
              <a:off x="13001544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/>
            <p:cNvSpPr/>
            <p:nvPr/>
          </p:nvSpPr>
          <p:spPr>
            <a:xfrm>
              <a:off x="13000365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FF1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5"/>
          <p:cNvGrpSpPr/>
          <p:nvPr/>
        </p:nvGrpSpPr>
        <p:grpSpPr>
          <a:xfrm>
            <a:off x="14538092" y="1149610"/>
            <a:ext cx="1181100" cy="1181100"/>
            <a:chOff x="14538092" y="1149610"/>
            <a:chExt cx="1181100" cy="1181100"/>
          </a:xfrm>
        </p:grpSpPr>
        <p:sp>
          <p:nvSpPr>
            <p:cNvPr id="18" name="object 6"/>
            <p:cNvSpPr/>
            <p:nvPr/>
          </p:nvSpPr>
          <p:spPr>
            <a:xfrm>
              <a:off x="14539271" y="1150789"/>
              <a:ext cx="1179195" cy="1179195"/>
            </a:xfrm>
            <a:custGeom>
              <a:avLst/>
              <a:gdLst/>
              <a:ahLst/>
              <a:cxnLst/>
              <a:rect l="l" t="t" r="r" b="b"/>
              <a:pathLst>
                <a:path w="1179194" h="1179195">
                  <a:moveTo>
                    <a:pt x="589371" y="1178742"/>
                  </a:moveTo>
                  <a:lnTo>
                    <a:pt x="546018" y="1177146"/>
                  </a:lnTo>
                  <a:lnTo>
                    <a:pt x="502892" y="1172363"/>
                  </a:lnTo>
                  <a:lnTo>
                    <a:pt x="460234" y="1164421"/>
                  </a:lnTo>
                  <a:lnTo>
                    <a:pt x="418285" y="1153364"/>
                  </a:lnTo>
                  <a:lnTo>
                    <a:pt x="377263" y="1139251"/>
                  </a:lnTo>
                  <a:lnTo>
                    <a:pt x="337382" y="1122156"/>
                  </a:lnTo>
                  <a:lnTo>
                    <a:pt x="298867" y="1102173"/>
                  </a:lnTo>
                  <a:lnTo>
                    <a:pt x="261934" y="1079415"/>
                  </a:lnTo>
                  <a:lnTo>
                    <a:pt x="226774" y="1054002"/>
                  </a:lnTo>
                  <a:lnTo>
                    <a:pt x="193573" y="1026066"/>
                  </a:lnTo>
                  <a:lnTo>
                    <a:pt x="162517" y="995763"/>
                  </a:lnTo>
                  <a:lnTo>
                    <a:pt x="133781" y="963264"/>
                  </a:lnTo>
                  <a:lnTo>
                    <a:pt x="107512" y="928739"/>
                  </a:lnTo>
                  <a:lnTo>
                    <a:pt x="83850" y="892368"/>
                  </a:lnTo>
                  <a:lnTo>
                    <a:pt x="62928" y="854355"/>
                  </a:lnTo>
                  <a:lnTo>
                    <a:pt x="44863" y="814913"/>
                  </a:lnTo>
                  <a:lnTo>
                    <a:pt x="29747" y="774250"/>
                  </a:lnTo>
                  <a:lnTo>
                    <a:pt x="17662" y="732576"/>
                  </a:lnTo>
                  <a:lnTo>
                    <a:pt x="8675" y="690126"/>
                  </a:lnTo>
                  <a:lnTo>
                    <a:pt x="2837" y="647139"/>
                  </a:lnTo>
                  <a:lnTo>
                    <a:pt x="177" y="603839"/>
                  </a:lnTo>
                  <a:lnTo>
                    <a:pt x="0" y="589371"/>
                  </a:lnTo>
                  <a:lnTo>
                    <a:pt x="177" y="574902"/>
                  </a:lnTo>
                  <a:lnTo>
                    <a:pt x="2837" y="531602"/>
                  </a:lnTo>
                  <a:lnTo>
                    <a:pt x="8675" y="488615"/>
                  </a:lnTo>
                  <a:lnTo>
                    <a:pt x="17662" y="446165"/>
                  </a:lnTo>
                  <a:lnTo>
                    <a:pt x="29747" y="404492"/>
                  </a:lnTo>
                  <a:lnTo>
                    <a:pt x="44863" y="363828"/>
                  </a:lnTo>
                  <a:lnTo>
                    <a:pt x="62928" y="324387"/>
                  </a:lnTo>
                  <a:lnTo>
                    <a:pt x="83850" y="286373"/>
                  </a:lnTo>
                  <a:lnTo>
                    <a:pt x="107512" y="250002"/>
                  </a:lnTo>
                  <a:lnTo>
                    <a:pt x="133781" y="215478"/>
                  </a:lnTo>
                  <a:lnTo>
                    <a:pt x="162517" y="182978"/>
                  </a:lnTo>
                  <a:lnTo>
                    <a:pt x="193573" y="152675"/>
                  </a:lnTo>
                  <a:lnTo>
                    <a:pt x="226774" y="124739"/>
                  </a:lnTo>
                  <a:lnTo>
                    <a:pt x="261934" y="99326"/>
                  </a:lnTo>
                  <a:lnTo>
                    <a:pt x="298867" y="76568"/>
                  </a:lnTo>
                  <a:lnTo>
                    <a:pt x="337382" y="56585"/>
                  </a:lnTo>
                  <a:lnTo>
                    <a:pt x="377263" y="39490"/>
                  </a:lnTo>
                  <a:lnTo>
                    <a:pt x="418285" y="25378"/>
                  </a:lnTo>
                  <a:lnTo>
                    <a:pt x="460234" y="14321"/>
                  </a:lnTo>
                  <a:lnTo>
                    <a:pt x="502892" y="6378"/>
                  </a:lnTo>
                  <a:lnTo>
                    <a:pt x="546018" y="1596"/>
                  </a:lnTo>
                  <a:lnTo>
                    <a:pt x="589371" y="0"/>
                  </a:lnTo>
                  <a:lnTo>
                    <a:pt x="603839" y="177"/>
                  </a:lnTo>
                  <a:lnTo>
                    <a:pt x="647139" y="2837"/>
                  </a:lnTo>
                  <a:lnTo>
                    <a:pt x="690126" y="8675"/>
                  </a:lnTo>
                  <a:lnTo>
                    <a:pt x="732576" y="17662"/>
                  </a:lnTo>
                  <a:lnTo>
                    <a:pt x="774250" y="29747"/>
                  </a:lnTo>
                  <a:lnTo>
                    <a:pt x="814913" y="44863"/>
                  </a:lnTo>
                  <a:lnTo>
                    <a:pt x="854355" y="62928"/>
                  </a:lnTo>
                  <a:lnTo>
                    <a:pt x="892368" y="83850"/>
                  </a:lnTo>
                  <a:lnTo>
                    <a:pt x="928739" y="107512"/>
                  </a:lnTo>
                  <a:lnTo>
                    <a:pt x="963264" y="133781"/>
                  </a:lnTo>
                  <a:lnTo>
                    <a:pt x="995763" y="162517"/>
                  </a:lnTo>
                  <a:lnTo>
                    <a:pt x="1026066" y="193573"/>
                  </a:lnTo>
                  <a:lnTo>
                    <a:pt x="1054002" y="226774"/>
                  </a:lnTo>
                  <a:lnTo>
                    <a:pt x="1079415" y="261934"/>
                  </a:lnTo>
                  <a:lnTo>
                    <a:pt x="1102173" y="298867"/>
                  </a:lnTo>
                  <a:lnTo>
                    <a:pt x="1122156" y="337382"/>
                  </a:lnTo>
                  <a:lnTo>
                    <a:pt x="1139252" y="377263"/>
                  </a:lnTo>
                  <a:lnTo>
                    <a:pt x="1153364" y="418285"/>
                  </a:lnTo>
                  <a:lnTo>
                    <a:pt x="1164421" y="460234"/>
                  </a:lnTo>
                  <a:lnTo>
                    <a:pt x="1172363" y="502892"/>
                  </a:lnTo>
                  <a:lnTo>
                    <a:pt x="1177146" y="546018"/>
                  </a:lnTo>
                  <a:lnTo>
                    <a:pt x="1178742" y="589371"/>
                  </a:lnTo>
                  <a:lnTo>
                    <a:pt x="1178565" y="603839"/>
                  </a:lnTo>
                  <a:lnTo>
                    <a:pt x="1175904" y="647139"/>
                  </a:lnTo>
                  <a:lnTo>
                    <a:pt x="1170066" y="690126"/>
                  </a:lnTo>
                  <a:lnTo>
                    <a:pt x="1161080" y="732576"/>
                  </a:lnTo>
                  <a:lnTo>
                    <a:pt x="1148994" y="774250"/>
                  </a:lnTo>
                  <a:lnTo>
                    <a:pt x="1133879" y="814913"/>
                  </a:lnTo>
                  <a:lnTo>
                    <a:pt x="1115814" y="854355"/>
                  </a:lnTo>
                  <a:lnTo>
                    <a:pt x="1094892" y="892368"/>
                  </a:lnTo>
                  <a:lnTo>
                    <a:pt x="1071229" y="928739"/>
                  </a:lnTo>
                  <a:lnTo>
                    <a:pt x="1044961" y="963264"/>
                  </a:lnTo>
                  <a:lnTo>
                    <a:pt x="1016224" y="995763"/>
                  </a:lnTo>
                  <a:lnTo>
                    <a:pt x="985169" y="1026066"/>
                  </a:lnTo>
                  <a:lnTo>
                    <a:pt x="951967" y="1054002"/>
                  </a:lnTo>
                  <a:lnTo>
                    <a:pt x="916808" y="1079415"/>
                  </a:lnTo>
                  <a:lnTo>
                    <a:pt x="879875" y="1102173"/>
                  </a:lnTo>
                  <a:lnTo>
                    <a:pt x="841360" y="1122156"/>
                  </a:lnTo>
                  <a:lnTo>
                    <a:pt x="801478" y="1139252"/>
                  </a:lnTo>
                  <a:lnTo>
                    <a:pt x="760456" y="1153364"/>
                  </a:lnTo>
                  <a:lnTo>
                    <a:pt x="718507" y="1164421"/>
                  </a:lnTo>
                  <a:lnTo>
                    <a:pt x="675849" y="1172363"/>
                  </a:lnTo>
                  <a:lnTo>
                    <a:pt x="632723" y="1177146"/>
                  </a:lnTo>
                  <a:lnTo>
                    <a:pt x="589371" y="1178742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/>
          </p:nvSpPr>
          <p:spPr>
            <a:xfrm>
              <a:off x="14538092" y="1149610"/>
              <a:ext cx="1181100" cy="1181100"/>
            </a:xfrm>
            <a:custGeom>
              <a:avLst/>
              <a:gdLst/>
              <a:ahLst/>
              <a:cxnLst/>
              <a:rect l="l" t="t" r="r" b="b"/>
              <a:pathLst>
                <a:path w="1181100" h="1181100">
                  <a:moveTo>
                    <a:pt x="590550" y="1181100"/>
                  </a:moveTo>
                  <a:lnTo>
                    <a:pt x="538364" y="1178836"/>
                  </a:lnTo>
                  <a:lnTo>
                    <a:pt x="487103" y="1172111"/>
                  </a:lnTo>
                  <a:lnTo>
                    <a:pt x="436990" y="1161017"/>
                  </a:lnTo>
                  <a:lnTo>
                    <a:pt x="388251" y="1145651"/>
                  </a:lnTo>
                  <a:lnTo>
                    <a:pt x="341110" y="1126108"/>
                  </a:lnTo>
                  <a:lnTo>
                    <a:pt x="295794" y="1102482"/>
                  </a:lnTo>
                  <a:lnTo>
                    <a:pt x="252527" y="1074868"/>
                  </a:lnTo>
                  <a:lnTo>
                    <a:pt x="211533" y="1043363"/>
                  </a:lnTo>
                  <a:lnTo>
                    <a:pt x="173039" y="1008060"/>
                  </a:lnTo>
                  <a:lnTo>
                    <a:pt x="137736" y="969566"/>
                  </a:lnTo>
                  <a:lnTo>
                    <a:pt x="106231" y="928572"/>
                  </a:lnTo>
                  <a:lnTo>
                    <a:pt x="78617" y="885305"/>
                  </a:lnTo>
                  <a:lnTo>
                    <a:pt x="54991" y="839989"/>
                  </a:lnTo>
                  <a:lnTo>
                    <a:pt x="35448" y="792848"/>
                  </a:lnTo>
                  <a:lnTo>
                    <a:pt x="20082" y="744109"/>
                  </a:lnTo>
                  <a:lnTo>
                    <a:pt x="8988" y="693996"/>
                  </a:lnTo>
                  <a:lnTo>
                    <a:pt x="2263" y="642735"/>
                  </a:lnTo>
                  <a:lnTo>
                    <a:pt x="0" y="590550"/>
                  </a:lnTo>
                  <a:lnTo>
                    <a:pt x="2263" y="538364"/>
                  </a:lnTo>
                  <a:lnTo>
                    <a:pt x="8988" y="487103"/>
                  </a:lnTo>
                  <a:lnTo>
                    <a:pt x="20082" y="436990"/>
                  </a:lnTo>
                  <a:lnTo>
                    <a:pt x="35448" y="388251"/>
                  </a:lnTo>
                  <a:lnTo>
                    <a:pt x="54991" y="341110"/>
                  </a:lnTo>
                  <a:lnTo>
                    <a:pt x="78617" y="295794"/>
                  </a:lnTo>
                  <a:lnTo>
                    <a:pt x="106231" y="252527"/>
                  </a:lnTo>
                  <a:lnTo>
                    <a:pt x="137736" y="211533"/>
                  </a:lnTo>
                  <a:lnTo>
                    <a:pt x="173039" y="173039"/>
                  </a:lnTo>
                  <a:lnTo>
                    <a:pt x="211533" y="137736"/>
                  </a:lnTo>
                  <a:lnTo>
                    <a:pt x="252527" y="106231"/>
                  </a:lnTo>
                  <a:lnTo>
                    <a:pt x="295794" y="78617"/>
                  </a:lnTo>
                  <a:lnTo>
                    <a:pt x="341110" y="54991"/>
                  </a:lnTo>
                  <a:lnTo>
                    <a:pt x="388251" y="35448"/>
                  </a:lnTo>
                  <a:lnTo>
                    <a:pt x="436990" y="20082"/>
                  </a:lnTo>
                  <a:lnTo>
                    <a:pt x="487103" y="8988"/>
                  </a:lnTo>
                  <a:lnTo>
                    <a:pt x="538364" y="2263"/>
                  </a:lnTo>
                  <a:lnTo>
                    <a:pt x="590550" y="0"/>
                  </a:lnTo>
                  <a:lnTo>
                    <a:pt x="642735" y="2263"/>
                  </a:lnTo>
                  <a:lnTo>
                    <a:pt x="693996" y="8988"/>
                  </a:lnTo>
                  <a:lnTo>
                    <a:pt x="744109" y="20082"/>
                  </a:lnTo>
                  <a:lnTo>
                    <a:pt x="792575" y="35362"/>
                  </a:lnTo>
                  <a:lnTo>
                    <a:pt x="590550" y="35362"/>
                  </a:lnTo>
                  <a:lnTo>
                    <a:pt x="541488" y="37486"/>
                  </a:lnTo>
                  <a:lnTo>
                    <a:pt x="493299" y="43802"/>
                  </a:lnTo>
                  <a:lnTo>
                    <a:pt x="446193" y="54222"/>
                  </a:lnTo>
                  <a:lnTo>
                    <a:pt x="400379" y="68658"/>
                  </a:lnTo>
                  <a:lnTo>
                    <a:pt x="356067" y="87023"/>
                  </a:lnTo>
                  <a:lnTo>
                    <a:pt x="313466" y="109230"/>
                  </a:lnTo>
                  <a:lnTo>
                    <a:pt x="272787" y="135191"/>
                  </a:lnTo>
                  <a:lnTo>
                    <a:pt x="234237" y="164820"/>
                  </a:lnTo>
                  <a:lnTo>
                    <a:pt x="198028" y="198028"/>
                  </a:lnTo>
                  <a:lnTo>
                    <a:pt x="164820" y="234237"/>
                  </a:lnTo>
                  <a:lnTo>
                    <a:pt x="135191" y="272787"/>
                  </a:lnTo>
                  <a:lnTo>
                    <a:pt x="109230" y="313466"/>
                  </a:lnTo>
                  <a:lnTo>
                    <a:pt x="87023" y="356067"/>
                  </a:lnTo>
                  <a:lnTo>
                    <a:pt x="68658" y="400379"/>
                  </a:lnTo>
                  <a:lnTo>
                    <a:pt x="54222" y="446193"/>
                  </a:lnTo>
                  <a:lnTo>
                    <a:pt x="43802" y="493299"/>
                  </a:lnTo>
                  <a:lnTo>
                    <a:pt x="37486" y="541488"/>
                  </a:lnTo>
                  <a:lnTo>
                    <a:pt x="35362" y="590550"/>
                  </a:lnTo>
                  <a:lnTo>
                    <a:pt x="37486" y="639611"/>
                  </a:lnTo>
                  <a:lnTo>
                    <a:pt x="43802" y="687800"/>
                  </a:lnTo>
                  <a:lnTo>
                    <a:pt x="54222" y="734906"/>
                  </a:lnTo>
                  <a:lnTo>
                    <a:pt x="68658" y="780720"/>
                  </a:lnTo>
                  <a:lnTo>
                    <a:pt x="87023" y="825032"/>
                  </a:lnTo>
                  <a:lnTo>
                    <a:pt x="109230" y="867633"/>
                  </a:lnTo>
                  <a:lnTo>
                    <a:pt x="135191" y="908312"/>
                  </a:lnTo>
                  <a:lnTo>
                    <a:pt x="164820" y="946862"/>
                  </a:lnTo>
                  <a:lnTo>
                    <a:pt x="198028" y="983071"/>
                  </a:lnTo>
                  <a:lnTo>
                    <a:pt x="234237" y="1016279"/>
                  </a:lnTo>
                  <a:lnTo>
                    <a:pt x="272787" y="1045908"/>
                  </a:lnTo>
                  <a:lnTo>
                    <a:pt x="313466" y="1071869"/>
                  </a:lnTo>
                  <a:lnTo>
                    <a:pt x="356067" y="1094076"/>
                  </a:lnTo>
                  <a:lnTo>
                    <a:pt x="400379" y="1112441"/>
                  </a:lnTo>
                  <a:lnTo>
                    <a:pt x="446193" y="1126877"/>
                  </a:lnTo>
                  <a:lnTo>
                    <a:pt x="493299" y="1137297"/>
                  </a:lnTo>
                  <a:lnTo>
                    <a:pt x="541488" y="1143613"/>
                  </a:lnTo>
                  <a:lnTo>
                    <a:pt x="590550" y="1145737"/>
                  </a:lnTo>
                  <a:lnTo>
                    <a:pt x="792575" y="1145737"/>
                  </a:lnTo>
                  <a:lnTo>
                    <a:pt x="744109" y="1161017"/>
                  </a:lnTo>
                  <a:lnTo>
                    <a:pt x="693996" y="1172111"/>
                  </a:lnTo>
                  <a:lnTo>
                    <a:pt x="642735" y="1178836"/>
                  </a:lnTo>
                  <a:lnTo>
                    <a:pt x="590550" y="1181100"/>
                  </a:lnTo>
                  <a:close/>
                </a:path>
                <a:path w="1181100" h="1181100">
                  <a:moveTo>
                    <a:pt x="792575" y="1145737"/>
                  </a:moveTo>
                  <a:lnTo>
                    <a:pt x="590550" y="1145737"/>
                  </a:lnTo>
                  <a:lnTo>
                    <a:pt x="639611" y="1143613"/>
                  </a:lnTo>
                  <a:lnTo>
                    <a:pt x="687800" y="1137297"/>
                  </a:lnTo>
                  <a:lnTo>
                    <a:pt x="734906" y="1126877"/>
                  </a:lnTo>
                  <a:lnTo>
                    <a:pt x="780720" y="1112441"/>
                  </a:lnTo>
                  <a:lnTo>
                    <a:pt x="825032" y="1094076"/>
                  </a:lnTo>
                  <a:lnTo>
                    <a:pt x="867633" y="1071869"/>
                  </a:lnTo>
                  <a:lnTo>
                    <a:pt x="908312" y="1045908"/>
                  </a:lnTo>
                  <a:lnTo>
                    <a:pt x="946862" y="1016279"/>
                  </a:lnTo>
                  <a:lnTo>
                    <a:pt x="983071" y="983071"/>
                  </a:lnTo>
                  <a:lnTo>
                    <a:pt x="1016279" y="946862"/>
                  </a:lnTo>
                  <a:lnTo>
                    <a:pt x="1045908" y="908312"/>
                  </a:lnTo>
                  <a:lnTo>
                    <a:pt x="1071869" y="867633"/>
                  </a:lnTo>
                  <a:lnTo>
                    <a:pt x="1094076" y="825032"/>
                  </a:lnTo>
                  <a:lnTo>
                    <a:pt x="1112441" y="780720"/>
                  </a:lnTo>
                  <a:lnTo>
                    <a:pt x="1126877" y="734906"/>
                  </a:lnTo>
                  <a:lnTo>
                    <a:pt x="1137297" y="687800"/>
                  </a:lnTo>
                  <a:lnTo>
                    <a:pt x="1143613" y="639611"/>
                  </a:lnTo>
                  <a:lnTo>
                    <a:pt x="1145737" y="590550"/>
                  </a:lnTo>
                  <a:lnTo>
                    <a:pt x="1143613" y="541488"/>
                  </a:lnTo>
                  <a:lnTo>
                    <a:pt x="1137297" y="493299"/>
                  </a:lnTo>
                  <a:lnTo>
                    <a:pt x="1126877" y="446193"/>
                  </a:lnTo>
                  <a:lnTo>
                    <a:pt x="1112441" y="400379"/>
                  </a:lnTo>
                  <a:lnTo>
                    <a:pt x="1094076" y="356067"/>
                  </a:lnTo>
                  <a:lnTo>
                    <a:pt x="1071869" y="313466"/>
                  </a:lnTo>
                  <a:lnTo>
                    <a:pt x="1045908" y="272787"/>
                  </a:lnTo>
                  <a:lnTo>
                    <a:pt x="1016279" y="234237"/>
                  </a:lnTo>
                  <a:lnTo>
                    <a:pt x="983071" y="198028"/>
                  </a:lnTo>
                  <a:lnTo>
                    <a:pt x="946862" y="164820"/>
                  </a:lnTo>
                  <a:lnTo>
                    <a:pt x="908312" y="135191"/>
                  </a:lnTo>
                  <a:lnTo>
                    <a:pt x="867633" y="109230"/>
                  </a:lnTo>
                  <a:lnTo>
                    <a:pt x="825032" y="87023"/>
                  </a:lnTo>
                  <a:lnTo>
                    <a:pt x="780720" y="68658"/>
                  </a:lnTo>
                  <a:lnTo>
                    <a:pt x="734906" y="54222"/>
                  </a:lnTo>
                  <a:lnTo>
                    <a:pt x="687800" y="43802"/>
                  </a:lnTo>
                  <a:lnTo>
                    <a:pt x="639611" y="37486"/>
                  </a:lnTo>
                  <a:lnTo>
                    <a:pt x="590550" y="35362"/>
                  </a:lnTo>
                  <a:lnTo>
                    <a:pt x="792575" y="35362"/>
                  </a:lnTo>
                  <a:lnTo>
                    <a:pt x="839989" y="54991"/>
                  </a:lnTo>
                  <a:lnTo>
                    <a:pt x="885305" y="78617"/>
                  </a:lnTo>
                  <a:lnTo>
                    <a:pt x="928572" y="106231"/>
                  </a:lnTo>
                  <a:lnTo>
                    <a:pt x="969566" y="137736"/>
                  </a:lnTo>
                  <a:lnTo>
                    <a:pt x="1008060" y="173039"/>
                  </a:lnTo>
                  <a:lnTo>
                    <a:pt x="1043363" y="211533"/>
                  </a:lnTo>
                  <a:lnTo>
                    <a:pt x="1074868" y="252527"/>
                  </a:lnTo>
                  <a:lnTo>
                    <a:pt x="1102482" y="295794"/>
                  </a:lnTo>
                  <a:lnTo>
                    <a:pt x="1126108" y="341110"/>
                  </a:lnTo>
                  <a:lnTo>
                    <a:pt x="1145651" y="388251"/>
                  </a:lnTo>
                  <a:lnTo>
                    <a:pt x="1161017" y="436990"/>
                  </a:lnTo>
                  <a:lnTo>
                    <a:pt x="1172111" y="487103"/>
                  </a:lnTo>
                  <a:lnTo>
                    <a:pt x="1178836" y="538364"/>
                  </a:lnTo>
                  <a:lnTo>
                    <a:pt x="1181100" y="590550"/>
                  </a:lnTo>
                  <a:lnTo>
                    <a:pt x="1178836" y="642735"/>
                  </a:lnTo>
                  <a:lnTo>
                    <a:pt x="1172111" y="693996"/>
                  </a:lnTo>
                  <a:lnTo>
                    <a:pt x="1161017" y="744109"/>
                  </a:lnTo>
                  <a:lnTo>
                    <a:pt x="1145651" y="792848"/>
                  </a:lnTo>
                  <a:lnTo>
                    <a:pt x="1126108" y="839989"/>
                  </a:lnTo>
                  <a:lnTo>
                    <a:pt x="1102482" y="885305"/>
                  </a:lnTo>
                  <a:lnTo>
                    <a:pt x="1074868" y="928572"/>
                  </a:lnTo>
                  <a:lnTo>
                    <a:pt x="1043363" y="969566"/>
                  </a:lnTo>
                  <a:lnTo>
                    <a:pt x="1008060" y="1008060"/>
                  </a:lnTo>
                  <a:lnTo>
                    <a:pt x="969566" y="1043363"/>
                  </a:lnTo>
                  <a:lnTo>
                    <a:pt x="928572" y="1074868"/>
                  </a:lnTo>
                  <a:lnTo>
                    <a:pt x="885305" y="1102482"/>
                  </a:lnTo>
                  <a:lnTo>
                    <a:pt x="839989" y="1126108"/>
                  </a:lnTo>
                  <a:lnTo>
                    <a:pt x="792848" y="1145651"/>
                  </a:lnTo>
                  <a:lnTo>
                    <a:pt x="792575" y="1145737"/>
                  </a:lnTo>
                  <a:close/>
                </a:path>
              </a:pathLst>
            </a:custGeom>
            <a:solidFill>
              <a:srgbClr val="DE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8"/>
          <p:cNvGrpSpPr/>
          <p:nvPr/>
        </p:nvGrpSpPr>
        <p:grpSpPr>
          <a:xfrm>
            <a:off x="16075817" y="1149610"/>
            <a:ext cx="1179830" cy="1179830"/>
            <a:chOff x="16075817" y="1149610"/>
            <a:chExt cx="1179830" cy="1179830"/>
          </a:xfrm>
        </p:grpSpPr>
        <p:sp>
          <p:nvSpPr>
            <p:cNvPr id="21" name="object 9"/>
            <p:cNvSpPr/>
            <p:nvPr/>
          </p:nvSpPr>
          <p:spPr>
            <a:xfrm>
              <a:off x="16076994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/>
            <p:cNvSpPr/>
            <p:nvPr/>
          </p:nvSpPr>
          <p:spPr>
            <a:xfrm>
              <a:off x="16075817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30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30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FFF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11"/>
          <p:cNvGrpSpPr/>
          <p:nvPr/>
        </p:nvGrpSpPr>
        <p:grpSpPr>
          <a:xfrm>
            <a:off x="11462640" y="1149610"/>
            <a:ext cx="1179830" cy="1179830"/>
            <a:chOff x="11462640" y="1149610"/>
            <a:chExt cx="1179830" cy="1179830"/>
          </a:xfrm>
        </p:grpSpPr>
        <p:sp>
          <p:nvSpPr>
            <p:cNvPr id="24" name="object 12"/>
            <p:cNvSpPr/>
            <p:nvPr/>
          </p:nvSpPr>
          <p:spPr>
            <a:xfrm>
              <a:off x="11463817" y="1150787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90" h="1177289">
                  <a:moveTo>
                    <a:pt x="588480" y="1176961"/>
                  </a:moveTo>
                  <a:lnTo>
                    <a:pt x="545193" y="1175367"/>
                  </a:lnTo>
                  <a:lnTo>
                    <a:pt x="502132" y="1170591"/>
                  </a:lnTo>
                  <a:lnTo>
                    <a:pt x="459539" y="1162661"/>
                  </a:lnTo>
                  <a:lnTo>
                    <a:pt x="417653" y="1151621"/>
                  </a:lnTo>
                  <a:lnTo>
                    <a:pt x="376693" y="1137530"/>
                  </a:lnTo>
                  <a:lnTo>
                    <a:pt x="336872" y="1120460"/>
                  </a:lnTo>
                  <a:lnTo>
                    <a:pt x="298415" y="1100507"/>
                  </a:lnTo>
                  <a:lnTo>
                    <a:pt x="261538" y="1077783"/>
                  </a:lnTo>
                  <a:lnTo>
                    <a:pt x="226431" y="1052409"/>
                  </a:lnTo>
                  <a:lnTo>
                    <a:pt x="193280" y="1024516"/>
                  </a:lnTo>
                  <a:lnTo>
                    <a:pt x="162272" y="994258"/>
                  </a:lnTo>
                  <a:lnTo>
                    <a:pt x="133578" y="961808"/>
                  </a:lnTo>
                  <a:lnTo>
                    <a:pt x="107350" y="927336"/>
                  </a:lnTo>
                  <a:lnTo>
                    <a:pt x="83723" y="891020"/>
                  </a:lnTo>
                  <a:lnTo>
                    <a:pt x="62833" y="853064"/>
                  </a:lnTo>
                  <a:lnTo>
                    <a:pt x="44795" y="813682"/>
                  </a:lnTo>
                  <a:lnTo>
                    <a:pt x="29702" y="773080"/>
                  </a:lnTo>
                  <a:lnTo>
                    <a:pt x="17635" y="731469"/>
                  </a:lnTo>
                  <a:lnTo>
                    <a:pt x="8662" y="689083"/>
                  </a:lnTo>
                  <a:lnTo>
                    <a:pt x="2833" y="646161"/>
                  </a:lnTo>
                  <a:lnTo>
                    <a:pt x="177" y="602926"/>
                  </a:lnTo>
                  <a:lnTo>
                    <a:pt x="0" y="588480"/>
                  </a:lnTo>
                  <a:lnTo>
                    <a:pt x="177" y="574034"/>
                  </a:lnTo>
                  <a:lnTo>
                    <a:pt x="2833" y="530799"/>
                  </a:lnTo>
                  <a:lnTo>
                    <a:pt x="8662" y="487876"/>
                  </a:lnTo>
                  <a:lnTo>
                    <a:pt x="17635" y="445491"/>
                  </a:lnTo>
                  <a:lnTo>
                    <a:pt x="29702" y="403880"/>
                  </a:lnTo>
                  <a:lnTo>
                    <a:pt x="44795" y="363278"/>
                  </a:lnTo>
                  <a:lnTo>
                    <a:pt x="62833" y="323896"/>
                  </a:lnTo>
                  <a:lnTo>
                    <a:pt x="83723" y="285940"/>
                  </a:lnTo>
                  <a:lnTo>
                    <a:pt x="107350" y="249624"/>
                  </a:lnTo>
                  <a:lnTo>
                    <a:pt x="133578" y="215152"/>
                  </a:lnTo>
                  <a:lnTo>
                    <a:pt x="162272" y="182702"/>
                  </a:lnTo>
                  <a:lnTo>
                    <a:pt x="193280" y="152444"/>
                  </a:lnTo>
                  <a:lnTo>
                    <a:pt x="226431" y="124551"/>
                  </a:lnTo>
                  <a:lnTo>
                    <a:pt x="261538" y="99176"/>
                  </a:lnTo>
                  <a:lnTo>
                    <a:pt x="298415" y="76453"/>
                  </a:lnTo>
                  <a:lnTo>
                    <a:pt x="336872" y="56500"/>
                  </a:lnTo>
                  <a:lnTo>
                    <a:pt x="376693" y="39430"/>
                  </a:lnTo>
                  <a:lnTo>
                    <a:pt x="417653" y="25339"/>
                  </a:lnTo>
                  <a:lnTo>
                    <a:pt x="459539" y="14299"/>
                  </a:lnTo>
                  <a:lnTo>
                    <a:pt x="502132" y="6368"/>
                  </a:lnTo>
                  <a:lnTo>
                    <a:pt x="545193" y="1593"/>
                  </a:lnTo>
                  <a:lnTo>
                    <a:pt x="588480" y="0"/>
                  </a:lnTo>
                  <a:lnTo>
                    <a:pt x="602926" y="177"/>
                  </a:lnTo>
                  <a:lnTo>
                    <a:pt x="646161" y="2833"/>
                  </a:lnTo>
                  <a:lnTo>
                    <a:pt x="689083" y="8662"/>
                  </a:lnTo>
                  <a:lnTo>
                    <a:pt x="731469" y="17635"/>
                  </a:lnTo>
                  <a:lnTo>
                    <a:pt x="773080" y="29702"/>
                  </a:lnTo>
                  <a:lnTo>
                    <a:pt x="813682" y="44795"/>
                  </a:lnTo>
                  <a:lnTo>
                    <a:pt x="853064" y="62833"/>
                  </a:lnTo>
                  <a:lnTo>
                    <a:pt x="891020" y="83723"/>
                  </a:lnTo>
                  <a:lnTo>
                    <a:pt x="927336" y="107350"/>
                  </a:lnTo>
                  <a:lnTo>
                    <a:pt x="961808" y="133578"/>
                  </a:lnTo>
                  <a:lnTo>
                    <a:pt x="994258" y="162272"/>
                  </a:lnTo>
                  <a:lnTo>
                    <a:pt x="1024516" y="193280"/>
                  </a:lnTo>
                  <a:lnTo>
                    <a:pt x="1052409" y="226431"/>
                  </a:lnTo>
                  <a:lnTo>
                    <a:pt x="1077784" y="261538"/>
                  </a:lnTo>
                  <a:lnTo>
                    <a:pt x="1100507" y="298415"/>
                  </a:lnTo>
                  <a:lnTo>
                    <a:pt x="1120460" y="336872"/>
                  </a:lnTo>
                  <a:lnTo>
                    <a:pt x="1137530" y="376693"/>
                  </a:lnTo>
                  <a:lnTo>
                    <a:pt x="1151621" y="417653"/>
                  </a:lnTo>
                  <a:lnTo>
                    <a:pt x="1162661" y="459539"/>
                  </a:lnTo>
                  <a:lnTo>
                    <a:pt x="1170591" y="502132"/>
                  </a:lnTo>
                  <a:lnTo>
                    <a:pt x="1175367" y="545193"/>
                  </a:lnTo>
                  <a:lnTo>
                    <a:pt x="1176961" y="588480"/>
                  </a:lnTo>
                  <a:lnTo>
                    <a:pt x="1176783" y="602926"/>
                  </a:lnTo>
                  <a:lnTo>
                    <a:pt x="1174127" y="646161"/>
                  </a:lnTo>
                  <a:lnTo>
                    <a:pt x="1168298" y="689083"/>
                  </a:lnTo>
                  <a:lnTo>
                    <a:pt x="1159325" y="731469"/>
                  </a:lnTo>
                  <a:lnTo>
                    <a:pt x="1147258" y="773080"/>
                  </a:lnTo>
                  <a:lnTo>
                    <a:pt x="1132165" y="813682"/>
                  </a:lnTo>
                  <a:lnTo>
                    <a:pt x="1114127" y="853064"/>
                  </a:lnTo>
                  <a:lnTo>
                    <a:pt x="1093237" y="891020"/>
                  </a:lnTo>
                  <a:lnTo>
                    <a:pt x="1069610" y="927336"/>
                  </a:lnTo>
                  <a:lnTo>
                    <a:pt x="1043382" y="961808"/>
                  </a:lnTo>
                  <a:lnTo>
                    <a:pt x="1014688" y="994258"/>
                  </a:lnTo>
                  <a:lnTo>
                    <a:pt x="983680" y="1024516"/>
                  </a:lnTo>
                  <a:lnTo>
                    <a:pt x="950529" y="1052409"/>
                  </a:lnTo>
                  <a:lnTo>
                    <a:pt x="915422" y="1077784"/>
                  </a:lnTo>
                  <a:lnTo>
                    <a:pt x="878545" y="1100507"/>
                  </a:lnTo>
                  <a:lnTo>
                    <a:pt x="840088" y="1120460"/>
                  </a:lnTo>
                  <a:lnTo>
                    <a:pt x="800267" y="1137530"/>
                  </a:lnTo>
                  <a:lnTo>
                    <a:pt x="759307" y="1151621"/>
                  </a:lnTo>
                  <a:lnTo>
                    <a:pt x="717421" y="1162661"/>
                  </a:lnTo>
                  <a:lnTo>
                    <a:pt x="674828" y="1170591"/>
                  </a:lnTo>
                  <a:lnTo>
                    <a:pt x="631767" y="1175367"/>
                  </a:lnTo>
                  <a:lnTo>
                    <a:pt x="588480" y="1176961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3"/>
            <p:cNvSpPr/>
            <p:nvPr/>
          </p:nvSpPr>
          <p:spPr>
            <a:xfrm>
              <a:off x="11462640" y="1149610"/>
              <a:ext cx="1179830" cy="1179830"/>
            </a:xfrm>
            <a:custGeom>
              <a:avLst/>
              <a:gdLst/>
              <a:ahLst/>
              <a:cxnLst/>
              <a:rect l="l" t="t" r="r" b="b"/>
              <a:pathLst>
                <a:path w="1179829" h="1179830">
                  <a:moveTo>
                    <a:pt x="589657" y="1179314"/>
                  </a:moveTo>
                  <a:lnTo>
                    <a:pt x="537551" y="1177055"/>
                  </a:lnTo>
                  <a:lnTo>
                    <a:pt x="486367" y="1170339"/>
                  </a:lnTo>
                  <a:lnTo>
                    <a:pt x="436329" y="1159263"/>
                  </a:lnTo>
                  <a:lnTo>
                    <a:pt x="387664" y="1143920"/>
                  </a:lnTo>
                  <a:lnTo>
                    <a:pt x="340595" y="1124406"/>
                  </a:lnTo>
                  <a:lnTo>
                    <a:pt x="295347" y="1100816"/>
                  </a:lnTo>
                  <a:lnTo>
                    <a:pt x="252145" y="1073244"/>
                  </a:lnTo>
                  <a:lnTo>
                    <a:pt x="211213" y="1041786"/>
                  </a:lnTo>
                  <a:lnTo>
                    <a:pt x="172777" y="1006537"/>
                  </a:lnTo>
                  <a:lnTo>
                    <a:pt x="137528" y="968101"/>
                  </a:lnTo>
                  <a:lnTo>
                    <a:pt x="106070" y="927169"/>
                  </a:lnTo>
                  <a:lnTo>
                    <a:pt x="78498" y="883967"/>
                  </a:lnTo>
                  <a:lnTo>
                    <a:pt x="54908" y="838719"/>
                  </a:lnTo>
                  <a:lnTo>
                    <a:pt x="35394" y="791650"/>
                  </a:lnTo>
                  <a:lnTo>
                    <a:pt x="20051" y="742984"/>
                  </a:lnTo>
                  <a:lnTo>
                    <a:pt x="8975" y="692947"/>
                  </a:lnTo>
                  <a:lnTo>
                    <a:pt x="2259" y="641763"/>
                  </a:lnTo>
                  <a:lnTo>
                    <a:pt x="0" y="589657"/>
                  </a:lnTo>
                  <a:lnTo>
                    <a:pt x="2259" y="537551"/>
                  </a:lnTo>
                  <a:lnTo>
                    <a:pt x="8975" y="486367"/>
                  </a:lnTo>
                  <a:lnTo>
                    <a:pt x="20051" y="436329"/>
                  </a:lnTo>
                  <a:lnTo>
                    <a:pt x="35394" y="387664"/>
                  </a:lnTo>
                  <a:lnTo>
                    <a:pt x="54908" y="340595"/>
                  </a:lnTo>
                  <a:lnTo>
                    <a:pt x="78498" y="295347"/>
                  </a:lnTo>
                  <a:lnTo>
                    <a:pt x="106070" y="252145"/>
                  </a:lnTo>
                  <a:lnTo>
                    <a:pt x="137528" y="211213"/>
                  </a:lnTo>
                  <a:lnTo>
                    <a:pt x="172777" y="172777"/>
                  </a:lnTo>
                  <a:lnTo>
                    <a:pt x="211213" y="137528"/>
                  </a:lnTo>
                  <a:lnTo>
                    <a:pt x="252145" y="106070"/>
                  </a:lnTo>
                  <a:lnTo>
                    <a:pt x="295347" y="78498"/>
                  </a:lnTo>
                  <a:lnTo>
                    <a:pt x="340595" y="54908"/>
                  </a:lnTo>
                  <a:lnTo>
                    <a:pt x="387664" y="35394"/>
                  </a:lnTo>
                  <a:lnTo>
                    <a:pt x="436329" y="20051"/>
                  </a:lnTo>
                  <a:lnTo>
                    <a:pt x="486367" y="8975"/>
                  </a:lnTo>
                  <a:lnTo>
                    <a:pt x="537551" y="2259"/>
                  </a:lnTo>
                  <a:lnTo>
                    <a:pt x="589657" y="0"/>
                  </a:lnTo>
                  <a:lnTo>
                    <a:pt x="641763" y="2259"/>
                  </a:lnTo>
                  <a:lnTo>
                    <a:pt x="692947" y="8975"/>
                  </a:lnTo>
                  <a:lnTo>
                    <a:pt x="742984" y="20051"/>
                  </a:lnTo>
                  <a:lnTo>
                    <a:pt x="791378" y="35308"/>
                  </a:lnTo>
                  <a:lnTo>
                    <a:pt x="589657" y="35308"/>
                  </a:lnTo>
                  <a:lnTo>
                    <a:pt x="540669" y="37430"/>
                  </a:lnTo>
                  <a:lnTo>
                    <a:pt x="492553" y="43736"/>
                  </a:lnTo>
                  <a:lnTo>
                    <a:pt x="445519" y="54140"/>
                  </a:lnTo>
                  <a:lnTo>
                    <a:pt x="399774" y="68554"/>
                  </a:lnTo>
                  <a:lnTo>
                    <a:pt x="355529" y="86891"/>
                  </a:lnTo>
                  <a:lnTo>
                    <a:pt x="312993" y="109065"/>
                  </a:lnTo>
                  <a:lnTo>
                    <a:pt x="272374" y="134987"/>
                  </a:lnTo>
                  <a:lnTo>
                    <a:pt x="233883" y="164571"/>
                  </a:lnTo>
                  <a:lnTo>
                    <a:pt x="197729" y="197729"/>
                  </a:lnTo>
                  <a:lnTo>
                    <a:pt x="164571" y="233883"/>
                  </a:lnTo>
                  <a:lnTo>
                    <a:pt x="134987" y="272374"/>
                  </a:lnTo>
                  <a:lnTo>
                    <a:pt x="109065" y="312993"/>
                  </a:lnTo>
                  <a:lnTo>
                    <a:pt x="86891" y="355529"/>
                  </a:lnTo>
                  <a:lnTo>
                    <a:pt x="68554" y="399774"/>
                  </a:lnTo>
                  <a:lnTo>
                    <a:pt x="54140" y="445519"/>
                  </a:lnTo>
                  <a:lnTo>
                    <a:pt x="43736" y="492553"/>
                  </a:lnTo>
                  <a:lnTo>
                    <a:pt x="37430" y="540669"/>
                  </a:lnTo>
                  <a:lnTo>
                    <a:pt x="35308" y="589657"/>
                  </a:lnTo>
                  <a:lnTo>
                    <a:pt x="37430" y="638645"/>
                  </a:lnTo>
                  <a:lnTo>
                    <a:pt x="43736" y="686761"/>
                  </a:lnTo>
                  <a:lnTo>
                    <a:pt x="54140" y="733795"/>
                  </a:lnTo>
                  <a:lnTo>
                    <a:pt x="68554" y="779540"/>
                  </a:lnTo>
                  <a:lnTo>
                    <a:pt x="86891" y="823785"/>
                  </a:lnTo>
                  <a:lnTo>
                    <a:pt x="109065" y="866321"/>
                  </a:lnTo>
                  <a:lnTo>
                    <a:pt x="134987" y="906940"/>
                  </a:lnTo>
                  <a:lnTo>
                    <a:pt x="164571" y="945431"/>
                  </a:lnTo>
                  <a:lnTo>
                    <a:pt x="197729" y="981585"/>
                  </a:lnTo>
                  <a:lnTo>
                    <a:pt x="233883" y="1014743"/>
                  </a:lnTo>
                  <a:lnTo>
                    <a:pt x="272374" y="1044327"/>
                  </a:lnTo>
                  <a:lnTo>
                    <a:pt x="312993" y="1070249"/>
                  </a:lnTo>
                  <a:lnTo>
                    <a:pt x="355529" y="1092423"/>
                  </a:lnTo>
                  <a:lnTo>
                    <a:pt x="399774" y="1110760"/>
                  </a:lnTo>
                  <a:lnTo>
                    <a:pt x="445519" y="1125174"/>
                  </a:lnTo>
                  <a:lnTo>
                    <a:pt x="492553" y="1135578"/>
                  </a:lnTo>
                  <a:lnTo>
                    <a:pt x="540669" y="1141884"/>
                  </a:lnTo>
                  <a:lnTo>
                    <a:pt x="589657" y="1144006"/>
                  </a:lnTo>
                  <a:lnTo>
                    <a:pt x="791378" y="1144006"/>
                  </a:lnTo>
                  <a:lnTo>
                    <a:pt x="742984" y="1159263"/>
                  </a:lnTo>
                  <a:lnTo>
                    <a:pt x="692947" y="1170339"/>
                  </a:lnTo>
                  <a:lnTo>
                    <a:pt x="641763" y="1177055"/>
                  </a:lnTo>
                  <a:lnTo>
                    <a:pt x="589657" y="1179314"/>
                  </a:lnTo>
                  <a:close/>
                </a:path>
                <a:path w="1179829" h="1179830">
                  <a:moveTo>
                    <a:pt x="791378" y="1144006"/>
                  </a:moveTo>
                  <a:lnTo>
                    <a:pt x="589657" y="1144006"/>
                  </a:lnTo>
                  <a:lnTo>
                    <a:pt x="638645" y="1141884"/>
                  </a:lnTo>
                  <a:lnTo>
                    <a:pt x="686761" y="1135578"/>
                  </a:lnTo>
                  <a:lnTo>
                    <a:pt x="733795" y="1125174"/>
                  </a:lnTo>
                  <a:lnTo>
                    <a:pt x="779540" y="1110760"/>
                  </a:lnTo>
                  <a:lnTo>
                    <a:pt x="823785" y="1092423"/>
                  </a:lnTo>
                  <a:lnTo>
                    <a:pt x="866321" y="1070249"/>
                  </a:lnTo>
                  <a:lnTo>
                    <a:pt x="906940" y="1044327"/>
                  </a:lnTo>
                  <a:lnTo>
                    <a:pt x="945431" y="1014743"/>
                  </a:lnTo>
                  <a:lnTo>
                    <a:pt x="981585" y="981585"/>
                  </a:lnTo>
                  <a:lnTo>
                    <a:pt x="1014743" y="945431"/>
                  </a:lnTo>
                  <a:lnTo>
                    <a:pt x="1044327" y="906940"/>
                  </a:lnTo>
                  <a:lnTo>
                    <a:pt x="1070249" y="866321"/>
                  </a:lnTo>
                  <a:lnTo>
                    <a:pt x="1092423" y="823785"/>
                  </a:lnTo>
                  <a:lnTo>
                    <a:pt x="1110760" y="779540"/>
                  </a:lnTo>
                  <a:lnTo>
                    <a:pt x="1125174" y="733795"/>
                  </a:lnTo>
                  <a:lnTo>
                    <a:pt x="1135578" y="686761"/>
                  </a:lnTo>
                  <a:lnTo>
                    <a:pt x="1141884" y="638645"/>
                  </a:lnTo>
                  <a:lnTo>
                    <a:pt x="1144006" y="589657"/>
                  </a:lnTo>
                  <a:lnTo>
                    <a:pt x="1141884" y="540669"/>
                  </a:lnTo>
                  <a:lnTo>
                    <a:pt x="1135578" y="492553"/>
                  </a:lnTo>
                  <a:lnTo>
                    <a:pt x="1125174" y="445519"/>
                  </a:lnTo>
                  <a:lnTo>
                    <a:pt x="1110760" y="399774"/>
                  </a:lnTo>
                  <a:lnTo>
                    <a:pt x="1092423" y="355529"/>
                  </a:lnTo>
                  <a:lnTo>
                    <a:pt x="1070249" y="312993"/>
                  </a:lnTo>
                  <a:lnTo>
                    <a:pt x="1044327" y="272374"/>
                  </a:lnTo>
                  <a:lnTo>
                    <a:pt x="1014743" y="233883"/>
                  </a:lnTo>
                  <a:lnTo>
                    <a:pt x="981585" y="197729"/>
                  </a:lnTo>
                  <a:lnTo>
                    <a:pt x="945431" y="164571"/>
                  </a:lnTo>
                  <a:lnTo>
                    <a:pt x="906940" y="134987"/>
                  </a:lnTo>
                  <a:lnTo>
                    <a:pt x="866321" y="109065"/>
                  </a:lnTo>
                  <a:lnTo>
                    <a:pt x="823785" y="86891"/>
                  </a:lnTo>
                  <a:lnTo>
                    <a:pt x="779540" y="68554"/>
                  </a:lnTo>
                  <a:lnTo>
                    <a:pt x="733795" y="54140"/>
                  </a:lnTo>
                  <a:lnTo>
                    <a:pt x="686761" y="43736"/>
                  </a:lnTo>
                  <a:lnTo>
                    <a:pt x="638645" y="37430"/>
                  </a:lnTo>
                  <a:lnTo>
                    <a:pt x="589657" y="35308"/>
                  </a:lnTo>
                  <a:lnTo>
                    <a:pt x="791378" y="35308"/>
                  </a:lnTo>
                  <a:lnTo>
                    <a:pt x="838719" y="54908"/>
                  </a:lnTo>
                  <a:lnTo>
                    <a:pt x="883967" y="78498"/>
                  </a:lnTo>
                  <a:lnTo>
                    <a:pt x="927169" y="106070"/>
                  </a:lnTo>
                  <a:lnTo>
                    <a:pt x="968101" y="137528"/>
                  </a:lnTo>
                  <a:lnTo>
                    <a:pt x="1006537" y="172777"/>
                  </a:lnTo>
                  <a:lnTo>
                    <a:pt x="1041786" y="211213"/>
                  </a:lnTo>
                  <a:lnTo>
                    <a:pt x="1073244" y="252145"/>
                  </a:lnTo>
                  <a:lnTo>
                    <a:pt x="1100816" y="295347"/>
                  </a:lnTo>
                  <a:lnTo>
                    <a:pt x="1124406" y="340595"/>
                  </a:lnTo>
                  <a:lnTo>
                    <a:pt x="1143920" y="387664"/>
                  </a:lnTo>
                  <a:lnTo>
                    <a:pt x="1159263" y="436329"/>
                  </a:lnTo>
                  <a:lnTo>
                    <a:pt x="1170339" y="486367"/>
                  </a:lnTo>
                  <a:lnTo>
                    <a:pt x="1177055" y="537551"/>
                  </a:lnTo>
                  <a:lnTo>
                    <a:pt x="1179314" y="589657"/>
                  </a:lnTo>
                  <a:lnTo>
                    <a:pt x="1177055" y="641763"/>
                  </a:lnTo>
                  <a:lnTo>
                    <a:pt x="1170339" y="692947"/>
                  </a:lnTo>
                  <a:lnTo>
                    <a:pt x="1159263" y="742984"/>
                  </a:lnTo>
                  <a:lnTo>
                    <a:pt x="1143920" y="791650"/>
                  </a:lnTo>
                  <a:lnTo>
                    <a:pt x="1124406" y="838719"/>
                  </a:lnTo>
                  <a:lnTo>
                    <a:pt x="1100816" y="883967"/>
                  </a:lnTo>
                  <a:lnTo>
                    <a:pt x="1073244" y="927169"/>
                  </a:lnTo>
                  <a:lnTo>
                    <a:pt x="1041786" y="968101"/>
                  </a:lnTo>
                  <a:lnTo>
                    <a:pt x="1006537" y="1006537"/>
                  </a:lnTo>
                  <a:lnTo>
                    <a:pt x="968101" y="1041786"/>
                  </a:lnTo>
                  <a:lnTo>
                    <a:pt x="927169" y="1073244"/>
                  </a:lnTo>
                  <a:lnTo>
                    <a:pt x="883967" y="1100816"/>
                  </a:lnTo>
                  <a:lnTo>
                    <a:pt x="838719" y="1124406"/>
                  </a:lnTo>
                  <a:lnTo>
                    <a:pt x="791650" y="1143920"/>
                  </a:lnTo>
                  <a:lnTo>
                    <a:pt x="791378" y="1144006"/>
                  </a:lnTo>
                  <a:close/>
                </a:path>
              </a:pathLst>
            </a:custGeom>
            <a:solidFill>
              <a:srgbClr val="57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454</Words>
  <Application>Microsoft Office PowerPoint</Application>
  <PresentationFormat>Custom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Trebuchet MS</vt:lpstr>
      <vt:lpstr>Verdana</vt:lpstr>
      <vt:lpstr>Office Theme</vt:lpstr>
      <vt:lpstr>Big Data Analytics </vt:lpstr>
      <vt:lpstr>PowerPoint Presentation</vt:lpstr>
      <vt:lpstr>Project Overview</vt:lpstr>
      <vt:lpstr>Project Objective</vt:lpstr>
      <vt:lpstr>Machine learning Algorithm</vt:lpstr>
      <vt:lpstr>PowerPoint Presentation</vt:lpstr>
      <vt:lpstr>Overview Of All Files Involved In This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cp:lastModifiedBy>FJWU</cp:lastModifiedBy>
  <cp:revision>31</cp:revision>
  <dcterms:created xsi:type="dcterms:W3CDTF">2022-06-15T06:06:18Z</dcterms:created>
  <dcterms:modified xsi:type="dcterms:W3CDTF">2022-09-16T06:48:29Z</dcterms:modified>
</cp:coreProperties>
</file>