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9" r:id="rId3"/>
    <p:sldId id="260" r:id="rId4"/>
    <p:sldId id="261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B5EDB7-1881-4BCC-88E9-A9DBB12A93AF}" v="1069" dt="2023-12-01T14:12:53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3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2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0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6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5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7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3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1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12/31/2023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7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93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23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18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colorful light bulb with business icons">
            <a:extLst>
              <a:ext uri="{FF2B5EF4-FFF2-40B4-BE49-F238E27FC236}">
                <a16:creationId xmlns:a16="http://schemas.microsoft.com/office/drawing/2014/main" id="{6EAF2C96-ACCF-CFF3-3123-A16A06D340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29" r="-2" b="9878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314" y="0"/>
            <a:ext cx="652547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8682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8316" y="1607636"/>
            <a:ext cx="5409468" cy="3042706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Apple store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7196" y="4765271"/>
            <a:ext cx="5409468" cy="950976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Visualizing of an interesting data set using </a:t>
            </a:r>
            <a:r>
              <a:rPr lang="en-US" sz="2000" dirty="0" err="1">
                <a:solidFill>
                  <a:schemeClr val="tx1"/>
                </a:solidFill>
              </a:rPr>
              <a:t>Tableu</a:t>
            </a:r>
            <a:r>
              <a:rPr lang="en-US" sz="2000" dirty="0">
                <a:solidFill>
                  <a:schemeClr val="tx1"/>
                </a:solidFill>
              </a:rPr>
              <a:t> that covers information about apps available on the </a:t>
            </a:r>
          </a:p>
          <a:p>
            <a:r>
              <a:rPr lang="en-US" sz="2000" dirty="0">
                <a:solidFill>
                  <a:schemeClr val="tx1"/>
                </a:solidFill>
              </a:rPr>
              <a:t>Apple Store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8E6FB-7F1B-268C-A162-6CAFC3650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337" y="1155939"/>
            <a:ext cx="1239329" cy="1224952"/>
          </a:xfrm>
          <a:prstGeom prst="rect">
            <a:avLst/>
          </a:prstGeom>
        </p:spPr>
      </p:pic>
      <p:pic>
        <p:nvPicPr>
          <p:cNvPr id="6" name="Picture 5" descr="A blue square with white letters and crosses&#10;&#10;Description automatically generated">
            <a:extLst>
              <a:ext uri="{FF2B5EF4-FFF2-40B4-BE49-F238E27FC236}">
                <a16:creationId xmlns:a16="http://schemas.microsoft.com/office/drawing/2014/main" id="{037778FB-C515-A78F-9448-7D7D5EBEF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185" y="1227826"/>
            <a:ext cx="1167443" cy="115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2ABD-015C-45EE-371D-54153809C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29" y="0"/>
            <a:ext cx="10430531" cy="1371600"/>
          </a:xfrm>
        </p:spPr>
        <p:txBody>
          <a:bodyPr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The number of apps per genre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4523AE-5644-7666-60DC-8408CA85173F}"/>
              </a:ext>
            </a:extLst>
          </p:cNvPr>
          <p:cNvSpPr txBox="1"/>
          <p:nvPr/>
        </p:nvSpPr>
        <p:spPr>
          <a:xfrm>
            <a:off x="10072160" y="6029014"/>
            <a:ext cx="15336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&amp; more 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F1F4E7-3426-3AEB-2B5A-E7CAD0828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23" y="1026941"/>
            <a:ext cx="9488303" cy="544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5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A6EEE-7CC3-505B-AFE5-E6A0AD8DF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7954354" cy="1371600"/>
          </a:xfrm>
        </p:spPr>
        <p:txBody>
          <a:bodyPr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An overview of ratings</a:t>
            </a:r>
            <a:endParaRPr lang="en-US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6B09BA-80B8-C9BA-6959-AF4BE8261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09630"/>
            <a:ext cx="773538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5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73EC5-5D24-32CB-50F7-075C86C41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310" y="140676"/>
            <a:ext cx="11439379" cy="1018485"/>
          </a:xfrm>
        </p:spPr>
        <p:txBody>
          <a:bodyPr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Paid apps VS Free apps</a:t>
            </a:r>
            <a:endParaRPr lang="en-US" sz="3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96C2D9-D86A-6FBC-A7F7-09B65F54A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127" y="1290756"/>
            <a:ext cx="2767186" cy="49251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A5661A-5E35-DA95-2FEC-1529BEE29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687" y="1338387"/>
            <a:ext cx="2767187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3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48A99-FF78-AF83-567F-133E1484A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144" y="1420837"/>
            <a:ext cx="2963374" cy="3685735"/>
          </a:xfrm>
        </p:spPr>
        <p:txBody>
          <a:bodyPr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Genre with lower ratings</a:t>
            </a:r>
            <a:endParaRPr lang="en-US" sz="4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378807-ABC0-744A-DD5A-44A946A59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771" y="478302"/>
            <a:ext cx="8445085" cy="593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55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F393C-3CCC-F2FA-E11C-6D0FF97A0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03" y="207115"/>
            <a:ext cx="10058400" cy="1016774"/>
          </a:xfrm>
        </p:spPr>
        <p:txBody>
          <a:bodyPr>
            <a:normAutofit/>
          </a:bodyPr>
          <a:lstStyle/>
          <a:p>
            <a:r>
              <a:rPr lang="en-US" sz="3600" dirty="0"/>
              <a:t>Average user per genre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542E42-AED2-4131-4F7F-DA4C7F079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11" y="966445"/>
            <a:ext cx="8902107" cy="549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84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BA5B-D4FF-1169-FD4E-09F826BA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229" y="140677"/>
            <a:ext cx="10856586" cy="1001319"/>
          </a:xfrm>
        </p:spPr>
        <p:txBody>
          <a:bodyPr>
            <a:normAutofit/>
          </a:bodyPr>
          <a:lstStyle/>
          <a:p>
            <a:r>
              <a:rPr lang="en-US" sz="4000" dirty="0"/>
              <a:t>Max price in each genre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B53FB8-EB2D-BD43-B746-4272E2F00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07" y="971206"/>
            <a:ext cx="9109024" cy="548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61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A3E3D-5D88-B95D-39EF-1ABCB45C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outcomes of 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A1221-847B-9C46-A303-45C7F06F6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itchFamily="18" charset="0"/>
              <a:buChar char="•"/>
            </a:pPr>
            <a:r>
              <a:rPr lang="en-US" sz="2400" dirty="0"/>
              <a:t>Paid apps have better ratings </a:t>
            </a:r>
          </a:p>
          <a:p>
            <a:pPr>
              <a:buClr>
                <a:srgbClr val="262626"/>
              </a:buClr>
              <a:buFont typeface="Arial" pitchFamily="18" charset="0"/>
              <a:buChar char="•"/>
            </a:pPr>
            <a:r>
              <a:rPr lang="en-US" sz="2400" dirty="0"/>
              <a:t>Finance and Catalogs apps have low ratings</a:t>
            </a:r>
          </a:p>
          <a:p>
            <a:pPr>
              <a:buClr>
                <a:srgbClr val="262626"/>
              </a:buClr>
              <a:buFont typeface="Arial" pitchFamily="18" charset="0"/>
              <a:buChar char="•"/>
            </a:pPr>
            <a:r>
              <a:rPr lang="en-US" sz="2400" dirty="0"/>
              <a:t>The most and least expensive app is in Education and Shopping genre</a:t>
            </a:r>
          </a:p>
          <a:p>
            <a:pPr>
              <a:buClr>
                <a:srgbClr val="262626"/>
              </a:buClr>
              <a:buFont typeface="Arial" pitchFamily="18" charset="0"/>
              <a:buChar char="•"/>
            </a:pPr>
            <a:r>
              <a:rPr lang="en-US" sz="2400" dirty="0"/>
              <a:t>A new app should aim for an average rating above 3.5</a:t>
            </a:r>
          </a:p>
          <a:p>
            <a:pPr>
              <a:buClr>
                <a:srgbClr val="262626"/>
              </a:buClr>
              <a:buFont typeface="Arial" pitchFamily="18" charset="0"/>
              <a:buChar char="•"/>
            </a:pPr>
            <a:r>
              <a:rPr lang="en-US" sz="2400" dirty="0"/>
              <a:t>Games genre have highest competition</a:t>
            </a:r>
          </a:p>
        </p:txBody>
      </p:sp>
    </p:spTree>
    <p:extLst>
      <p:ext uri="{BB962C8B-B14F-4D97-AF65-F5344CB8AC3E}">
        <p14:creationId xmlns:p14="http://schemas.microsoft.com/office/powerpoint/2010/main" val="2408201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RightStep">
      <a:dk1>
        <a:srgbClr val="000000"/>
      </a:dk1>
      <a:lt1>
        <a:srgbClr val="FFFFFF"/>
      </a:lt1>
      <a:dk2>
        <a:srgbClr val="412824"/>
      </a:dk2>
      <a:lt2>
        <a:srgbClr val="E2E8E4"/>
      </a:lt2>
      <a:accent1>
        <a:srgbClr val="DC34AD"/>
      </a:accent1>
      <a:accent2>
        <a:srgbClr val="CA2255"/>
      </a:accent2>
      <a:accent3>
        <a:srgbClr val="DC4734"/>
      </a:accent3>
      <a:accent4>
        <a:srgbClr val="CA7B22"/>
      </a:accent4>
      <a:accent5>
        <a:srgbClr val="AFA829"/>
      </a:accent5>
      <a:accent6>
        <a:srgbClr val="7EB41E"/>
      </a:accent6>
      <a:hlink>
        <a:srgbClr val="31944D"/>
      </a:hlink>
      <a:folHlink>
        <a:srgbClr val="7F7F7F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</TotalTime>
  <Words>96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Garamond</vt:lpstr>
      <vt:lpstr>Gill Sans MT</vt:lpstr>
      <vt:lpstr>SavonVTI</vt:lpstr>
      <vt:lpstr>Apple store </vt:lpstr>
      <vt:lpstr>The number of apps per genre</vt:lpstr>
      <vt:lpstr>An overview of ratings</vt:lpstr>
      <vt:lpstr>Paid apps VS Free apps</vt:lpstr>
      <vt:lpstr>Genre with lower ratings</vt:lpstr>
      <vt:lpstr>Average user per genre</vt:lpstr>
      <vt:lpstr>Max price in each genre</vt:lpstr>
      <vt:lpstr>Key outcomes of the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Sadique</cp:lastModifiedBy>
  <cp:revision>385</cp:revision>
  <dcterms:created xsi:type="dcterms:W3CDTF">2023-12-01T12:40:23Z</dcterms:created>
  <dcterms:modified xsi:type="dcterms:W3CDTF">2023-12-31T17:42:38Z</dcterms:modified>
</cp:coreProperties>
</file>