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6F882-991C-49DE-9C22-1F32CA0D40B0}" v="936" dt="2023-11-28T14:56:4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1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0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67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1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1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9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7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9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3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7022" y="1110625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000">
                <a:ea typeface="Calibri Light"/>
                <a:cs typeface="Calibri Light"/>
              </a:rPr>
              <a:t>Analysing The Cricket World Cup 2023</a:t>
            </a:r>
            <a:endParaRPr lang="en-US" sz="5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ea typeface="Calibri"/>
                <a:cs typeface="Calibri"/>
              </a:rPr>
              <a:t>An overall analysis of the tournament</a:t>
            </a:r>
          </a:p>
          <a:p>
            <a:pPr algn="r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cs typeface="Arial"/>
              </a:rPr>
              <a:t>The Cricket World Cup, officially known as ICC Men's Cricket World Cup, is the international championship of One Day International cricket.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255CF-46E7-54F1-1632-B78A464A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42182"/>
            <a:ext cx="4676600" cy="137060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Batters who have scored a century of runs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386-309B-5C5A-F871-30210E70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4910838" cy="3544046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player, COUNT(runs)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no_of_century</a:t>
            </a:r>
            <a:endParaRPr lang="en-US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'bat'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AND runs BETWEEN 100 AND 199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1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</a:p>
          <a:p>
            <a:pPr marL="37465" indent="0">
              <a:buNone/>
            </a:pP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</a:endParaRP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D1DFABC1-922D-F0E0-BA76-DFEB236C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48" y="643466"/>
            <a:ext cx="4676584" cy="5147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486BB-038F-B9B4-5ECA-AF0F717226D7}"/>
              </a:ext>
            </a:extLst>
          </p:cNvPr>
          <p:cNvSpPr txBox="1"/>
          <p:nvPr/>
        </p:nvSpPr>
        <p:spPr>
          <a:xfrm>
            <a:off x="5933872" y="60635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39986-CD17-84EB-4346-72E3CD9BD766}"/>
              </a:ext>
            </a:extLst>
          </p:cNvPr>
          <p:cNvSpPr txBox="1"/>
          <p:nvPr/>
        </p:nvSpPr>
        <p:spPr>
          <a:xfrm>
            <a:off x="5917659" y="6128425"/>
            <a:ext cx="4782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AND MANY MORE...</a:t>
            </a:r>
          </a:p>
        </p:txBody>
      </p:sp>
    </p:spTree>
    <p:extLst>
      <p:ext uri="{BB962C8B-B14F-4D97-AF65-F5344CB8AC3E}">
        <p14:creationId xmlns:p14="http://schemas.microsoft.com/office/powerpoint/2010/main" val="359348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711B-1F85-3D8C-78DF-D3BFC938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07" y="298408"/>
            <a:ext cx="5884298" cy="1370605"/>
          </a:xfrm>
        </p:spPr>
        <p:txBody>
          <a:bodyPr>
            <a:noAutofit/>
          </a:bodyPr>
          <a:lstStyle/>
          <a:p>
            <a:pPr algn="l"/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Create the best team in world cup !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6DE3-FC94-2664-FA33-857B1669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58" y="1844587"/>
            <a:ext cx="5572197" cy="5398725"/>
          </a:xfrm>
        </p:spPr>
        <p:txBody>
          <a:bodyPr>
            <a:normAutofit/>
          </a:bodyPr>
          <a:lstStyle/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(SELECT player, SUM(runs), 'Batter' AS Roles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1 </a:t>
            </a: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LIMIT 6) 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UNION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(SELECT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player,SUM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(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wkt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), 'Bowler' AS Roles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'bowl'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player 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LIMIT 5)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marL="37465" indent="0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Roles</a:t>
            </a:r>
            <a:endParaRPr lang="en-US" sz="1800" dirty="0">
              <a:latin typeface="Batang"/>
            </a:endParaRP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D7E74997-44B0-C273-BA43-9B00B3FC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26" y="557201"/>
            <a:ext cx="5423524" cy="5147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8C88B-E041-3444-DF61-06EBC9DCB70E}"/>
              </a:ext>
            </a:extLst>
          </p:cNvPr>
          <p:cNvSpPr txBox="1"/>
          <p:nvPr/>
        </p:nvSpPr>
        <p:spPr>
          <a:xfrm>
            <a:off x="6517531" y="6031148"/>
            <a:ext cx="5366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Note: Players have been selected on the basis of their batting score and wicket taken </a:t>
            </a:r>
          </a:p>
        </p:txBody>
      </p:sp>
    </p:spTree>
    <p:extLst>
      <p:ext uri="{BB962C8B-B14F-4D97-AF65-F5344CB8AC3E}">
        <p14:creationId xmlns:p14="http://schemas.microsoft.com/office/powerpoint/2010/main" val="345481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84F33-21A9-A671-5653-C1A6FC37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Aim of analysing the world cup 2023 data!</a:t>
            </a:r>
            <a:endParaRPr lang="en-US" sz="36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C37B-B63E-3775-C264-D90BF93C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35" y="450574"/>
            <a:ext cx="6245352" cy="4626864"/>
          </a:xfrm>
        </p:spPr>
        <p:txBody>
          <a:bodyPr anchor="ctr">
            <a:normAutofit/>
          </a:bodyPr>
          <a:lstStyle/>
          <a:p>
            <a:pPr indent="-305435">
              <a:lnSpc>
                <a:spcPct val="90000"/>
              </a:lnSpc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Cricket World Cup 2023 can provide valuable insights into player performance, form, and potential emerging talent. </a:t>
            </a:r>
          </a:p>
          <a:p>
            <a:pPr indent="-305435">
              <a:lnSpc>
                <a:spcPct val="90000"/>
              </a:lnSpc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Using the World Cup data selectors can formulate their strategies for player auctions. Consider the balance of their squad, the roles each player will fulfill, and the team's overall strategy.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lnSpc>
                <a:spcPct val="90000"/>
              </a:lnSpc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 The performance in international tournaments may not always directly translate to success in domestic T20 leagues, but it can provide valuable insights into a player's current form and abilities. </a:t>
            </a:r>
          </a:p>
          <a:p>
            <a:pPr indent="-305435">
              <a:lnSpc>
                <a:spcPct val="90000"/>
              </a:lnSpc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Additionally, staying updated with the latest news and player developments is essential for making informed decisions as a team owner.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00D17-CBAD-FFC4-F4FA-FB21109055F4}"/>
              </a:ext>
            </a:extLst>
          </p:cNvPr>
          <p:cNvSpPr txBox="1"/>
          <p:nvPr/>
        </p:nvSpPr>
        <p:spPr>
          <a:xfrm>
            <a:off x="5560978" y="5869021"/>
            <a:ext cx="60499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NOTE:  Final match data is not included in the analysis and the data used here is taken from ‘Kaggle’.</a:t>
            </a:r>
          </a:p>
        </p:txBody>
      </p:sp>
    </p:spTree>
    <p:extLst>
      <p:ext uri="{BB962C8B-B14F-4D97-AF65-F5344CB8AC3E}">
        <p14:creationId xmlns:p14="http://schemas.microsoft.com/office/powerpoint/2010/main" val="16290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37069-396E-B3CE-89CC-BF774FDE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i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Top 5 best performing batters through out the world cup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8B6E-93F6-E38D-D77B-FB3C3C42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867" y="616210"/>
            <a:ext cx="6889687" cy="2950446"/>
          </a:xfrm>
        </p:spPr>
        <p:txBody>
          <a:bodyPr anchor="ctr">
            <a:normAutofit/>
          </a:bodyPr>
          <a:lstStyle/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player AS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Batter_name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, </a:t>
            </a:r>
            <a:endParaRPr lang="en-US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  <a:cs typeface="+mn-lt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          SUM(runs) AS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Total_runs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'bat'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1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marL="37465" indent="0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LIMIT 5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marL="37465" indent="0">
              <a:lnSpc>
                <a:spcPct val="90000"/>
              </a:lnSpc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05736D-F33C-E851-F72C-6B7C2C38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56" y="3640122"/>
            <a:ext cx="4489656" cy="26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39C8D-8CF7-2A86-FFDF-0288CBB2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i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Top 5 wicket taking bowlers throughout the tournament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75F71-D634-BEB8-C67C-3D6F452B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999" y="414927"/>
            <a:ext cx="6889687" cy="2950446"/>
          </a:xfrm>
        </p:spPr>
        <p:txBody>
          <a:bodyPr anchor="ctr">
            <a:normAutofit/>
          </a:bodyPr>
          <a:lstStyle/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player AS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Bowler_name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,</a:t>
            </a: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            SUM(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wkt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)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Total_wickets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'bowl'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player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marL="37465" indent="0">
              <a:lnSpc>
                <a:spcPct val="9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LIMIT 5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marL="37465" indent="0">
              <a:lnSpc>
                <a:spcPct val="90000"/>
              </a:lnSpc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A2579F-0025-68B6-09A6-D9CFF8EB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89" y="3841405"/>
            <a:ext cx="4521560" cy="25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CEF97-65F4-1D49-5BC1-19C1943D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35" y="643465"/>
            <a:ext cx="3928978" cy="20175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Total runs scored by each the teams</a:t>
            </a:r>
            <a:endParaRPr lang="en-US" sz="4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6623-6441-ED7A-358F-6841C578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72" y="3311077"/>
            <a:ext cx="6823026" cy="3544046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team,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            SUM(runs) AS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Total_Runs_Scored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'bat'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1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</a:p>
          <a:p>
            <a:pPr marL="37465" indent="0">
              <a:buNone/>
            </a:pP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786246-1C6E-122D-705D-1768D0C6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60" y="859126"/>
            <a:ext cx="4640679" cy="50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7FC16-D516-4C62-6432-B84A12F3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4173392" cy="13706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i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Total </a:t>
            </a:r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wickets taken by the teams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C1E5-60AF-8ED7-6E25-75ED865C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7153"/>
            <a:ext cx="4173391" cy="354404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>
              <a:buNone/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team, SUM(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wkt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)AS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Total_wickets_Taken</a:t>
            </a:r>
            <a:endParaRPr lang="en-US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'bowl'</a:t>
            </a:r>
          </a:p>
          <a:p>
            <a:pPr indent="-305435">
              <a:buNone/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1</a:t>
            </a:r>
          </a:p>
          <a:p>
            <a:pPr marL="37465" indent="0">
              <a:buNone/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</a:p>
          <a:p>
            <a:pPr marL="37465" indent="0">
              <a:buNone/>
            </a:pP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0D428B-4B43-E41C-6518-80B9826B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85" y="643466"/>
            <a:ext cx="5095910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0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DF7CE-CA85-C389-8053-2BF347CE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384673"/>
            <a:ext cx="4230902" cy="137060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Highest run scored by a player in each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A9BB-86EC-91DC-1B51-FB10A685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2146512"/>
            <a:ext cx="5615328" cy="354404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WITH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cte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AS(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  SELECT team,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player,SUM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(runs) AS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total_runs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,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  RANK() OVER(PARTITION BY team ORDER  BY SUM(runs) DESC) AS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rnk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   FROM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   WHERE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'bat'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   GROUP BY 1,2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)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team,player,total_runs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cte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marL="37465" indent="0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rnk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1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C26C60-01A6-D622-A8E7-7ABE6F01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11" y="955262"/>
            <a:ext cx="5813676" cy="47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2C8CC-63AE-0B55-5391-3352C0A1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85" y="384672"/>
            <a:ext cx="4446562" cy="13706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Highest wicket taking players in every teams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1F6C-F33C-3618-1049-84653A3A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9" y="2247153"/>
            <a:ext cx="5644083" cy="354404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team, player,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total_wicket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Batang"/>
            </a:endParaRP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FROM(</a:t>
            </a: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 SELECT team,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player,SUM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(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wkt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) AS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total_wicket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,</a:t>
            </a: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 RANK() OVER(PARTITION BY team ORDER BY SUM(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wkt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) DESC) AS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rnk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 FROM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 WHERE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'bowl'</a:t>
            </a: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 GROUP BY 1,2</a:t>
            </a:r>
          </a:p>
          <a:p>
            <a:pPr indent="-305435"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    ) AS </a:t>
            </a: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abcd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lnSpc>
                <a:spcPct val="9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sz="18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rnk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E976B9-2E26-477D-332E-47DBE206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553" y="974145"/>
            <a:ext cx="5613602" cy="48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6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CAB9-F491-EDAE-A741-BB166D3F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i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Batters who have reached a half century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69DE-A445-0E51-FDF0-3E11DDA0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62813"/>
            <a:ext cx="4378875" cy="3544046"/>
          </a:xfrm>
        </p:spPr>
        <p:txBody>
          <a:bodyPr>
            <a:normAutofit/>
          </a:bodyPr>
          <a:lstStyle/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SELECT player, COUNT(runs) AS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fifty_count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FROM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world_cup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Batang"/>
              <a:ea typeface="+mn-lt"/>
              <a:cs typeface="+mn-lt"/>
            </a:endParaRP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WHERE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bat_or_bowl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 = 'bat'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AND runs BETWEEN 50 AND 99</a:t>
            </a:r>
          </a:p>
          <a:p>
            <a:pPr indent="-305435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GROUP BY 1</a:t>
            </a:r>
          </a:p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Batang"/>
                <a:ea typeface="+mn-lt"/>
                <a:cs typeface="+mn-lt"/>
              </a:rPr>
              <a:t>ORDER BY 2 DESC</a:t>
            </a:r>
          </a:p>
          <a:p>
            <a:pPr marL="37465" indent="0">
              <a:buNone/>
            </a:pP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70CE58-AD4B-1930-75F3-511C5737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37" y="499692"/>
            <a:ext cx="4818417" cy="5147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2D7C5-F31F-895E-BF17-7CB0F0558036}"/>
              </a:ext>
            </a:extLst>
          </p:cNvPr>
          <p:cNvSpPr txBox="1"/>
          <p:nvPr/>
        </p:nvSpPr>
        <p:spPr>
          <a:xfrm>
            <a:off x="6095999" y="5950084"/>
            <a:ext cx="4782765" cy="3728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AND MANY MORE...</a:t>
            </a:r>
          </a:p>
        </p:txBody>
      </p:sp>
    </p:spTree>
    <p:extLst>
      <p:ext uri="{BB962C8B-B14F-4D97-AF65-F5344CB8AC3E}">
        <p14:creationId xmlns:p14="http://schemas.microsoft.com/office/powerpoint/2010/main" val="4164695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692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Batang</vt:lpstr>
      <vt:lpstr>Arial</vt:lpstr>
      <vt:lpstr>Gill Sans MT</vt:lpstr>
      <vt:lpstr>Wingdings 2</vt:lpstr>
      <vt:lpstr>SlateVTI</vt:lpstr>
      <vt:lpstr>Analysing The Cricket World Cup 2023</vt:lpstr>
      <vt:lpstr>Aim of analysing the world cup 2023 data!</vt:lpstr>
      <vt:lpstr>Top 5 best performing batters through out the world cup</vt:lpstr>
      <vt:lpstr>Top 5 wicket taking bowlers throughout the tournament</vt:lpstr>
      <vt:lpstr>Total runs scored by each the teams</vt:lpstr>
      <vt:lpstr>Total wickets taken by the teams</vt:lpstr>
      <vt:lpstr>Highest run scored by a player in each team</vt:lpstr>
      <vt:lpstr>Highest wicket taking players in every teams</vt:lpstr>
      <vt:lpstr>Batters who have reached a half century</vt:lpstr>
      <vt:lpstr>Batters who have scored a century of runs</vt:lpstr>
      <vt:lpstr>Create the best team in world cup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Sadique</cp:lastModifiedBy>
  <cp:revision>344</cp:revision>
  <dcterms:created xsi:type="dcterms:W3CDTF">2023-11-26T10:36:13Z</dcterms:created>
  <dcterms:modified xsi:type="dcterms:W3CDTF">2023-11-29T07:48:11Z</dcterms:modified>
</cp:coreProperties>
</file>