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422FC2-35F6-4C06-825D-58E16CAD5A39}" type="slidenum">
              <a:rPr lang="en-US" sz="120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DA36EB-EA61-474A-992D-0004A879E50E}" type="slidenum">
              <a:rPr lang="en-US" sz="120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0" y="3315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6000" y="4470120"/>
            <a:ext cx="8461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Game Design Patterns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0" y="589680"/>
            <a:ext cx="9143640" cy="62679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0"/>
            <a:ext cx="914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iMob Module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0760" y="346320"/>
            <a:ext cx="8675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State Pattern</a:t>
            </a:r>
            <a:endParaRPr/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360" y="1463040"/>
            <a:ext cx="9143640" cy="41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360" y="1873080"/>
            <a:ext cx="9143640" cy="29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298080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0" y="2981160"/>
            <a:ext cx="9143640" cy="38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0" y="636840"/>
            <a:ext cx="9143640" cy="562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1006200" y="0"/>
            <a:ext cx="7238520" cy="170460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/>
        </p:blipFill>
        <p:spPr>
          <a:xfrm>
            <a:off x="0" y="2513160"/>
            <a:ext cx="9143640" cy="39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