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55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862" y="4470278"/>
            <a:ext cx="846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/>
                <a:cs typeface="Courier New"/>
              </a:rPr>
              <a:t>Game Design Patterns 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5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696"/>
            <a:ext cx="9144000" cy="6268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urier New"/>
                <a:cs typeface="Courier New"/>
              </a:rPr>
              <a:t>iMob</a:t>
            </a:r>
            <a:r>
              <a:rPr lang="en-US" sz="2400" dirty="0" smtClean="0">
                <a:latin typeface="Courier New"/>
                <a:cs typeface="Courier New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88654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138"/>
            <a:ext cx="9144000" cy="2983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920" y="346405"/>
            <a:ext cx="867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/>
                <a:cs typeface="Courier New"/>
              </a:rPr>
              <a:t>State Pattern</a:t>
            </a:r>
          </a:p>
        </p:txBody>
      </p:sp>
    </p:spTree>
    <p:extLst>
      <p:ext uri="{BB962C8B-B14F-4D97-AF65-F5344CB8AC3E}">
        <p14:creationId xmlns:p14="http://schemas.microsoft.com/office/powerpoint/2010/main" val="215691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91"/>
            <a:ext cx="9144000" cy="41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81325"/>
          </a:xfrm>
          <a:prstGeom prst="rect">
            <a:avLst/>
          </a:prstGeom>
        </p:spPr>
      </p:pic>
      <p:pic>
        <p:nvPicPr>
          <p:cNvPr id="5" name="Picture 4" descr="Component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325"/>
            <a:ext cx="9144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6948"/>
            <a:ext cx="9144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onent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0" y="0"/>
            <a:ext cx="7239000" cy="1704975"/>
          </a:xfrm>
          <a:prstGeom prst="rect">
            <a:avLst/>
          </a:prstGeom>
        </p:spPr>
      </p:pic>
      <p:pic>
        <p:nvPicPr>
          <p:cNvPr id="5" name="Picture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3254"/>
            <a:ext cx="9144000" cy="39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244</TotalTime>
  <Words>7</Words>
  <Application>Microsoft Macintosh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T(h)ree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Diamantino</dc:creator>
  <cp:lastModifiedBy>Matheus Diamantino</cp:lastModifiedBy>
  <cp:revision>6</cp:revision>
  <dcterms:created xsi:type="dcterms:W3CDTF">2015-05-11T21:52:34Z</dcterms:created>
  <dcterms:modified xsi:type="dcterms:W3CDTF">2015-05-12T01:56:59Z</dcterms:modified>
</cp:coreProperties>
</file>