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6" r:id="rId13"/>
  </p:sldIdLst>
  <p:sldSz cx="9144000" cy="6858000" type="screen4x3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20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FFFFF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FFFFFF"/>
                </a:solidFill>
                <a:latin typeface="Calibri"/>
              </a:rPr>
              <a:t>5/11/15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B422FC2-35F6-4C06-825D-58E16CAD5A39}" type="slidenum">
              <a:rPr lang="en-US" sz="1200" strike="noStrike">
                <a:solidFill>
                  <a:srgbClr val="FFFFFF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FFFFF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 strike="noStrike">
                <a:solidFill>
                  <a:srgbClr val="FFFFFF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FFFFFF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 strike="noStrike">
                <a:solidFill>
                  <a:srgbClr val="FFFFFF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FFFFFF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FFFFFF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FFFFFF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strike="noStrike">
                <a:solidFill>
                  <a:srgbClr val="FFFFFF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FFFFFF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 strike="noStrike">
                <a:solidFill>
                  <a:srgbClr val="FFFFFF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 strike="noStrike">
                <a:solidFill>
                  <a:srgbClr val="FFFFFF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FFFFFF"/>
                </a:solidFill>
                <a:latin typeface="Calibri"/>
              </a:rPr>
              <a:t>5/11/15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8DA36EB-EA61-474A-992D-0004A879E50E}" type="slidenum">
              <a:rPr lang="en-US" sz="1200" strike="noStrike">
                <a:solidFill>
                  <a:srgbClr val="FFFFFF"/>
                </a:solidFill>
                <a:latin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3"/>
          <p:cNvPicPr/>
          <p:nvPr/>
        </p:nvPicPr>
        <p:blipFill>
          <a:blip r:embed="rId2"/>
          <a:stretch/>
        </p:blipFill>
        <p:spPr>
          <a:xfrm>
            <a:off x="0" y="33156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79" name="CustomShape 1"/>
          <p:cNvSpPr/>
          <p:nvPr/>
        </p:nvSpPr>
        <p:spPr>
          <a:xfrm>
            <a:off x="396000" y="4470120"/>
            <a:ext cx="84610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Courier New"/>
              </a:rPr>
              <a:t>Game Design Patterns 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assDiagr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1200"/>
            <a:ext cx="9144000" cy="6146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48459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Puzzle Module</a:t>
            </a:r>
            <a:endParaRPr lang="en-US" sz="24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68926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mponentDiagr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3948"/>
            <a:ext cx="9144000" cy="308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09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3"/>
          <p:cNvPicPr/>
          <p:nvPr/>
        </p:nvPicPr>
        <p:blipFill>
          <a:blip r:embed="rId2"/>
          <a:stretch/>
        </p:blipFill>
        <p:spPr>
          <a:xfrm>
            <a:off x="0" y="589680"/>
            <a:ext cx="9143640" cy="6267960"/>
          </a:xfrm>
          <a:prstGeom prst="rect">
            <a:avLst/>
          </a:prstGeom>
          <a:ln>
            <a:noFill/>
          </a:ln>
        </p:spPr>
      </p:pic>
      <p:sp>
        <p:nvSpPr>
          <p:cNvPr id="81" name="CustomShape 1"/>
          <p:cNvSpPr/>
          <p:nvPr/>
        </p:nvSpPr>
        <p:spPr>
          <a:xfrm>
            <a:off x="0" y="0"/>
            <a:ext cx="9143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Courier New"/>
              </a:rPr>
              <a:t>iMob Module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30760" y="346320"/>
            <a:ext cx="8675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Courier New"/>
              </a:rPr>
              <a:t>State Pattern</a:t>
            </a:r>
            <a:endParaRPr/>
          </a:p>
        </p:txBody>
      </p:sp>
      <p:pic>
        <p:nvPicPr>
          <p:cNvPr id="83" name="Picture 3"/>
          <p:cNvPicPr/>
          <p:nvPr/>
        </p:nvPicPr>
        <p:blipFill>
          <a:blip r:embed="rId2"/>
          <a:stretch/>
        </p:blipFill>
        <p:spPr>
          <a:xfrm>
            <a:off x="360" y="1463040"/>
            <a:ext cx="9143640" cy="4136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3"/>
          <p:cNvPicPr/>
          <p:nvPr/>
        </p:nvPicPr>
        <p:blipFill>
          <a:blip r:embed="rId2"/>
          <a:stretch/>
        </p:blipFill>
        <p:spPr>
          <a:xfrm>
            <a:off x="360" y="1873080"/>
            <a:ext cx="9143640" cy="2983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3"/>
          <p:cNvPicPr/>
          <p:nvPr/>
        </p:nvPicPr>
        <p:blipFill>
          <a:blip r:embed="rId2"/>
          <a:stretch/>
        </p:blipFill>
        <p:spPr>
          <a:xfrm>
            <a:off x="0" y="0"/>
            <a:ext cx="9143640" cy="2980800"/>
          </a:xfrm>
          <a:prstGeom prst="rect">
            <a:avLst/>
          </a:prstGeom>
          <a:ln>
            <a:noFill/>
          </a:ln>
        </p:spPr>
      </p:pic>
      <p:pic>
        <p:nvPicPr>
          <p:cNvPr id="86" name="Picture 4"/>
          <p:cNvPicPr/>
          <p:nvPr/>
        </p:nvPicPr>
        <p:blipFill>
          <a:blip r:embed="rId3"/>
          <a:stretch/>
        </p:blipFill>
        <p:spPr>
          <a:xfrm>
            <a:off x="0" y="2981160"/>
            <a:ext cx="9143640" cy="3876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3"/>
          <p:cNvPicPr/>
          <p:nvPr/>
        </p:nvPicPr>
        <p:blipFill>
          <a:blip r:embed="rId2"/>
          <a:stretch/>
        </p:blipFill>
        <p:spPr>
          <a:xfrm>
            <a:off x="0" y="636840"/>
            <a:ext cx="9143640" cy="5626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3"/>
          <p:cNvPicPr/>
          <p:nvPr/>
        </p:nvPicPr>
        <p:blipFill>
          <a:blip r:embed="rId2"/>
          <a:stretch/>
        </p:blipFill>
        <p:spPr>
          <a:xfrm>
            <a:off x="1006200" y="0"/>
            <a:ext cx="7238520" cy="1704600"/>
          </a:xfrm>
          <a:prstGeom prst="rect">
            <a:avLst/>
          </a:prstGeom>
          <a:ln>
            <a:noFill/>
          </a:ln>
        </p:spPr>
      </p:pic>
      <p:pic>
        <p:nvPicPr>
          <p:cNvPr id="89" name="Picture 4"/>
          <p:cNvPicPr/>
          <p:nvPr/>
        </p:nvPicPr>
        <p:blipFill>
          <a:blip r:embed="rId3"/>
          <a:stretch/>
        </p:blipFill>
        <p:spPr>
          <a:xfrm>
            <a:off x="0" y="2513160"/>
            <a:ext cx="9143640" cy="3903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mponentDiagr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7146"/>
            <a:ext cx="9144000" cy="4325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21444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Map Module</a:t>
            </a:r>
            <a:endParaRPr lang="en-US" sz="24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14099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ass Diagrem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1333"/>
            <a:ext cx="9144000" cy="592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051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11</Words>
  <Application>Microsoft Macintosh PowerPoint</Application>
  <PresentationFormat>On-screen Show (4:3)</PresentationFormat>
  <Paragraphs>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Matheus Diamantino</cp:lastModifiedBy>
  <cp:revision>3</cp:revision>
  <dcterms:modified xsi:type="dcterms:W3CDTF">2015-05-12T17:12:49Z</dcterms:modified>
</cp:coreProperties>
</file>