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dar Sadreev" initials="IS" lastIdx="2" clrIdx="0">
    <p:extLst>
      <p:ext uri="{19B8F6BF-5375-455C-9EA6-DF929625EA0E}">
        <p15:presenceInfo xmlns:p15="http://schemas.microsoft.com/office/powerpoint/2012/main" userId="S::kf19639@bristol.ac.uk::841bfbb9-f70c-4cf8-9ddc-570f06f6c6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2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ADB5F-8A40-AC47-81B3-03806053FEA8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81AC4-2028-B441-9775-129DF4645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81AC4-2028-B441-9775-129DF46451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81DC-0259-2B4C-8C09-0C89B370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FC80B-C58F-FD43-91A3-1FA7E78B6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8DDB-E379-364F-B358-7A570919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4F8-79EC-9F4D-8C37-D2F4D2950200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9BFB-61AD-0945-9F98-333D408B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83DB-260E-C74B-9CDD-CE06833F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B99-2E4B-F441-BAF9-121FAA02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FEF8-09B2-9842-B09C-9B4D26D3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50C42-94DD-374B-A87F-B2BC1D94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0BD5-BE5A-5047-9C88-677B1A9D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4F8-79EC-9F4D-8C37-D2F4D2950200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44403-CB89-8A45-A147-23CEEE1B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BE137-4EEE-834D-A126-92FAAC95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B99-2E4B-F441-BAF9-121FAA02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6C87E-CD4E-754D-9A17-938A82D1A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59AFD-0EE9-964A-9EDF-1A279593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EC73-6368-D247-9C08-485C65F2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4F8-79EC-9F4D-8C37-D2F4D2950200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3EE7-EF49-EC42-969A-7CAC26B8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8C58-2175-F14C-862B-5001EF47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B99-2E4B-F441-BAF9-121FAA02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2922-F80D-7245-9CA3-6F65ED88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B1F5-3ADF-4340-966B-E7309C17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B90A-73F2-D941-9330-9F32AE6D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4F8-79EC-9F4D-8C37-D2F4D2950200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6C465-8A67-E84E-8110-D97F91CF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005A-0100-FC4C-A816-FAB1B387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B99-2E4B-F441-BAF9-121FAA02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8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6062-2793-C64E-9460-51B202D6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48A3-6C18-1C40-AE2F-28F68B33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3FA7B-BDCD-D04B-9B2D-82074A74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4F8-79EC-9F4D-8C37-D2F4D2950200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1E1F0-00B0-EB4D-B384-09D7C3C6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D08C-E1A3-ED4D-9863-3A605F7C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B99-2E4B-F441-BAF9-121FAA02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19D3-34CE-E444-95F9-39B2DC7B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390D-83AD-204B-8E18-D4C1651DD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D4806-88DE-174E-AB5B-03D03C778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0A085-2230-0647-9DBC-060FFA9A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4F8-79EC-9F4D-8C37-D2F4D2950200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90932-B953-8643-8D53-A25551D9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3E7F-0CB9-584D-8D9B-E8690BF2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B99-2E4B-F441-BAF9-121FAA02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7E0E-CC3D-5145-AB94-A98D7636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37895-E9C3-3141-96AB-F3AFDD253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DE620-676A-A04C-96A5-93841992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968B1-8DA8-6943-B871-E5EDA805E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D6D6B-DC48-0B45-A15C-0B4B522FC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C5E4E-D946-7A4D-AC31-D0D20BAE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4F8-79EC-9F4D-8C37-D2F4D2950200}" type="datetimeFigureOut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A5A26-C8F3-E141-83E2-42E53CA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3F11-CD98-5742-BCA4-6FA77DED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B99-2E4B-F441-BAF9-121FAA02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82B0-F6D8-1E44-A0E1-94FAF514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5EEFA-3D64-C84C-90CD-534E7532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4F8-79EC-9F4D-8C37-D2F4D2950200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B36C4-837C-3D47-B8B9-98D81F63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C42BD-DFAC-B744-AE7E-747F9ECE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B99-2E4B-F441-BAF9-121FAA02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B4F93-6454-9044-A75E-9AA28228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4F8-79EC-9F4D-8C37-D2F4D2950200}" type="datetimeFigureOut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5E3B2-BE08-B145-B551-E2CCE957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E2BFB-7C8B-E94E-A7A1-F4903B23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B99-2E4B-F441-BAF9-121FAA02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38E3-1023-364F-B8E5-A357651D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0333-0F6C-1647-A633-9A980C10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AE38F-AE75-B340-8A76-00BE9EBAA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28982-B9DD-9D41-BB5F-0CCC7088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4F8-79EC-9F4D-8C37-D2F4D2950200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E1875-8141-2C42-AD60-FCFEBC63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01DF8-A9FD-8E47-826B-25D22134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B99-2E4B-F441-BAF9-121FAA02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3C81-4BDC-3241-9C87-64D95249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AC9DA-C514-1A4F-B3F7-CF2A40DF4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27FA4-2763-1F44-8585-2B066C894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18D8F-0D66-F644-A163-CDA199A2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24F8-79EC-9F4D-8C37-D2F4D2950200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47C0-31AA-9044-8010-DE793B5F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430B9-26C6-BC43-8010-A768DA73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B99-2E4B-F441-BAF9-121FAA02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16910-542C-AA46-9434-4B7580C3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BE64-8D5D-5146-A3A2-9C59A8140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3FC2-DC85-DE4A-AA9E-397DF2732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24F8-79EC-9F4D-8C37-D2F4D2950200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55DC-3328-0F4C-83D6-B8D4F7CDD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C163-311E-7141-8E7E-9114D171B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DB99-2E4B-F441-BAF9-121FAA02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B99FBF6-2ACB-2D4E-AC9A-1674086E7670}"/>
              </a:ext>
            </a:extLst>
          </p:cNvPr>
          <p:cNvSpPr txBox="1"/>
          <p:nvPr/>
        </p:nvSpPr>
        <p:spPr>
          <a:xfrm>
            <a:off x="4374551" y="829649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34EA9-71FA-494D-9CEF-F0A25F46F4F3}"/>
              </a:ext>
            </a:extLst>
          </p:cNvPr>
          <p:cNvSpPr txBox="1"/>
          <p:nvPr/>
        </p:nvSpPr>
        <p:spPr>
          <a:xfrm>
            <a:off x="3369583" y="214198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B438E-D56F-5844-A100-DB300231E2F7}"/>
              </a:ext>
            </a:extLst>
          </p:cNvPr>
          <p:cNvSpPr txBox="1"/>
          <p:nvPr/>
        </p:nvSpPr>
        <p:spPr>
          <a:xfrm>
            <a:off x="5359250" y="214198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FF5A7-8F9F-E949-8431-A3E43019515A}"/>
              </a:ext>
            </a:extLst>
          </p:cNvPr>
          <p:cNvSpPr txBox="1"/>
          <p:nvPr/>
        </p:nvSpPr>
        <p:spPr>
          <a:xfrm>
            <a:off x="1650849" y="2141982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9CFC16-1ACB-6F4E-9B66-2CD7614AD34A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2096805" y="2434370"/>
            <a:ext cx="127277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3E6101-4724-7542-9C53-6D1398958FE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780273" y="2434370"/>
            <a:ext cx="157897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738F2D-2B52-9E47-9CD7-241975FF8907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3574928" y="1122037"/>
            <a:ext cx="799623" cy="10199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A1A56B-6BD4-1C4E-B72F-FA6D950828B4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4826919" y="1122037"/>
            <a:ext cx="737676" cy="10199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0143E0-2020-C44A-85ED-D6BB0FFE56CF}"/>
              </a:ext>
            </a:extLst>
          </p:cNvPr>
          <p:cNvSpPr txBox="1"/>
          <p:nvPr/>
        </p:nvSpPr>
        <p:spPr>
          <a:xfrm>
            <a:off x="3552486" y="122975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r>
              <a:rPr lang="en-GB" baseline="-25000" dirty="0" err="1"/>
              <a:t>ux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65D22E-AE04-9747-A7FA-135F83BC8BA1}"/>
              </a:ext>
            </a:extLst>
          </p:cNvPr>
          <p:cNvSpPr txBox="1"/>
          <p:nvPr/>
        </p:nvSpPr>
        <p:spPr>
          <a:xfrm>
            <a:off x="5211694" y="126267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r>
              <a:rPr lang="en-GB" baseline="-25000" dirty="0" err="1"/>
              <a:t>uy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B686B2-F5A0-E744-B49D-76B0EB6B8A63}"/>
              </a:ext>
            </a:extLst>
          </p:cNvPr>
          <p:cNvSpPr txBox="1"/>
          <p:nvPr/>
        </p:nvSpPr>
        <p:spPr>
          <a:xfrm>
            <a:off x="4330009" y="24319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r>
              <a:rPr lang="en-GB" baseline="-25000" dirty="0" err="1"/>
              <a:t>xy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63551-D5D5-2D42-9F58-CA8D3BD87C3A}"/>
              </a:ext>
            </a:extLst>
          </p:cNvPr>
          <p:cNvSpPr txBox="1"/>
          <p:nvPr/>
        </p:nvSpPr>
        <p:spPr>
          <a:xfrm>
            <a:off x="2432882" y="24319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r>
              <a:rPr lang="en-GB" baseline="-25000" dirty="0" err="1"/>
              <a:t>gx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8E5ADB-E314-4344-9BC8-76F05164DDC2}"/>
              </a:ext>
            </a:extLst>
          </p:cNvPr>
          <p:cNvSpPr txBox="1"/>
          <p:nvPr/>
        </p:nvSpPr>
        <p:spPr>
          <a:xfrm>
            <a:off x="4313979" y="21068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0.2</a:t>
            </a:r>
            <a:endParaRPr lang="en-US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7525CC3-D4E6-9F46-82FE-BB171298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873" y="3236730"/>
            <a:ext cx="3256377" cy="10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7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14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Ildar Sadreev</dc:creator>
  <cp:lastModifiedBy>Ildar Sadreev</cp:lastModifiedBy>
  <cp:revision>50</cp:revision>
  <dcterms:created xsi:type="dcterms:W3CDTF">2019-12-04T12:48:31Z</dcterms:created>
  <dcterms:modified xsi:type="dcterms:W3CDTF">2020-03-06T11:54:07Z</dcterms:modified>
</cp:coreProperties>
</file>