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7672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735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00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41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8704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052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7295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083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131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445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737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294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51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46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62FE1D-4591-4016-ADCA-C6A84146D802}" type="datetimeFigureOut">
              <a:rPr lang="hr-HR" smtClean="0"/>
              <a:t>3.4.2020.</a:t>
            </a:fld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A06035F-231F-44B3-9EB5-9F617A6451C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713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newyork.us/City-Government/Borough-Boundaries/tqmj-j8zm" TargetMode="External"/><Relationship Id="rId2" Type="http://schemas.openxmlformats.org/officeDocument/2006/relationships/hyperlink" Target="https://opendata.cityofnewyork.u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247A-8309-4371-AB91-DEF458CB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326774" cy="5222117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Where to open a Chinese food restaurant in New York City?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endParaRPr lang="hr-HR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DAAF7-7F93-4FAE-A026-34DB15628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885" y="821265"/>
            <a:ext cx="3243944" cy="5222117"/>
          </a:xfrm>
        </p:spPr>
        <p:txBody>
          <a:bodyPr anchor="ctr">
            <a:normAutofit/>
          </a:bodyPr>
          <a:lstStyle/>
          <a:p>
            <a:r>
              <a:rPr lang="hr-HR" dirty="0"/>
              <a:t>Applied Data Science </a:t>
            </a:r>
            <a:r>
              <a:rPr lang="hr-HR" dirty="0" err="1"/>
              <a:t>Capstone</a:t>
            </a:r>
            <a:r>
              <a:rPr lang="hr-HR" dirty="0"/>
              <a:t>, Coursera</a:t>
            </a:r>
          </a:p>
          <a:p>
            <a:r>
              <a:rPr lang="hr-HR" dirty="0"/>
              <a:t>April 4, 2020</a:t>
            </a:r>
          </a:p>
        </p:txBody>
      </p:sp>
    </p:spTree>
    <p:extLst>
      <p:ext uri="{BB962C8B-B14F-4D97-AF65-F5344CB8AC3E}">
        <p14:creationId xmlns:p14="http://schemas.microsoft.com/office/powerpoint/2010/main" val="399932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3DFC-1D73-4FB5-AA88-7497BD2A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Content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0B19-76EB-42DB-861A-DF4E74FC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hr-HR" dirty="0"/>
              <a:t>Data </a:t>
            </a:r>
          </a:p>
          <a:p>
            <a:r>
              <a:rPr lang="hr-HR" dirty="0" err="1"/>
              <a:t>Methodology</a:t>
            </a:r>
            <a:endParaRPr lang="hr-HR" dirty="0"/>
          </a:p>
          <a:p>
            <a:r>
              <a:rPr lang="hr-HR" dirty="0" err="1"/>
              <a:t>Results</a:t>
            </a:r>
            <a:endParaRPr lang="hr-HR" dirty="0"/>
          </a:p>
          <a:p>
            <a:r>
              <a:rPr lang="hr-HR" dirty="0" err="1"/>
              <a:t>Conclusion</a:t>
            </a:r>
            <a:r>
              <a:rPr lang="hr-HR" dirty="0"/>
              <a:t>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911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737D-BC0B-45E7-B8C9-551766AC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CCC5-9C42-447F-81D7-4B43D8D75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64260"/>
            <a:ext cx="5277288" cy="3636511"/>
          </a:xfrm>
        </p:spPr>
        <p:txBody>
          <a:bodyPr/>
          <a:lstStyle/>
          <a:p>
            <a:r>
              <a:rPr lang="en-US" dirty="0"/>
              <a:t>New York City is the most populous city in the Unites States with an estimated (2018) population of 8,4 million. The city is a vibrant metropolis with immigrants from all over the world living and working in the city, and also bringing some of their culture with them.</a:t>
            </a:r>
            <a:endParaRPr lang="hr-HR" dirty="0"/>
          </a:p>
          <a:p>
            <a:endParaRPr lang="hr-H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35B77-6EEC-4A17-80B1-D6FC41BA7D33}"/>
              </a:ext>
            </a:extLst>
          </p:cNvPr>
          <p:cNvSpPr/>
          <p:nvPr/>
        </p:nvSpPr>
        <p:spPr>
          <a:xfrm>
            <a:off x="6096000" y="2175541"/>
            <a:ext cx="5420883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hr-HR" dirty="0"/>
              <a:t>W</a:t>
            </a:r>
            <a:r>
              <a:rPr lang="en-US" dirty="0"/>
              <a:t>e will take a look at Chinese restaurants. In particular we will conduct an analysis trying to discover the following:</a:t>
            </a:r>
          </a:p>
          <a:p>
            <a:pPr marL="800100" lvl="2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how many Chinese restaurants are there in the NYC in the city?</a:t>
            </a:r>
          </a:p>
          <a:p>
            <a:pPr marL="800100" lvl="2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where are these restaurants located?</a:t>
            </a:r>
          </a:p>
          <a:p>
            <a:pPr marL="800100" lvl="2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using heat-map check which borough has the lowest density of Chinese restaurants?</a:t>
            </a:r>
          </a:p>
          <a:p>
            <a:pPr marL="800100" lvl="2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what </a:t>
            </a:r>
            <a:r>
              <a:rPr lang="en-US" dirty="0" err="1"/>
              <a:t>neighbourhoods</a:t>
            </a:r>
            <a:r>
              <a:rPr lang="en-US" dirty="0"/>
              <a:t> have the lowest number of Chinese restaurants?</a:t>
            </a:r>
          </a:p>
          <a:p>
            <a:pPr marL="800100" lvl="2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dirty="0"/>
              <a:t>would these </a:t>
            </a:r>
            <a:r>
              <a:rPr lang="en-US" dirty="0" err="1"/>
              <a:t>neighbourhoods</a:t>
            </a:r>
            <a:r>
              <a:rPr lang="en-US" dirty="0"/>
              <a:t> be interesting locations to open a Chinese restaurant?</a:t>
            </a:r>
          </a:p>
        </p:txBody>
      </p:sp>
    </p:spTree>
    <p:extLst>
      <p:ext uri="{BB962C8B-B14F-4D97-AF65-F5344CB8AC3E}">
        <p14:creationId xmlns:p14="http://schemas.microsoft.com/office/powerpoint/2010/main" val="379961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22A3-0EDF-422A-93B5-D084018D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4E5F8-C1E9-452B-A963-D8DA1D87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conduct the analysis and solve the business problem different sources of data will be </a:t>
            </a:r>
            <a:r>
              <a:rPr lang="en-US" dirty="0" err="1"/>
              <a:t>analysed</a:t>
            </a:r>
            <a:r>
              <a:rPr lang="en-US" dirty="0"/>
              <a:t> and used:</a:t>
            </a:r>
          </a:p>
          <a:p>
            <a:pPr lvl="1"/>
            <a:r>
              <a:rPr lang="en-US" dirty="0"/>
              <a:t>New York City open data website: </a:t>
            </a:r>
            <a:r>
              <a:rPr lang="en-US" dirty="0">
                <a:hlinkClick r:id="rId2"/>
              </a:rPr>
              <a:t>https://opendata.cityofnewyork.us/</a:t>
            </a:r>
            <a:r>
              <a:rPr lang="hr-HR" dirty="0"/>
              <a:t>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which contains a list of NYC boroughs, along with their longitude, latitude boundaries available at: </a:t>
            </a:r>
            <a:r>
              <a:rPr lang="en-US" dirty="0">
                <a:hlinkClick r:id="rId3"/>
              </a:rPr>
              <a:t>https://data.cityofnewyork.us/City-Government/Borough-Boundaries/tqmj-j8zm</a:t>
            </a:r>
            <a:r>
              <a:rPr lang="hr-HR" dirty="0"/>
              <a:t> </a:t>
            </a:r>
            <a:r>
              <a:rPr lang="en-US" dirty="0"/>
              <a:t> and</a:t>
            </a:r>
          </a:p>
          <a:p>
            <a:pPr lvl="1"/>
            <a:r>
              <a:rPr lang="en-US" dirty="0" err="1"/>
              <a:t>oursquare</a:t>
            </a:r>
            <a:r>
              <a:rPr lang="en-US" dirty="0"/>
              <a:t> list of Chinese restaurants. By using this API I will get all venues in every </a:t>
            </a:r>
            <a:r>
              <a:rPr lang="en-US" dirty="0" err="1"/>
              <a:t>neighbourhood</a:t>
            </a:r>
            <a:r>
              <a:rPr lang="en-US" dirty="0"/>
              <a:t> and further explore which of these are Chinese restaurants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9626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1AA5-0E16-4118-8E21-24C9448F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Methodology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ACAA-55AF-4DC0-A96A-1032EC40D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en-US" dirty="0"/>
              <a:t>heatmap was created in order to detect ‘pockets’ with lower concentration of Chinese restaurants in the NYC. The results are shown in the Picture 2 below</a:t>
            </a:r>
            <a:r>
              <a:rPr lang="hr-H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DE885-D413-4FB0-9811-BA4D5609C0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43665" y="2312389"/>
            <a:ext cx="5760720" cy="34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BA64-4760-4E06-A939-F458B42E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Methodology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3CB6-0E5D-40F1-8FBF-6A9484D25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r>
              <a:rPr lang="hr-HR" dirty="0"/>
              <a:t>T</a:t>
            </a:r>
            <a:r>
              <a:rPr lang="en-US" dirty="0" err="1"/>
              <a:t>aking</a:t>
            </a:r>
            <a:r>
              <a:rPr lang="en-US" dirty="0"/>
              <a:t> a look at the heat-map of Chinese restaurants in the Picture 3 below, it seems that the highest concentration of Chinese restaurants is close to Manhattan, near Manhattan Bridge and Brooklyn Bridge.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CBF6B-D4CA-4C74-A6C1-EAD3B768EC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93975" y="2222287"/>
            <a:ext cx="5760720" cy="34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E69A-AEE5-4458-92AA-EC12935A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Results</a:t>
            </a:r>
            <a:r>
              <a:rPr lang="hr-H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C563-E63D-4648-8E63-521F9ED9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r>
              <a:rPr lang="hr-HR" dirty="0" err="1"/>
              <a:t>Based</a:t>
            </a:r>
            <a:r>
              <a:rPr lang="hr-HR" dirty="0"/>
              <a:t> on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previous</a:t>
            </a:r>
            <a:r>
              <a:rPr lang="hr-HR" dirty="0"/>
              <a:t> </a:t>
            </a:r>
            <a:r>
              <a:rPr lang="hr-HR" dirty="0" err="1"/>
              <a:t>analyses</a:t>
            </a:r>
            <a:r>
              <a:rPr lang="hr-HR" dirty="0"/>
              <a:t> </a:t>
            </a:r>
            <a:r>
              <a:rPr lang="en-US" dirty="0"/>
              <a:t>it would be worth considering Red Hook </a:t>
            </a:r>
            <a:r>
              <a:rPr lang="en-US" dirty="0" err="1"/>
              <a:t>neighbourhood</a:t>
            </a:r>
            <a:r>
              <a:rPr lang="en-US" dirty="0"/>
              <a:t> as a potential restaurant location, as it is close to Manhattan and has only one Chinese restaurant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03DEE-734C-4684-9F2E-EB556F57CD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06668" y="2380903"/>
            <a:ext cx="5760720" cy="347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0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7B5-DFA3-452E-B965-6AC8A6D5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Conclusion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A3C02-6A6E-4E9D-99DC-CD728AD0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 up, it seems that New York City has a high number of Chinese restaurants (1247 Chinese restaurants). With such competition in the business, when opening a new Chinese food restaurant it would be of vital importance to consider the location and competition in the area where you plan to open.</a:t>
            </a:r>
          </a:p>
          <a:p>
            <a:r>
              <a:rPr lang="en-US" dirty="0"/>
              <a:t>Considering all of the data presented above it would be reasonable to consider Brooklyn for a potential location, especially the </a:t>
            </a:r>
            <a:r>
              <a:rPr lang="en-US" dirty="0" err="1"/>
              <a:t>neighbourhood</a:t>
            </a:r>
            <a:r>
              <a:rPr lang="en-US" dirty="0"/>
              <a:t> Red Hook where there is only one Chinese restaurant and it is close to Manhattan.</a:t>
            </a:r>
          </a:p>
        </p:txBody>
      </p:sp>
    </p:spTree>
    <p:extLst>
      <p:ext uri="{BB962C8B-B14F-4D97-AF65-F5344CB8AC3E}">
        <p14:creationId xmlns:p14="http://schemas.microsoft.com/office/powerpoint/2010/main" val="42156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</TotalTime>
  <Words>452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Where to open a Chinese food restaurant in New York City?   </vt:lpstr>
      <vt:lpstr>Content</vt:lpstr>
      <vt:lpstr>Introduction </vt:lpstr>
      <vt:lpstr>Data </vt:lpstr>
      <vt:lpstr>Methodology</vt:lpstr>
      <vt:lpstr>Methodology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open a Chinese food restaurant in New York City?   </dc:title>
  <dc:creator>Sagolj, Ivan</dc:creator>
  <cp:lastModifiedBy>Sagolj, Ivan</cp:lastModifiedBy>
  <cp:revision>6</cp:revision>
  <dcterms:created xsi:type="dcterms:W3CDTF">2020-04-03T20:45:24Z</dcterms:created>
  <dcterms:modified xsi:type="dcterms:W3CDTF">2020-04-03T20:56:41Z</dcterms:modified>
</cp:coreProperties>
</file>