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23.jpeg" ContentType="image/jpe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39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21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40.png" ContentType="image/png"/>
  <Override PartName="/ppt/media/image4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Cliquez pour éditer le format du texte-titre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Cliquez pour éditer le format du plan de texte</a:t>
            </a:r>
            <a:endParaRPr b="0" lang="fr-FR" sz="1800" spc="-1" strike="noStrike">
              <a:latin typeface="Segoe Prin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Segoe Print"/>
              </a:rPr>
              <a:t>Second niveau de plan</a:t>
            </a:r>
            <a:endParaRPr b="0" lang="fr-FR" sz="2800" spc="-1" strike="noStrike">
              <a:latin typeface="Segoe Prin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Segoe Print"/>
              </a:rPr>
              <a:t>Troisième niveau de plan</a:t>
            </a:r>
            <a:endParaRPr b="0" lang="fr-FR" sz="2400" spc="-1" strike="noStrike">
              <a:latin typeface="Segoe Prin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Segoe Print"/>
              </a:rPr>
              <a:t>Quatrième niveau de plan</a:t>
            </a:r>
            <a:endParaRPr b="0" lang="fr-FR" sz="2000" spc="-1" strike="noStrike">
              <a:latin typeface="Segoe Prin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Segoe Print"/>
              </a:rPr>
              <a:t>Cinquième niveau de plan</a:t>
            </a:r>
            <a:endParaRPr b="0" lang="fr-FR" sz="2000" spc="-1" strike="noStrike">
              <a:latin typeface="Segoe Prin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Segoe Print"/>
              </a:rPr>
              <a:t>Sixième niveau de plan</a:t>
            </a:r>
            <a:endParaRPr b="0" lang="fr-FR" sz="2000" spc="-1" strike="noStrike">
              <a:latin typeface="Segoe Prin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Segoe Print"/>
              </a:rPr>
              <a:t>Septième niveau de plan</a:t>
            </a:r>
            <a:endParaRPr b="0" lang="fr-FR" sz="2000" spc="-1" strike="noStrike">
              <a:latin typeface="Segoe Prin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3C985CF-12C0-4808-844C-C9512877F176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52640" y="1800000"/>
            <a:ext cx="7947360" cy="37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Le concept de conteneur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Pour faire simple, un conteneur est un processus pour le système d’exploitation qui contient l’application que vous voulez lancer ainsi que toutes ses dépendances.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1- Pour déclarer un conteneur depuis l’image :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Docker run [3 premiers caractères de l’id de l’image] 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 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2- Pour lancer un conteneur :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Docker start [3 premiers caractères de l’id de l’image]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Docker Hub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Docker hub est un portail d’échange de containers docker pré-paramétrés.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Nécessite de s’inscrire pour avoir accès à :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+ de 100 000 images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possibilité de stocker ses propres images en public ou privé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Dockerfile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360" y="2520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Qu’est ce que le Dockerfile ?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Quel est son interet ?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Exemple concret : Tuto de buddy.work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Exemple de Dockerfile</a:t>
            </a:r>
            <a:endParaRPr b="0" lang="fr-FR" sz="4400" spc="-1" strike="noStrike">
              <a:latin typeface="Segoe Print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92000" y="2016000"/>
            <a:ext cx="8784000" cy="476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Lancer un Dockerfile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2520000"/>
            <a:ext cx="9360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Faire un git clone du projet Github 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Construire l’image du projet : docker built -t mon-image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Créer un container de cette image : docker run -p 8181:8181 mon-image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-42840"/>
            <a:ext cx="9071640" cy="195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Utiliser plusieurs containers pour une application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Exemple : Utilisation d’une image mysql officielle liée à une application 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→ </a:t>
            </a:r>
            <a:r>
              <a:rPr b="0" lang="fr-FR" sz="1800" spc="-1" strike="noStrike">
                <a:latin typeface="Segoe Print"/>
              </a:rPr>
              <a:t>lancement d’un container mysql :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 Narrow"/>
              </a:rPr>
              <a:t>Syntaxe : ($ docker run --name some-mysql -e MYSQL_ROOT_PASSWORD=my-secret-pw -d mysql:tag)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 Narrow"/>
              </a:rPr>
              <a:t>$ docker run --name mysqlcont -e MYSQL_ROOT_PASSWORD=root -d mysql:5.7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→ </a:t>
            </a:r>
            <a:r>
              <a:rPr b="0" lang="fr-FR" sz="1800" spc="-1" strike="noStrike">
                <a:latin typeface="Segoe Print"/>
              </a:rPr>
              <a:t>lancement d’un container pour l’application (ici phpmyadmin):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 Narrow"/>
              </a:rPr>
              <a:t>Syntaxe : ($ docker run --name some-app --link some-mysql:mysql -d application-that-uses-mysql)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 Narrow"/>
              </a:rPr>
              <a:t>$ docker run --name myadmincont --link mysqlcont:db -p 8080:80 -d phpmyadmin/phpmyadmin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Intérêt : - Utiliser des images officielles pour gérer les mises à jour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           </a:t>
            </a:r>
            <a:r>
              <a:rPr b="0" lang="fr-FR" sz="1800" spc="-1" strike="noStrike">
                <a:latin typeface="Segoe Print"/>
              </a:rPr>
              <a:t>- trouver plus facilement l’origine d’un problème et gérer les config.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-42840"/>
            <a:ext cx="9071640" cy="195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Utiliser plusieurs containers pour une application</a:t>
            </a:r>
            <a:endParaRPr b="0" lang="fr-FR" sz="4400" spc="-1" strike="noStrike">
              <a:latin typeface="Segoe Print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0" t="0" r="65365" b="82912"/>
          <a:stretch/>
        </p:blipFill>
        <p:spPr>
          <a:xfrm>
            <a:off x="613440" y="2088000"/>
            <a:ext cx="8827920" cy="122364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rcRect l="50344" t="0" r="16795" b="38709"/>
          <a:stretch/>
        </p:blipFill>
        <p:spPr>
          <a:xfrm>
            <a:off x="648360" y="3456000"/>
            <a:ext cx="7127640" cy="373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Gestion des données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Les données stockées dans un container existent tant que le conteneur existe.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Pour conserver des données en dehors d’un conteneur, il existe deux solutions : l’utilisation de bind-mounts (ancienne solution) ou de volume (solution la plus performante)</a:t>
            </a:r>
            <a:endParaRPr b="0" lang="fr-FR" sz="1800" spc="-1" strike="noStrike">
              <a:latin typeface="Segoe Print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232000" y="4104000"/>
            <a:ext cx="4781160" cy="24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Gestion des données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Ex : Utilisation d’un volume pour stocker une base de données :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 Narrow"/>
              </a:rPr>
              <a:t>$ docker run --name mysqlcont -v C:\Users\Utilisateur\mysql:/var/lib/mysql  -e MYSQL_ROOT_PASSWORD=root -d mysql:5.7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0" t="0" r="69626" b="46940"/>
          <a:stretch/>
        </p:blipFill>
        <p:spPr>
          <a:xfrm>
            <a:off x="936000" y="3104280"/>
            <a:ext cx="7272000" cy="357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Pourquoi utiliser Docker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Plus léger que des machines virtuelles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Le temps d’implémentation est ultra-rapide que ce soit pour la conception d’une nouvelle image que pour l’utilisation d’une existante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Facilité pour retrouver une configuration utilisé dans d’anciens projets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Technologie portable = Il suffit de déplacer les conteneurs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Technologie scalable (évolutives), on peut facilement déplacer les conteneurs sur des machines plus importantes pour les rendre plus performants,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Facilité de déploiement dur à la légèreté des programmes</a:t>
            </a:r>
            <a:endParaRPr b="0" lang="fr-FR" sz="1800" spc="-1" strike="noStrike">
              <a:latin typeface="Segoe Print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04000" y="5472000"/>
            <a:ext cx="283320" cy="2833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08680" y="4176000"/>
            <a:ext cx="283320" cy="2833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504000" y="3676680"/>
            <a:ext cx="283320" cy="283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508680" y="3168000"/>
            <a:ext cx="283320" cy="2833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5"/>
          <a:stretch/>
        </p:blipFill>
        <p:spPr>
          <a:xfrm>
            <a:off x="508680" y="2304000"/>
            <a:ext cx="283320" cy="2833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6"/>
          <a:stretch/>
        </p:blipFill>
        <p:spPr>
          <a:xfrm>
            <a:off x="504000" y="1804680"/>
            <a:ext cx="283320" cy="2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Sommaire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76000" y="1728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333333"/>
                </a:solidFill>
                <a:latin typeface="Segoe Print"/>
              </a:rPr>
              <a:t>Présentation général</a:t>
            </a:r>
            <a:endParaRPr b="0" lang="fr-FR" sz="2800" spc="-1" strike="noStrike">
              <a:latin typeface="Segoe Prin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333333"/>
                </a:solidFill>
                <a:latin typeface="Segoe Print"/>
              </a:rPr>
              <a:t>Images</a:t>
            </a:r>
            <a:endParaRPr b="0" lang="fr-FR" sz="2800" spc="-1" strike="noStrike">
              <a:latin typeface="Segoe Prin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333333"/>
                </a:solidFill>
                <a:latin typeface="Segoe Print"/>
              </a:rPr>
              <a:t>Conteneurs</a:t>
            </a:r>
            <a:endParaRPr b="0" lang="fr-FR" sz="2800" spc="-1" strike="noStrike">
              <a:latin typeface="Segoe Prin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333333"/>
                </a:solidFill>
                <a:latin typeface="Segoe Print"/>
              </a:rPr>
              <a:t>Docker Hub</a:t>
            </a:r>
            <a:endParaRPr b="0" lang="fr-FR" sz="2800" spc="-1" strike="noStrike">
              <a:latin typeface="Segoe Prin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333333"/>
                </a:solidFill>
                <a:latin typeface="Segoe Print"/>
              </a:rPr>
              <a:t>Dockerfile</a:t>
            </a:r>
            <a:endParaRPr b="0" lang="fr-FR" sz="2800" spc="-1" strike="noStrike">
              <a:latin typeface="Segoe Prin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333333"/>
                </a:solidFill>
                <a:latin typeface="Segoe Print"/>
              </a:rPr>
              <a:t>Utilisation de plusieurs conteneurs</a:t>
            </a:r>
            <a:endParaRPr b="0" lang="fr-FR" sz="2800" spc="-1" strike="noStrike">
              <a:latin typeface="Segoe Prin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333333"/>
                </a:solidFill>
                <a:latin typeface="Segoe Print"/>
              </a:rPr>
              <a:t>Gestion des données</a:t>
            </a:r>
            <a:endParaRPr b="0" lang="fr-FR" sz="2800" spc="-1" strike="noStrike">
              <a:latin typeface="Segoe Prin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333333"/>
                </a:solidFill>
                <a:latin typeface="Segoe Print"/>
              </a:rPr>
              <a:t>Intérêts de docker</a:t>
            </a:r>
            <a:endParaRPr b="0" lang="fr-FR" sz="2800" spc="-1" strike="noStrike">
              <a:latin typeface="Segoe Prin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333333"/>
                </a:solidFill>
                <a:latin typeface="Segoe Print"/>
              </a:rPr>
              <a:t>Conclusion</a:t>
            </a:r>
            <a:endParaRPr b="0" lang="fr-FR" sz="2800" spc="-1" strike="noStrike">
              <a:latin typeface="Segoe Print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32000" y="1728000"/>
            <a:ext cx="288000" cy="2880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432000" y="5688000"/>
            <a:ext cx="288000" cy="2880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432000" y="5184000"/>
            <a:ext cx="288000" cy="2880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432000" y="4680000"/>
            <a:ext cx="288000" cy="2880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5"/>
          <a:stretch/>
        </p:blipFill>
        <p:spPr>
          <a:xfrm>
            <a:off x="432000" y="4176000"/>
            <a:ext cx="288000" cy="2880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6"/>
          <a:stretch/>
        </p:blipFill>
        <p:spPr>
          <a:xfrm>
            <a:off x="432000" y="3672000"/>
            <a:ext cx="288000" cy="2880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7"/>
          <a:stretch/>
        </p:blipFill>
        <p:spPr>
          <a:xfrm>
            <a:off x="432000" y="3168000"/>
            <a:ext cx="288000" cy="2880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8"/>
          <a:stretch/>
        </p:blipFill>
        <p:spPr>
          <a:xfrm>
            <a:off x="432000" y="2736000"/>
            <a:ext cx="288000" cy="2880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9"/>
          <a:stretch/>
        </p:blipFill>
        <p:spPr>
          <a:xfrm>
            <a:off x="432000" y="2232000"/>
            <a:ext cx="288000" cy="2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FR" sz="1800" spc="-1" strike="noStrike">
              <a:latin typeface="Segoe Print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76000" y="1224000"/>
            <a:ext cx="8889840" cy="493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Pourquoi utiliser Docker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Plus léger que des machines virtuelles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Le temps d’implémentation est ultra-rapide que ce soit pour la conception d’une nouvelle image que pour l’utilisation d’une existante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Facilité pour retrouver une configuration utilisé dans d’anciens projets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Technologie portable = Il suffit de déplacer les conteneurs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Technologie scalable (évolutives), on peut facilement déplacer les conteneurs sur des machines plus importantes pour les rendre plus performants,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Facilité de déploiement dur à la légèreté des programmes</a:t>
            </a:r>
            <a:endParaRPr b="0" lang="fr-FR" sz="1800" spc="-1" strike="noStrike">
              <a:latin typeface="Segoe Print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04000" y="5472000"/>
            <a:ext cx="283320" cy="2833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508680" y="4176000"/>
            <a:ext cx="283320" cy="2833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504000" y="3676680"/>
            <a:ext cx="283320" cy="28332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508680" y="3168000"/>
            <a:ext cx="283320" cy="2833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5"/>
          <a:stretch/>
        </p:blipFill>
        <p:spPr>
          <a:xfrm>
            <a:off x="508680" y="2304000"/>
            <a:ext cx="283320" cy="2833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6"/>
          <a:stretch/>
        </p:blipFill>
        <p:spPr>
          <a:xfrm>
            <a:off x="504000" y="1804680"/>
            <a:ext cx="283320" cy="2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Conclusion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Avec plus de temps et de pratiques pour maîtriser Docker, cet outil devient essentielle dans le développement informatique. 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Son catalogue de paquets est un gain de temps pour les développeurs.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  </a:t>
            </a:r>
            <a:endParaRPr b="0" lang="fr-FR" sz="1800" spc="-1" strike="noStrike">
              <a:latin typeface="Segoe Print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Qu’est-ce que Docker ?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1142280" y="1768680"/>
            <a:ext cx="77947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Docker est une plateforme qui va permettre d'exécuter des programmes, applications à l'intérieur d'un conteneur indépendamment du système d’exploitation de l’ordinateur sur lequel on travail. </a:t>
            </a:r>
            <a:endParaRPr b="0" lang="fr-FR" sz="1800" spc="-1" strike="noStrike">
              <a:latin typeface="Segoe Print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1488600" y="3570840"/>
            <a:ext cx="8591400" cy="247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Segoe Print"/>
              </a:rPr>
              <a:t>La plateforme Docker est composée de deux éléments :</a:t>
            </a:r>
            <a:endParaRPr b="0" lang="fr-FR" sz="1800" spc="-1" strike="noStrike">
              <a:latin typeface="Segoe Print"/>
            </a:endParaRPr>
          </a:p>
          <a:p>
            <a:endParaRPr b="0" lang="fr-FR" sz="1800" spc="-1" strike="noStrike">
              <a:latin typeface="Segoe Print"/>
            </a:endParaRPr>
          </a:p>
          <a:p>
            <a:r>
              <a:rPr b="0" lang="fr-FR" sz="1800" spc="-1" strike="noStrike">
                <a:latin typeface="Segoe Print"/>
              </a:rPr>
              <a:t>    </a:t>
            </a:r>
            <a:r>
              <a:rPr b="0" lang="fr-FR" sz="1800" spc="-1" strike="noStrike">
                <a:latin typeface="Segoe Print"/>
              </a:rPr>
              <a:t>Le démon Docker qui s'exécute en arrière-plan et qui s'occupe de gérer les conteneurs</a:t>
            </a:r>
            <a:endParaRPr b="0" lang="fr-FR" sz="1800" spc="-1" strike="noStrike">
              <a:latin typeface="Segoe Print"/>
            </a:endParaRPr>
          </a:p>
          <a:p>
            <a:r>
              <a:rPr b="0" lang="fr-FR" sz="1800" spc="-1" strike="noStrike">
                <a:latin typeface="Segoe Print"/>
              </a:rPr>
              <a:t>    </a:t>
            </a:r>
            <a:r>
              <a:rPr b="0" lang="fr-FR" sz="1800" spc="-1" strike="noStrike">
                <a:latin typeface="Segoe Print"/>
              </a:rPr>
              <a:t>Le client Docker qui vous permet d'interagir avec le démon par l'intermédiaire d'un outil en ligne de commande</a:t>
            </a:r>
            <a:endParaRPr b="0" lang="fr-FR" sz="1800" spc="-1" strike="noStrike">
              <a:latin typeface="Segoe Print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936000" y="1656000"/>
            <a:ext cx="576000" cy="5760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912600" y="3528000"/>
            <a:ext cx="576000" cy="5760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482120" y="5184000"/>
            <a:ext cx="389880" cy="3837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1488600" y="4398840"/>
            <a:ext cx="360000" cy="35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142280" y="1768680"/>
            <a:ext cx="779472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Qu’est-ce que Docker ?</a:t>
            </a:r>
            <a:endParaRPr b="0" lang="fr-FR" sz="4400" spc="-1" strike="noStrike">
              <a:latin typeface="Segoe Print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142280" y="1768680"/>
            <a:ext cx="77947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Segoe Print"/>
              </a:rPr>
              <a:t>Docker est une plateforme qui va permettre d'exécuter des programmes, applications à l'intérieur d'un conteneur indépendamment du système d’exploitation de l’ordinateur sur lequel on travail. </a:t>
            </a:r>
            <a:endParaRPr b="0" lang="fr-FR" sz="1800" spc="-1" strike="noStrike">
              <a:latin typeface="Segoe Print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1488600" y="3570840"/>
            <a:ext cx="8591400" cy="247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Segoe Print"/>
              </a:rPr>
              <a:t>La plateforme Docker est composée de deux éléments :</a:t>
            </a:r>
            <a:endParaRPr b="0" lang="fr-FR" sz="1800" spc="-1" strike="noStrike">
              <a:latin typeface="Segoe Print"/>
            </a:endParaRPr>
          </a:p>
          <a:p>
            <a:endParaRPr b="0" lang="fr-FR" sz="1800" spc="-1" strike="noStrike">
              <a:latin typeface="Segoe Print"/>
            </a:endParaRPr>
          </a:p>
          <a:p>
            <a:r>
              <a:rPr b="0" lang="fr-FR" sz="1800" spc="-1" strike="noStrike">
                <a:latin typeface="Segoe Print"/>
              </a:rPr>
              <a:t>    </a:t>
            </a:r>
            <a:r>
              <a:rPr b="0" lang="fr-FR" sz="1800" spc="-1" strike="noStrike">
                <a:latin typeface="Segoe Print"/>
              </a:rPr>
              <a:t>Le  Docker deamon s'exécute en arrière-plan et s'occupe de gérer les conteneurs</a:t>
            </a:r>
            <a:endParaRPr b="0" lang="fr-FR" sz="1800" spc="-1" strike="noStrike">
              <a:latin typeface="Segoe Print"/>
            </a:endParaRPr>
          </a:p>
          <a:p>
            <a:r>
              <a:rPr b="0" lang="fr-FR" sz="1800" spc="-1" strike="noStrike">
                <a:latin typeface="Segoe Print"/>
              </a:rPr>
              <a:t>    </a:t>
            </a:r>
            <a:r>
              <a:rPr b="0" lang="fr-FR" sz="1800" spc="-1" strike="noStrike">
                <a:latin typeface="Segoe Print"/>
              </a:rPr>
              <a:t>Le client Docker qui vous permet d'interagir avec le deamon par l'intermédiaire d'un outil en ligne de commande</a:t>
            </a:r>
            <a:endParaRPr b="0" lang="fr-FR" sz="1800" spc="-1" strike="noStrike">
              <a:latin typeface="Segoe Print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936000" y="1656000"/>
            <a:ext cx="576000" cy="5760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912600" y="3528000"/>
            <a:ext cx="576000" cy="57600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1482120" y="5184000"/>
            <a:ext cx="389880" cy="38376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1488600" y="4398840"/>
            <a:ext cx="360000" cy="354240"/>
          </a:xfrm>
          <a:prstGeom prst="rect">
            <a:avLst/>
          </a:prstGeom>
          <a:ln>
            <a:noFill/>
          </a:ln>
        </p:spPr>
      </p:pic>
      <p:sp>
        <p:nvSpPr>
          <p:cNvPr id="71" name="TextShape 4"/>
          <p:cNvSpPr txBox="1"/>
          <p:nvPr/>
        </p:nvSpPr>
        <p:spPr>
          <a:xfrm>
            <a:off x="2232000" y="6336000"/>
            <a:ext cx="6264000" cy="10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FR" sz="2200" spc="-1" strike="noStrike">
                <a:solidFill>
                  <a:srgbClr val="ba131a"/>
                </a:solidFill>
                <a:latin typeface="Segoe Print"/>
                <a:ea typeface="Microsoft YaHei"/>
              </a:rPr>
              <a:t>Docker est le produit qui permet</a:t>
            </a:r>
            <a:endParaRPr b="0" lang="fr-FR" sz="2200" spc="-1" strike="noStrike">
              <a:solidFill>
                <a:srgbClr val="ba131a"/>
              </a:solidFill>
              <a:latin typeface="Segoe Print"/>
            </a:endParaRPr>
          </a:p>
          <a:p>
            <a:pPr algn="ctr"/>
            <a:r>
              <a:rPr b="0" lang="fr-FR" sz="2200" spc="-1" strike="noStrike">
                <a:solidFill>
                  <a:srgbClr val="ba131a"/>
                </a:solidFill>
                <a:latin typeface="Segoe Print"/>
                <a:ea typeface="Microsoft YaHei"/>
              </a:rPr>
              <a:t> </a:t>
            </a:r>
            <a:r>
              <a:rPr b="0" lang="fr-FR" sz="2200" spc="-1" strike="noStrike">
                <a:solidFill>
                  <a:srgbClr val="ba131a"/>
                </a:solidFill>
                <a:latin typeface="Segoe Print"/>
                <a:ea typeface="Microsoft YaHei"/>
              </a:rPr>
              <a:t>l’utilisation la plus simple des conteneurs.</a:t>
            </a:r>
            <a:endParaRPr b="0" lang="fr-FR" sz="2200" spc="-1" strike="noStrike">
              <a:solidFill>
                <a:srgbClr val="ba131a"/>
              </a:solidFill>
              <a:latin typeface="Segoe Print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fr-FR" sz="4400" spc="-1" strike="noStrike">
              <a:latin typeface="Segoe Print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432000" y="1046880"/>
            <a:ext cx="9325080" cy="50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Images</a:t>
            </a:r>
            <a:endParaRPr b="0" lang="fr-FR" sz="4400" spc="-1" strike="noStrike">
              <a:latin typeface="Segoe Print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843560" y="1768680"/>
            <a:ext cx="6391800" cy="438444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980520" y="2664000"/>
            <a:ext cx="2859480" cy="281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800" spc="-1" strike="noStrike">
                <a:latin typeface="Segoe Print"/>
              </a:rPr>
              <a:t>On pourrait comparer une image à une capture d’un container à un moment donné,</a:t>
            </a:r>
            <a:endParaRPr b="0" lang="fr-FR" sz="2800" spc="-1" strike="noStrike">
              <a:latin typeface="Segoe Print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200" spc="-1" strike="noStrike">
                <a:latin typeface="Segoe Print"/>
              </a:rPr>
              <a:t>Pour récupérer ou créer une image, Il existe plusieurs solutions :</a:t>
            </a:r>
            <a:endParaRPr b="0" lang="fr-FR" sz="22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2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1- Prendre une image sur Docker Hub :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docker search Image / docker pull Image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2- Créer une image :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1800" spc="-1" strike="noStrike">
                <a:latin typeface="Segoe Print"/>
              </a:rPr>
              <a:t>A partir du fichier dockerfile d’une image initiale → docker build</a:t>
            </a:r>
            <a:endParaRPr b="0" lang="fr-FR" sz="1800" spc="-1" strike="noStrike">
              <a:latin typeface="Segoe Print"/>
            </a:endParaRPr>
          </a:p>
          <a:p>
            <a:pPr marL="432000" indent="-324000">
              <a:spcBef>
                <a:spcPts val="7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1800" spc="-1" strike="noStrike">
              <a:latin typeface="Segoe Print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Segoe Print"/>
              </a:rPr>
              <a:t>Container</a:t>
            </a:r>
            <a:endParaRPr b="0" lang="fr-FR" sz="4400" spc="-1" strike="noStrike">
              <a:latin typeface="Segoe Print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221920" y="1768680"/>
            <a:ext cx="5635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Application>LibreOffice/5.4.3.2$Windows_X86_64 LibreOffice_project/92a7159f7e4af62137622921e809f8546db437e5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2018-03-29T13:30:54Z</dcterms:created>
  <dc:creator/>
  <dc:description/>
  <dc:language>fr-FR</dc:language>
  <cp:lastModifiedBy/>
  <dcterms:modified xsi:type="dcterms:W3CDTF">2018-03-30T13:11:30Z</dcterms:modified>
  <cp:revision>8</cp:revision>
  <dc:subject/>
  <dc:title/>
</cp:coreProperties>
</file>