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FF"/>
    <a:srgbClr val="8A17FF"/>
    <a:srgbClr val="FFD714"/>
    <a:srgbClr val="32CD32"/>
    <a:srgbClr val="8A17E2"/>
    <a:srgbClr val="00FFFF"/>
    <a:srgbClr val="008080"/>
    <a:srgbClr val="8A2BE2"/>
    <a:srgbClr val="FF69B4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C19A-80BB-4BAA-A95C-7D66F890F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64D48-AB46-4A78-B59B-E4D1E4E32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6B1F-6983-493D-9D53-6144B77A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DA13A-B6CE-4E56-8AE8-388D8E35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DEBB-5E40-4DD3-A2D6-7618666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CBCD-ECED-464C-B02F-DCC8AB24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288C2-C4D8-4EFA-ADCD-A87B8B84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DE75-E52A-4A4C-A0A7-65DCC17C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DCD7-DC60-49DF-A023-D8D3A081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3DA6-2373-4027-8A2F-E89DB8DC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A2E6D-6875-4AFB-84CB-84B3E2176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D17A7-0ED1-4C7F-A31B-232924BB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A0577-4787-4749-AFCB-112FD17C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5C31-8E9B-4365-8B07-0074E2B1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48B4-9162-4E2C-9554-1E1E437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19D6-79EA-4247-8AE8-339FBBD6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635F-5BBD-4D7B-8845-428329E8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126A-6945-4206-8CFB-88E99C8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F28C-CF59-4B41-83D0-2C361420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1A0A0-601C-4344-930F-D5F7302A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0F18-A1D4-445F-87EF-BFE24432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2BB3D-6332-4838-A3EE-AE579015E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616E-C271-4CFD-9D70-A48C3AB2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2B5D-2818-41E1-919F-627D4C78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DF0DD-5820-4DA4-9CD6-C0A762D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C4B0-4B4A-4AEA-9B5A-655ADDB0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3207-B855-48AE-801D-71F5B39A5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FCF83-5830-4D03-A710-BB86A560C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96D55-6EB9-4549-BB49-68546224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9D0BC-C42D-48A4-83B1-4DBF3F38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6501-2202-49E1-9EF1-B2338809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8B6B-04F1-4550-BF9A-CA1BACE5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FDF4-2A3A-4FA3-BA00-CCEBE940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272A1-DAA0-468C-8046-4C670898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02989-BC40-4C5D-A110-F752724A2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B7F4F-92EC-4B5F-8176-8554B537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EAD73-D4CF-4F17-A71D-AC267913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A3A84-DA38-4318-8A99-4AA75026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51D05-6FD8-443E-9250-7D851886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03C-79D3-4A2E-9F26-FC4320BD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4068C-8F8C-4376-9959-08B4C8F2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03852-51DC-4818-AFA3-9F01A757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B6D4-88FB-45A8-B576-365B43A5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975C3-E7DD-4019-9D46-341E7943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DAB93-4A69-4494-A547-B118C9DE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D3F6-B209-46DE-BBBB-5C14E9BC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A176-3A3A-41E0-9C2E-9637DCE5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35CE-2BC9-4F50-BAF3-3827F00D9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3267C-47CF-4D07-AB72-0AC10148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8B166-F2C5-47D0-85EE-6BD7736E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07F3-A694-4C83-B91A-AF37E80A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0BC91-BEA7-402C-9D9E-35C7BD8D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873C-C6DD-40DD-A727-0278273F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A24FD-4A9F-4884-98C3-EB29A3C6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6C2DF-EF74-4888-A56C-92507952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FB75E-D21B-4AC2-8674-37976EBA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EA468-236C-4710-9E8B-2BE17EB6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20EBC-BEE2-441A-800E-F938DB4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6C2C2-1FC6-4DDF-9424-B8EE58D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AE2D0-73FF-499F-90A5-6C50B6BE7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89C5-0B8B-41F2-B7B7-523884EE7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E7C83-DF93-4D6C-9FAA-900E0DF7168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070-923C-40F2-BB49-32FD0F4AD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BCAE-4846-46B9-AAAD-EA6C4386F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3FF0-16F9-43E2-9ECA-51BD9657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254C2-07DD-427E-BBA4-1673DDB45925}"/>
              </a:ext>
            </a:extLst>
          </p:cNvPr>
          <p:cNvSpPr/>
          <p:nvPr/>
        </p:nvSpPr>
        <p:spPr>
          <a:xfrm>
            <a:off x="311726" y="228600"/>
            <a:ext cx="11659880" cy="6400800"/>
          </a:xfrm>
          <a:prstGeom prst="roundRect">
            <a:avLst>
              <a:gd name="adj" fmla="val 11039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A3EDCF-6B90-424E-9B3C-4A102ADF10AF}"/>
              </a:ext>
            </a:extLst>
          </p:cNvPr>
          <p:cNvSpPr/>
          <p:nvPr/>
        </p:nvSpPr>
        <p:spPr>
          <a:xfrm>
            <a:off x="10285828" y="121450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CBF88-3265-452D-9096-61E591199635}"/>
              </a:ext>
            </a:extLst>
          </p:cNvPr>
          <p:cNvSpPr/>
          <p:nvPr/>
        </p:nvSpPr>
        <p:spPr>
          <a:xfrm>
            <a:off x="6684286" y="2261381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BCE8C8-CAE0-4C0F-BDA0-6F456E8D0CE9}"/>
              </a:ext>
            </a:extLst>
          </p:cNvPr>
          <p:cNvSpPr/>
          <p:nvPr/>
        </p:nvSpPr>
        <p:spPr>
          <a:xfrm>
            <a:off x="8485057" y="2261381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6135A2-7D86-40C7-BFF3-70C0AA8315F3}"/>
              </a:ext>
            </a:extLst>
          </p:cNvPr>
          <p:cNvSpPr/>
          <p:nvPr/>
        </p:nvSpPr>
        <p:spPr>
          <a:xfrm>
            <a:off x="8479222" y="121450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D8B2C7-A13F-4C91-A81F-2E0BE0273F9E}"/>
              </a:ext>
            </a:extLst>
          </p:cNvPr>
          <p:cNvSpPr/>
          <p:nvPr/>
        </p:nvSpPr>
        <p:spPr>
          <a:xfrm>
            <a:off x="10285828" y="2200418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060E14-1F4D-4AE4-82A1-B713922D70D7}"/>
              </a:ext>
            </a:extLst>
          </p:cNvPr>
          <p:cNvSpPr/>
          <p:nvPr/>
        </p:nvSpPr>
        <p:spPr>
          <a:xfrm>
            <a:off x="6672616" y="121450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FD3588-D2E1-4FA5-BED0-6B7181F0FE03}"/>
              </a:ext>
            </a:extLst>
          </p:cNvPr>
          <p:cNvSpPr/>
          <p:nvPr/>
        </p:nvSpPr>
        <p:spPr>
          <a:xfrm>
            <a:off x="4883515" y="2242622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084870-B39C-487D-8997-63A7D4EDEA90}"/>
              </a:ext>
            </a:extLst>
          </p:cNvPr>
          <p:cNvSpPr/>
          <p:nvPr/>
        </p:nvSpPr>
        <p:spPr>
          <a:xfrm>
            <a:off x="3059404" y="1186373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EDED04-B990-4759-9818-B2E0DC542901}"/>
              </a:ext>
            </a:extLst>
          </p:cNvPr>
          <p:cNvSpPr/>
          <p:nvPr/>
        </p:nvSpPr>
        <p:spPr>
          <a:xfrm>
            <a:off x="4866010" y="1195751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E352EC-60B9-429B-B3F4-11FE22DD639A}"/>
              </a:ext>
            </a:extLst>
          </p:cNvPr>
          <p:cNvSpPr/>
          <p:nvPr/>
        </p:nvSpPr>
        <p:spPr>
          <a:xfrm>
            <a:off x="3082744" y="226254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20EAB4-BFBF-47B9-88EC-849EBE636FC3}"/>
              </a:ext>
            </a:extLst>
          </p:cNvPr>
          <p:cNvSpPr/>
          <p:nvPr/>
        </p:nvSpPr>
        <p:spPr>
          <a:xfrm>
            <a:off x="611519" y="296006"/>
            <a:ext cx="1991004" cy="6203268"/>
          </a:xfrm>
          <a:prstGeom prst="roundRect">
            <a:avLst/>
          </a:prstGeom>
          <a:gradFill>
            <a:gsLst>
              <a:gs pos="0">
                <a:srgbClr val="FFA500"/>
              </a:gs>
              <a:gs pos="100000">
                <a:srgbClr val="FF69B4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A222B-AF3E-472F-8CAA-CF16AB693550}"/>
              </a:ext>
            </a:extLst>
          </p:cNvPr>
          <p:cNvSpPr/>
          <p:nvPr/>
        </p:nvSpPr>
        <p:spPr>
          <a:xfrm>
            <a:off x="3082744" y="3337557"/>
            <a:ext cx="8497737" cy="29507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32C4-81E9-470D-ACE6-3859EA1B7E92}"/>
              </a:ext>
            </a:extLst>
          </p:cNvPr>
          <p:cNvSpPr/>
          <p:nvPr/>
        </p:nvSpPr>
        <p:spPr>
          <a:xfrm>
            <a:off x="10285827" y="451922"/>
            <a:ext cx="1594445" cy="53926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E2DDDD-8C11-4C11-8CBF-47BECFC82AFC}"/>
              </a:ext>
            </a:extLst>
          </p:cNvPr>
          <p:cNvSpPr/>
          <p:nvPr/>
        </p:nvSpPr>
        <p:spPr>
          <a:xfrm>
            <a:off x="3149205" y="579700"/>
            <a:ext cx="3328755" cy="539267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254C2-07DD-427E-BBA4-1673DDB45925}"/>
              </a:ext>
            </a:extLst>
          </p:cNvPr>
          <p:cNvSpPr/>
          <p:nvPr/>
        </p:nvSpPr>
        <p:spPr>
          <a:xfrm>
            <a:off x="311726" y="228600"/>
            <a:ext cx="11659880" cy="6400800"/>
          </a:xfrm>
          <a:prstGeom prst="roundRect">
            <a:avLst>
              <a:gd name="adj" fmla="val 11039"/>
            </a:avLst>
          </a:prstGeom>
          <a:solidFill>
            <a:schemeClr val="bg2">
              <a:lumMod val="9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A3EDCF-6B90-424E-9B3C-4A102ADF10AF}"/>
              </a:ext>
            </a:extLst>
          </p:cNvPr>
          <p:cNvSpPr/>
          <p:nvPr/>
        </p:nvSpPr>
        <p:spPr>
          <a:xfrm>
            <a:off x="10285828" y="121450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CBF88-3265-452D-9096-61E591199635}"/>
              </a:ext>
            </a:extLst>
          </p:cNvPr>
          <p:cNvSpPr/>
          <p:nvPr/>
        </p:nvSpPr>
        <p:spPr>
          <a:xfrm>
            <a:off x="6684286" y="2261381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BCE8C8-CAE0-4C0F-BDA0-6F456E8D0CE9}"/>
              </a:ext>
            </a:extLst>
          </p:cNvPr>
          <p:cNvSpPr/>
          <p:nvPr/>
        </p:nvSpPr>
        <p:spPr>
          <a:xfrm>
            <a:off x="8485057" y="2261381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6135A2-7D86-40C7-BFF3-70C0AA8315F3}"/>
              </a:ext>
            </a:extLst>
          </p:cNvPr>
          <p:cNvSpPr/>
          <p:nvPr/>
        </p:nvSpPr>
        <p:spPr>
          <a:xfrm>
            <a:off x="8479222" y="121450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D8B2C7-A13F-4C91-A81F-2E0BE0273F9E}"/>
              </a:ext>
            </a:extLst>
          </p:cNvPr>
          <p:cNvSpPr/>
          <p:nvPr/>
        </p:nvSpPr>
        <p:spPr>
          <a:xfrm>
            <a:off x="10285828" y="2200418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060E14-1F4D-4AE4-82A1-B713922D70D7}"/>
              </a:ext>
            </a:extLst>
          </p:cNvPr>
          <p:cNvSpPr/>
          <p:nvPr/>
        </p:nvSpPr>
        <p:spPr>
          <a:xfrm>
            <a:off x="6672616" y="121450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FD3588-D2E1-4FA5-BED0-6B7181F0FE03}"/>
              </a:ext>
            </a:extLst>
          </p:cNvPr>
          <p:cNvSpPr/>
          <p:nvPr/>
        </p:nvSpPr>
        <p:spPr>
          <a:xfrm>
            <a:off x="4883515" y="2242622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084870-B39C-487D-8997-63A7D4EDEA90}"/>
              </a:ext>
            </a:extLst>
          </p:cNvPr>
          <p:cNvSpPr/>
          <p:nvPr/>
        </p:nvSpPr>
        <p:spPr>
          <a:xfrm>
            <a:off x="3059404" y="1186373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EDED04-B990-4759-9818-B2E0DC542901}"/>
              </a:ext>
            </a:extLst>
          </p:cNvPr>
          <p:cNvSpPr/>
          <p:nvPr/>
        </p:nvSpPr>
        <p:spPr>
          <a:xfrm>
            <a:off x="4866010" y="1195751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E352EC-60B9-429B-B3F4-11FE22DD639A}"/>
              </a:ext>
            </a:extLst>
          </p:cNvPr>
          <p:cNvSpPr/>
          <p:nvPr/>
        </p:nvSpPr>
        <p:spPr>
          <a:xfrm>
            <a:off x="3082744" y="2262549"/>
            <a:ext cx="1594445" cy="82296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20EAB4-BFBF-47B9-88EC-849EBE636FC3}"/>
              </a:ext>
            </a:extLst>
          </p:cNvPr>
          <p:cNvSpPr/>
          <p:nvPr/>
        </p:nvSpPr>
        <p:spPr>
          <a:xfrm>
            <a:off x="611519" y="296006"/>
            <a:ext cx="1991004" cy="6203268"/>
          </a:xfrm>
          <a:prstGeom prst="roundRect">
            <a:avLst/>
          </a:prstGeom>
          <a:gradFill>
            <a:gsLst>
              <a:gs pos="0">
                <a:srgbClr val="00BFFF"/>
              </a:gs>
              <a:gs pos="100000">
                <a:srgbClr val="8A2BE2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A222B-AF3E-472F-8CAA-CF16AB693550}"/>
              </a:ext>
            </a:extLst>
          </p:cNvPr>
          <p:cNvSpPr/>
          <p:nvPr/>
        </p:nvSpPr>
        <p:spPr>
          <a:xfrm>
            <a:off x="3082744" y="3337557"/>
            <a:ext cx="8497737" cy="295070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32C4-81E9-470D-ACE6-3859EA1B7E92}"/>
              </a:ext>
            </a:extLst>
          </p:cNvPr>
          <p:cNvSpPr/>
          <p:nvPr/>
        </p:nvSpPr>
        <p:spPr>
          <a:xfrm>
            <a:off x="10285827" y="451922"/>
            <a:ext cx="1594445" cy="53926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E2DDDD-8C11-4C11-8CBF-47BECFC82AFC}"/>
              </a:ext>
            </a:extLst>
          </p:cNvPr>
          <p:cNvSpPr/>
          <p:nvPr/>
        </p:nvSpPr>
        <p:spPr>
          <a:xfrm>
            <a:off x="3149205" y="579700"/>
            <a:ext cx="3328755" cy="539267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254C2-07DD-427E-BBA4-1673DDB45925}"/>
              </a:ext>
            </a:extLst>
          </p:cNvPr>
          <p:cNvSpPr/>
          <p:nvPr/>
        </p:nvSpPr>
        <p:spPr>
          <a:xfrm>
            <a:off x="311726" y="46304"/>
            <a:ext cx="11659880" cy="6706187"/>
          </a:xfrm>
          <a:prstGeom prst="roundRect">
            <a:avLst>
              <a:gd name="adj" fmla="val 10380"/>
            </a:avLst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33D4B-2543-4527-899F-A3AFB0E911A6}"/>
              </a:ext>
            </a:extLst>
          </p:cNvPr>
          <p:cNvGrpSpPr/>
          <p:nvPr/>
        </p:nvGrpSpPr>
        <p:grpSpPr>
          <a:xfrm>
            <a:off x="2384927" y="2748624"/>
            <a:ext cx="9315823" cy="868827"/>
            <a:chOff x="2384927" y="2748624"/>
            <a:chExt cx="9315823" cy="86882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DCBF88-3265-452D-9096-61E591199635}"/>
                </a:ext>
              </a:extLst>
            </p:cNvPr>
            <p:cNvSpPr/>
            <p:nvPr/>
          </p:nvSpPr>
          <p:spPr>
            <a:xfrm>
              <a:off x="6458226" y="2772571"/>
              <a:ext cx="1723567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BCE8C8-CAE0-4C0F-BDA0-6F456E8D0CE9}"/>
                </a:ext>
              </a:extLst>
            </p:cNvPr>
            <p:cNvSpPr/>
            <p:nvPr/>
          </p:nvSpPr>
          <p:spPr>
            <a:xfrm>
              <a:off x="8415989" y="2794489"/>
              <a:ext cx="1640406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5D8B2C7-A13F-4C91-A81F-2E0BE0273F9E}"/>
                </a:ext>
              </a:extLst>
            </p:cNvPr>
            <p:cNvSpPr/>
            <p:nvPr/>
          </p:nvSpPr>
          <p:spPr>
            <a:xfrm>
              <a:off x="10225985" y="2794414"/>
              <a:ext cx="1474765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AFD3588-D2E1-4FA5-BED0-6B7181F0FE03}"/>
                </a:ext>
              </a:extLst>
            </p:cNvPr>
            <p:cNvSpPr/>
            <p:nvPr/>
          </p:nvSpPr>
          <p:spPr>
            <a:xfrm>
              <a:off x="4388650" y="2748624"/>
              <a:ext cx="1835381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AE352EC-60B9-429B-B3F4-11FE22DD639A}"/>
                </a:ext>
              </a:extLst>
            </p:cNvPr>
            <p:cNvSpPr/>
            <p:nvPr/>
          </p:nvSpPr>
          <p:spPr>
            <a:xfrm>
              <a:off x="2384927" y="2772571"/>
              <a:ext cx="1835381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20EAB4-BFBF-47B9-88EC-849EBE636FC3}"/>
              </a:ext>
            </a:extLst>
          </p:cNvPr>
          <p:cNvSpPr/>
          <p:nvPr/>
        </p:nvSpPr>
        <p:spPr>
          <a:xfrm>
            <a:off x="-8746" y="105509"/>
            <a:ext cx="1835381" cy="6646982"/>
          </a:xfrm>
          <a:prstGeom prst="roundRect">
            <a:avLst/>
          </a:prstGeom>
          <a:gradFill>
            <a:gsLst>
              <a:gs pos="0">
                <a:srgbClr val="008080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A222B-AF3E-472F-8CAA-CF16AB693550}"/>
              </a:ext>
            </a:extLst>
          </p:cNvPr>
          <p:cNvSpPr/>
          <p:nvPr/>
        </p:nvSpPr>
        <p:spPr>
          <a:xfrm>
            <a:off x="2321170" y="3899384"/>
            <a:ext cx="9439422" cy="28671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32C4-81E9-470D-ACE6-3859EA1B7E92}"/>
              </a:ext>
            </a:extLst>
          </p:cNvPr>
          <p:cNvSpPr/>
          <p:nvPr/>
        </p:nvSpPr>
        <p:spPr>
          <a:xfrm>
            <a:off x="10166146" y="914538"/>
            <a:ext cx="1594445" cy="5392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E2DDDD-8C11-4C11-8CBF-47BECFC82AFC}"/>
              </a:ext>
            </a:extLst>
          </p:cNvPr>
          <p:cNvSpPr/>
          <p:nvPr/>
        </p:nvSpPr>
        <p:spPr>
          <a:xfrm>
            <a:off x="2412666" y="917023"/>
            <a:ext cx="3328755" cy="539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BAAC9D-7483-4636-A8E3-4BFA5F8A6402}"/>
              </a:ext>
            </a:extLst>
          </p:cNvPr>
          <p:cNvGrpSpPr/>
          <p:nvPr/>
        </p:nvGrpSpPr>
        <p:grpSpPr>
          <a:xfrm>
            <a:off x="2382969" y="1734198"/>
            <a:ext cx="9315823" cy="868827"/>
            <a:chOff x="2384927" y="2748624"/>
            <a:chExt cx="9315823" cy="86882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DF83824-0EF6-4326-8B64-58E199313B44}"/>
                </a:ext>
              </a:extLst>
            </p:cNvPr>
            <p:cNvSpPr/>
            <p:nvPr/>
          </p:nvSpPr>
          <p:spPr>
            <a:xfrm>
              <a:off x="6458226" y="2772571"/>
              <a:ext cx="1723567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F560671-21FD-4991-8A12-4FBBBABB2B82}"/>
                </a:ext>
              </a:extLst>
            </p:cNvPr>
            <p:cNvSpPr/>
            <p:nvPr/>
          </p:nvSpPr>
          <p:spPr>
            <a:xfrm>
              <a:off x="8415989" y="2794489"/>
              <a:ext cx="1640406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402F13C-2D37-4A65-A60F-FF5EFE9622ED}"/>
                </a:ext>
              </a:extLst>
            </p:cNvPr>
            <p:cNvSpPr/>
            <p:nvPr/>
          </p:nvSpPr>
          <p:spPr>
            <a:xfrm>
              <a:off x="10225985" y="2794414"/>
              <a:ext cx="1474765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0EBE3B5-5BDF-47C4-8661-AE5973009BF3}"/>
                </a:ext>
              </a:extLst>
            </p:cNvPr>
            <p:cNvSpPr/>
            <p:nvPr/>
          </p:nvSpPr>
          <p:spPr>
            <a:xfrm>
              <a:off x="4388650" y="2748624"/>
              <a:ext cx="1835381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5A4F88E-5F77-4C04-A08F-5992C74E7D5E}"/>
                </a:ext>
              </a:extLst>
            </p:cNvPr>
            <p:cNvSpPr/>
            <p:nvPr/>
          </p:nvSpPr>
          <p:spPr>
            <a:xfrm>
              <a:off x="2384927" y="2772571"/>
              <a:ext cx="1835381" cy="822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4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254C2-07DD-427E-BBA4-1673DDB45925}"/>
              </a:ext>
            </a:extLst>
          </p:cNvPr>
          <p:cNvSpPr/>
          <p:nvPr/>
        </p:nvSpPr>
        <p:spPr>
          <a:xfrm>
            <a:off x="271958" y="105509"/>
            <a:ext cx="11648084" cy="6752491"/>
          </a:xfrm>
          <a:prstGeom prst="roundRect">
            <a:avLst>
              <a:gd name="adj" fmla="val 10380"/>
            </a:avLst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20EAB4-BFBF-47B9-88EC-849EBE636FC3}"/>
              </a:ext>
            </a:extLst>
          </p:cNvPr>
          <p:cNvSpPr/>
          <p:nvPr/>
        </p:nvSpPr>
        <p:spPr>
          <a:xfrm>
            <a:off x="-181818" y="105509"/>
            <a:ext cx="2008453" cy="6646982"/>
          </a:xfrm>
          <a:prstGeom prst="roundRect">
            <a:avLst/>
          </a:prstGeom>
          <a:gradFill>
            <a:gsLst>
              <a:gs pos="0">
                <a:srgbClr val="008080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A222B-AF3E-472F-8CAA-CF16AB693550}"/>
              </a:ext>
            </a:extLst>
          </p:cNvPr>
          <p:cNvSpPr/>
          <p:nvPr/>
        </p:nvSpPr>
        <p:spPr>
          <a:xfrm>
            <a:off x="2124223" y="4107766"/>
            <a:ext cx="3971778" cy="26447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32C4-81E9-470D-ACE6-3859EA1B7E92}"/>
              </a:ext>
            </a:extLst>
          </p:cNvPr>
          <p:cNvSpPr/>
          <p:nvPr/>
        </p:nvSpPr>
        <p:spPr>
          <a:xfrm>
            <a:off x="6595984" y="1816740"/>
            <a:ext cx="5009862" cy="2128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E2DDDD-8C11-4C11-8CBF-47BECFC82AFC}"/>
              </a:ext>
            </a:extLst>
          </p:cNvPr>
          <p:cNvSpPr/>
          <p:nvPr/>
        </p:nvSpPr>
        <p:spPr>
          <a:xfrm>
            <a:off x="2124223" y="762001"/>
            <a:ext cx="3500722" cy="764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F83824-0EF6-4326-8B64-58E199313B44}"/>
              </a:ext>
            </a:extLst>
          </p:cNvPr>
          <p:cNvSpPr/>
          <p:nvPr/>
        </p:nvSpPr>
        <p:spPr>
          <a:xfrm>
            <a:off x="6652894" y="4107765"/>
            <a:ext cx="4952952" cy="2644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EBE3B5-5BDF-47C4-8661-AE5973009BF3}"/>
              </a:ext>
            </a:extLst>
          </p:cNvPr>
          <p:cNvSpPr/>
          <p:nvPr/>
        </p:nvSpPr>
        <p:spPr>
          <a:xfrm>
            <a:off x="6154773" y="762001"/>
            <a:ext cx="2259639" cy="7884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A4F88E-5F77-4C04-A08F-5992C74E7D5E}"/>
              </a:ext>
            </a:extLst>
          </p:cNvPr>
          <p:cNvSpPr/>
          <p:nvPr/>
        </p:nvSpPr>
        <p:spPr>
          <a:xfrm>
            <a:off x="2105081" y="1877090"/>
            <a:ext cx="3971779" cy="2008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CEB968-49DB-4321-9D54-50725AE6A8C7}"/>
              </a:ext>
            </a:extLst>
          </p:cNvPr>
          <p:cNvSpPr/>
          <p:nvPr/>
        </p:nvSpPr>
        <p:spPr>
          <a:xfrm>
            <a:off x="9129370" y="762002"/>
            <a:ext cx="2115482" cy="736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254C2-07DD-427E-BBA4-1673DDB45925}"/>
              </a:ext>
            </a:extLst>
          </p:cNvPr>
          <p:cNvSpPr/>
          <p:nvPr/>
        </p:nvSpPr>
        <p:spPr>
          <a:xfrm>
            <a:off x="311726" y="105509"/>
            <a:ext cx="11648084" cy="6752491"/>
          </a:xfrm>
          <a:prstGeom prst="roundRect">
            <a:avLst>
              <a:gd name="adj" fmla="val 10380"/>
            </a:avLst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20EAB4-BFBF-47B9-88EC-849EBE636FC3}"/>
              </a:ext>
            </a:extLst>
          </p:cNvPr>
          <p:cNvSpPr/>
          <p:nvPr/>
        </p:nvSpPr>
        <p:spPr>
          <a:xfrm>
            <a:off x="-126608" y="105509"/>
            <a:ext cx="1953244" cy="6646982"/>
          </a:xfrm>
          <a:prstGeom prst="roundRect">
            <a:avLst/>
          </a:prstGeom>
          <a:gradFill>
            <a:gsLst>
              <a:gs pos="0">
                <a:srgbClr val="008080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32C4-81E9-470D-ACE6-3859EA1B7E92}"/>
              </a:ext>
            </a:extLst>
          </p:cNvPr>
          <p:cNvSpPr/>
          <p:nvPr/>
        </p:nvSpPr>
        <p:spPr>
          <a:xfrm>
            <a:off x="6595984" y="1816740"/>
            <a:ext cx="5009862" cy="21289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F83824-0EF6-4326-8B64-58E199313B44}"/>
              </a:ext>
            </a:extLst>
          </p:cNvPr>
          <p:cNvSpPr/>
          <p:nvPr/>
        </p:nvSpPr>
        <p:spPr>
          <a:xfrm>
            <a:off x="8791887" y="4129584"/>
            <a:ext cx="2954636" cy="2644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EBE3B5-5BDF-47C4-8661-AE5973009BF3}"/>
              </a:ext>
            </a:extLst>
          </p:cNvPr>
          <p:cNvSpPr/>
          <p:nvPr/>
        </p:nvSpPr>
        <p:spPr>
          <a:xfrm>
            <a:off x="5301457" y="801859"/>
            <a:ext cx="1294527" cy="748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A4F88E-5F77-4C04-A08F-5992C74E7D5E}"/>
              </a:ext>
            </a:extLst>
          </p:cNvPr>
          <p:cNvSpPr/>
          <p:nvPr/>
        </p:nvSpPr>
        <p:spPr>
          <a:xfrm>
            <a:off x="2105081" y="1877090"/>
            <a:ext cx="3971779" cy="20082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5AE3CF-AF70-41B3-B9C4-FDC0B966D0E1}"/>
              </a:ext>
            </a:extLst>
          </p:cNvPr>
          <p:cNvSpPr/>
          <p:nvPr/>
        </p:nvSpPr>
        <p:spPr>
          <a:xfrm>
            <a:off x="2105081" y="4129584"/>
            <a:ext cx="3130326" cy="2644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C48916-8072-43A6-B5E9-D08237DB9634}"/>
              </a:ext>
            </a:extLst>
          </p:cNvPr>
          <p:cNvSpPr/>
          <p:nvPr/>
        </p:nvSpPr>
        <p:spPr>
          <a:xfrm>
            <a:off x="5448694" y="4129584"/>
            <a:ext cx="3129906" cy="2644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8870A2-6ABB-429E-8F08-2FAFEAB74382}"/>
              </a:ext>
            </a:extLst>
          </p:cNvPr>
          <p:cNvSpPr/>
          <p:nvPr/>
        </p:nvSpPr>
        <p:spPr>
          <a:xfrm>
            <a:off x="6847138" y="801859"/>
            <a:ext cx="1294527" cy="748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7EF565-5056-4B49-9CB8-0FC71171027A}"/>
              </a:ext>
            </a:extLst>
          </p:cNvPr>
          <p:cNvSpPr/>
          <p:nvPr/>
        </p:nvSpPr>
        <p:spPr>
          <a:xfrm>
            <a:off x="3816439" y="801860"/>
            <a:ext cx="1233864" cy="7485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6D9F3-4250-4556-AE65-53FA7B74AC84}"/>
              </a:ext>
            </a:extLst>
          </p:cNvPr>
          <p:cNvSpPr/>
          <p:nvPr/>
        </p:nvSpPr>
        <p:spPr>
          <a:xfrm>
            <a:off x="2024314" y="801860"/>
            <a:ext cx="1594445" cy="7485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7DF239-DD12-4F87-A885-73B2B577238B}"/>
              </a:ext>
            </a:extLst>
          </p:cNvPr>
          <p:cNvSpPr/>
          <p:nvPr/>
        </p:nvSpPr>
        <p:spPr>
          <a:xfrm>
            <a:off x="8392819" y="801858"/>
            <a:ext cx="1594445" cy="7485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8E4ADC-F7EF-4CB0-8978-913CAEE52FAD}"/>
              </a:ext>
            </a:extLst>
          </p:cNvPr>
          <p:cNvSpPr/>
          <p:nvPr/>
        </p:nvSpPr>
        <p:spPr>
          <a:xfrm>
            <a:off x="10167686" y="801859"/>
            <a:ext cx="1744043" cy="7485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5254C2-07DD-427E-BBA4-1673DDB45925}"/>
              </a:ext>
            </a:extLst>
          </p:cNvPr>
          <p:cNvSpPr/>
          <p:nvPr/>
        </p:nvSpPr>
        <p:spPr>
          <a:xfrm>
            <a:off x="311726" y="46304"/>
            <a:ext cx="11659880" cy="6706187"/>
          </a:xfrm>
          <a:prstGeom prst="roundRect">
            <a:avLst>
              <a:gd name="adj" fmla="val 10380"/>
            </a:avLst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BCE8C8-CAE0-4C0F-BDA0-6F456E8D0CE9}"/>
              </a:ext>
            </a:extLst>
          </p:cNvPr>
          <p:cNvSpPr/>
          <p:nvPr/>
        </p:nvSpPr>
        <p:spPr>
          <a:xfrm>
            <a:off x="6936546" y="3854548"/>
            <a:ext cx="4643936" cy="2644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6135A2-7D86-40C7-BFF3-70C0AA8315F3}"/>
              </a:ext>
            </a:extLst>
          </p:cNvPr>
          <p:cNvSpPr/>
          <p:nvPr/>
        </p:nvSpPr>
        <p:spPr>
          <a:xfrm>
            <a:off x="2767245" y="1645921"/>
            <a:ext cx="3881510" cy="1986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D8B2C7-A13F-4C91-A81F-2E0BE0273F9E}"/>
              </a:ext>
            </a:extLst>
          </p:cNvPr>
          <p:cNvSpPr/>
          <p:nvPr/>
        </p:nvSpPr>
        <p:spPr>
          <a:xfrm>
            <a:off x="6936546" y="1645920"/>
            <a:ext cx="4643936" cy="1986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20EAB4-BFBF-47B9-88EC-849EBE636FC3}"/>
              </a:ext>
            </a:extLst>
          </p:cNvPr>
          <p:cNvSpPr/>
          <p:nvPr/>
        </p:nvSpPr>
        <p:spPr>
          <a:xfrm>
            <a:off x="611519" y="296006"/>
            <a:ext cx="1991004" cy="6203268"/>
          </a:xfrm>
          <a:prstGeom prst="roundRect">
            <a:avLst/>
          </a:prstGeom>
          <a:gradFill>
            <a:gsLst>
              <a:gs pos="0">
                <a:srgbClr val="008080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1A222B-AF3E-472F-8CAA-CF16AB693550}"/>
              </a:ext>
            </a:extLst>
          </p:cNvPr>
          <p:cNvSpPr/>
          <p:nvPr/>
        </p:nvSpPr>
        <p:spPr>
          <a:xfrm>
            <a:off x="2828779" y="3869931"/>
            <a:ext cx="3881510" cy="26447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ED32C4-81E9-470D-ACE6-3859EA1B7E92}"/>
              </a:ext>
            </a:extLst>
          </p:cNvPr>
          <p:cNvSpPr/>
          <p:nvPr/>
        </p:nvSpPr>
        <p:spPr>
          <a:xfrm>
            <a:off x="9852776" y="803750"/>
            <a:ext cx="1596596" cy="539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E2DDDD-8C11-4C11-8CBF-47BECFC82AFC}"/>
              </a:ext>
            </a:extLst>
          </p:cNvPr>
          <p:cNvSpPr/>
          <p:nvPr/>
        </p:nvSpPr>
        <p:spPr>
          <a:xfrm>
            <a:off x="2857501" y="803751"/>
            <a:ext cx="2732037" cy="539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D8C2BF-50C3-4BF4-80AC-EA685151D26A}"/>
              </a:ext>
            </a:extLst>
          </p:cNvPr>
          <p:cNvSpPr/>
          <p:nvPr/>
        </p:nvSpPr>
        <p:spPr>
          <a:xfrm>
            <a:off x="6141667" y="803751"/>
            <a:ext cx="1468956" cy="5392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2024-07-28T04:17:06Z</dcterms:created>
  <dcterms:modified xsi:type="dcterms:W3CDTF">2024-07-30T09:27:35Z</dcterms:modified>
</cp:coreProperties>
</file>