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D876B-9AC8-C94B-B234-C8014924E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560811-026F-EC4C-8390-16B208AE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D2A70-768C-8840-B7F8-FB830383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B4BEB-EB20-214A-A4DD-226CD418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5288-5D64-E242-9F72-FD389F1F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4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98FC2-2DC3-8243-81F8-FE6F91F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E70D9A-F9FE-C841-B8BB-68F0FCD27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0E81DD-5FB5-A64B-9B2D-041F90E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5B50B-0DFA-D647-9914-41F38E63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A6C90-31CA-FD41-9E3E-FEF2F003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9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E3B292-C39C-2F49-A0B8-805066096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98BD90-97DB-0B4F-A61D-BF872D0D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D9E7B-FC05-0A44-A7E3-62A07645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EC6D8F-FD23-7B4B-BBBA-36DF9830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224528-2CCD-A644-AA85-0F7F047B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0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AC8C7-793F-1947-8D6F-EAAAED72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DFCA3-55B2-ED40-A486-8CC82455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9A424-07D4-6844-9733-99FEF323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1001B-35F6-0F4C-B07F-5998B860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67686-6532-DD4D-8203-BE286D7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027CD-6300-5B43-855E-048F83AD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C2E048-9551-D042-9780-20AD53B4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44939-9FC8-B245-878D-4A05C70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8E666-1C0E-DD48-85A0-0539C93A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7BBDE-D99E-E140-A014-C733DDF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5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4BFE-86F8-CB4C-AED2-A1D3420D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D475C-561D-9B45-9C78-A5E1741A1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D6A2-0BF2-6940-A544-541BAD99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712A84-19FE-0645-9B04-75B16661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D9F3F-EFDC-9D4A-A8FE-90304AB8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55BC67-74F0-A44C-A858-7F6B8900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4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D5EB4-04F5-6A44-9804-3D6FE100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F3327-075A-BC40-BFF4-C5B8AFA1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F658A7-453A-9947-B0BE-D8CC48B9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6C02DC-076E-024D-8819-2564B992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00A84A-C14B-AD4A-9280-4FD277BE2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0231BB-6B00-5D49-BEA5-B2969015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0F7EFA-DF79-7148-81B3-8267C08A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E36D71-C1D1-D34C-80B8-8438CFE0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97009-027A-E848-96AF-DF26B114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242E4B-6269-F142-B7DE-C726ED2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1C82A3-91D8-2949-A11D-AFC80BDE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954583-2B48-E14E-AA68-6CBDAC10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8E1D1-CCC8-124F-B84D-566F0D16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85F0B3-B47C-834D-8B81-4F0792CF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F2FB60-20DE-E24A-B69A-55F6412F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740E2-D7C4-034E-A098-26CC6910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6D380-0AE6-CA45-ABBC-401F63E5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32AE39-9CE9-3848-B00F-5548A3B7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7BBAA-484F-EE49-9070-F3962277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1ED83-9A33-E24A-92DB-42652194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5C980-E5B7-5F44-BD3C-FC76ADC0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4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38A2B-18A2-D143-AC40-0B29805D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13AB8F-3D86-AB46-8FB7-B1D8BE5E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78EF31-AF4F-F049-A3ED-7B92EFF2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5D39C-D00F-4348-933F-7BE44BD2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2172-2441-5D43-9779-0C89DC6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38BC93-E423-DA40-9685-053BB0F9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59CE0-FF10-DC4B-B1D6-900B6AF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4FF3B-50A3-7949-B3C0-4710884E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3AEAE-35F4-8743-87D1-6178A838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3769-0D22-A843-A3FF-178AA1716A4A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BFDE-1E6B-8948-B356-825D91EB6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6A7D1-474D-BD45-8BC5-1C55B908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8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42D77A-56C2-D943-9CF1-BCC33D63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45" y="3705067"/>
            <a:ext cx="2438400" cy="24384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8D543A9-3118-F842-926B-564456DFC575}"/>
              </a:ext>
            </a:extLst>
          </p:cNvPr>
          <p:cNvSpPr>
            <a:spLocks/>
          </p:cNvSpPr>
          <p:nvPr/>
        </p:nvSpPr>
        <p:spPr>
          <a:xfrm>
            <a:off x="3768271" y="2439000"/>
            <a:ext cx="1980000" cy="19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90953">
              <a:prstClr val="black">
                <a:alpha val="32172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B3D809-7E2F-4B4C-A8AE-BC7BD255E36C}"/>
              </a:ext>
            </a:extLst>
          </p:cNvPr>
          <p:cNvSpPr/>
          <p:nvPr/>
        </p:nvSpPr>
        <p:spPr>
          <a:xfrm>
            <a:off x="4201868" y="2644170"/>
            <a:ext cx="11128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</a:t>
            </a:r>
            <a:endParaRPr lang="ja-JP" altLang="en-US" sz="96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E448862-DD53-E646-9B6C-C07AB4884BBF}"/>
              </a:ext>
            </a:extLst>
          </p:cNvPr>
          <p:cNvSpPr>
            <a:spLocks/>
          </p:cNvSpPr>
          <p:nvPr/>
        </p:nvSpPr>
        <p:spPr>
          <a:xfrm>
            <a:off x="714892" y="375325"/>
            <a:ext cx="1980000" cy="19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90953">
              <a:prstClr val="black">
                <a:alpha val="32172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ACF006-C279-B94F-89BA-1D8FD483CE0E}"/>
              </a:ext>
            </a:extLst>
          </p:cNvPr>
          <p:cNvSpPr/>
          <p:nvPr/>
        </p:nvSpPr>
        <p:spPr>
          <a:xfrm>
            <a:off x="1200587" y="580495"/>
            <a:ext cx="1008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</a:t>
            </a:r>
            <a:endParaRPr lang="ja-JP" altLang="en-US" sz="96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1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933211B-1564-C24F-83D0-10E3229F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" t="-3496" r="590" b="10737"/>
          <a:stretch/>
        </p:blipFill>
        <p:spPr>
          <a:xfrm>
            <a:off x="1267827" y="636529"/>
            <a:ext cx="2461438" cy="2462088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F96ADD3B-7CF8-5A40-BBDB-B8D35F4B7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21" t="-3402" r="-1821" b="11085"/>
          <a:stretch/>
        </p:blipFill>
        <p:spPr>
          <a:xfrm>
            <a:off x="7485748" y="550468"/>
            <a:ext cx="2461437" cy="2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浜元 勲</dc:creator>
  <cp:lastModifiedBy>浜元 勲</cp:lastModifiedBy>
  <cp:revision>7</cp:revision>
  <dcterms:created xsi:type="dcterms:W3CDTF">2021-06-27T03:08:50Z</dcterms:created>
  <dcterms:modified xsi:type="dcterms:W3CDTF">2021-06-28T14:05:13Z</dcterms:modified>
</cp:coreProperties>
</file>