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81153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7" d="100"/>
          <a:sy n="97" d="100"/>
        </p:scale>
        <p:origin x="7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Cilium Kubernetes Presentation.pdf</dc:title>
  <cp:lastModifiedBy>Isahaq Abdullah(UST,IN)</cp:lastModifiedBy>
  <cp:revision>2</cp:revision>
  <dcterms:created xsi:type="dcterms:W3CDTF">2006-08-16T00:00:00Z</dcterms:created>
  <dcterms:modified xsi:type="dcterms:W3CDTF">2025-01-21T10:24:05Z</dcterms:modified>
  <dc:identifier>DAGczxOi3yw</dc:identifier>
</cp:coreProperties>
</file>