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4" r:id="rId6"/>
    <p:sldId id="266" r:id="rId7"/>
    <p:sldId id="265" r:id="rId8"/>
    <p:sldId id="259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FB7A7-620D-462F-8DC2-7BC86C6F851D}" v="215" dt="2022-10-19T15:08:03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Friedman" userId="cd0988ff0ffb8944" providerId="LiveId" clId="{A24FB7A7-620D-462F-8DC2-7BC86C6F851D}"/>
    <pc:docChg chg="undo custSel addSld delSld modSld sldOrd">
      <pc:chgData name="Jeremy Friedman" userId="cd0988ff0ffb8944" providerId="LiveId" clId="{A24FB7A7-620D-462F-8DC2-7BC86C6F851D}" dt="2022-10-19T22:10:08.302" v="4889" actId="20577"/>
      <pc:docMkLst>
        <pc:docMk/>
      </pc:docMkLst>
      <pc:sldChg chg="addSp delSp modSp mod setBg">
        <pc:chgData name="Jeremy Friedman" userId="cd0988ff0ffb8944" providerId="LiveId" clId="{A24FB7A7-620D-462F-8DC2-7BC86C6F851D}" dt="2022-10-19T14:53:20.443" v="4273" actId="1076"/>
        <pc:sldMkLst>
          <pc:docMk/>
          <pc:sldMk cId="409155844" sldId="256"/>
        </pc:sldMkLst>
        <pc:spChg chg="mod">
          <ac:chgData name="Jeremy Friedman" userId="cd0988ff0ffb8944" providerId="LiveId" clId="{A24FB7A7-620D-462F-8DC2-7BC86C6F851D}" dt="2022-10-19T14:40:02.407" v="2870" actId="1076"/>
          <ac:spMkLst>
            <pc:docMk/>
            <pc:sldMk cId="409155844" sldId="256"/>
            <ac:spMk id="2" creationId="{95EFC170-1C5D-1670-DBEF-2869BFD741C2}"/>
          </ac:spMkLst>
        </pc:spChg>
        <pc:spChg chg="mod">
          <ac:chgData name="Jeremy Friedman" userId="cd0988ff0ffb8944" providerId="LiveId" clId="{A24FB7A7-620D-462F-8DC2-7BC86C6F851D}" dt="2022-10-19T14:40:06.938" v="2871" actId="1076"/>
          <ac:spMkLst>
            <pc:docMk/>
            <pc:sldMk cId="409155844" sldId="256"/>
            <ac:spMk id="3" creationId="{71CB5E08-3F4A-A1D8-8177-6B28288441D3}"/>
          </ac:spMkLst>
        </pc:spChg>
        <pc:spChg chg="add mod ord">
          <ac:chgData name="Jeremy Friedman" userId="cd0988ff0ffb8944" providerId="LiveId" clId="{A24FB7A7-620D-462F-8DC2-7BC86C6F851D}" dt="2022-10-19T14:53:20.443" v="4273" actId="1076"/>
          <ac:spMkLst>
            <pc:docMk/>
            <pc:sldMk cId="409155844" sldId="256"/>
            <ac:spMk id="4" creationId="{507260CF-9BDE-6ECE-D64D-23782C37A0EC}"/>
          </ac:spMkLst>
        </pc:spChg>
        <pc:spChg chg="add del">
          <ac:chgData name="Jeremy Friedman" userId="cd0988ff0ffb8944" providerId="LiveId" clId="{A24FB7A7-620D-462F-8DC2-7BC86C6F851D}" dt="2022-10-19T02:07:42.958" v="1534" actId="26606"/>
          <ac:spMkLst>
            <pc:docMk/>
            <pc:sldMk cId="409155844" sldId="256"/>
            <ac:spMk id="9" creationId="{C1DD1A8A-57D5-4A81-AD04-532B043C5611}"/>
          </ac:spMkLst>
        </pc:spChg>
        <pc:spChg chg="add del">
          <ac:chgData name="Jeremy Friedman" userId="cd0988ff0ffb8944" providerId="LiveId" clId="{A24FB7A7-620D-462F-8DC2-7BC86C6F851D}" dt="2022-10-19T02:07:42.958" v="1534" actId="26606"/>
          <ac:spMkLst>
            <pc:docMk/>
            <pc:sldMk cId="409155844" sldId="256"/>
            <ac:spMk id="11" creationId="{007891EC-4501-44ED-A8C8-B11B6DB767AB}"/>
          </ac:spMkLst>
        </pc:spChg>
        <pc:picChg chg="add del">
          <ac:chgData name="Jeremy Friedman" userId="cd0988ff0ffb8944" providerId="LiveId" clId="{A24FB7A7-620D-462F-8DC2-7BC86C6F851D}" dt="2022-10-19T02:07:42.958" v="1534" actId="26606"/>
          <ac:picMkLst>
            <pc:docMk/>
            <pc:sldMk cId="409155844" sldId="256"/>
            <ac:picMk id="5" creationId="{41DCAFC8-FEF1-7ACD-2D2C-A67A987D3D2B}"/>
          </ac:picMkLst>
        </pc:picChg>
      </pc:sldChg>
      <pc:sldChg chg="addSp delSp modSp mod">
        <pc:chgData name="Jeremy Friedman" userId="cd0988ff0ffb8944" providerId="LiveId" clId="{A24FB7A7-620D-462F-8DC2-7BC86C6F851D}" dt="2022-10-19T22:03:24.872" v="4657" actId="33524"/>
        <pc:sldMkLst>
          <pc:docMk/>
          <pc:sldMk cId="4118636206" sldId="257"/>
        </pc:sldMkLst>
        <pc:spChg chg="mod">
          <ac:chgData name="Jeremy Friedman" userId="cd0988ff0ffb8944" providerId="LiveId" clId="{A24FB7A7-620D-462F-8DC2-7BC86C6F851D}" dt="2022-10-19T02:39:04.730" v="2299" actId="20577"/>
          <ac:spMkLst>
            <pc:docMk/>
            <pc:sldMk cId="4118636206" sldId="257"/>
            <ac:spMk id="2" creationId="{96706101-2AB6-1372-BF99-7951043F1F55}"/>
          </ac:spMkLst>
        </pc:spChg>
        <pc:spChg chg="mod">
          <ac:chgData name="Jeremy Friedman" userId="cd0988ff0ffb8944" providerId="LiveId" clId="{A24FB7A7-620D-462F-8DC2-7BC86C6F851D}" dt="2022-10-19T22:03:24.872" v="4657" actId="33524"/>
          <ac:spMkLst>
            <pc:docMk/>
            <pc:sldMk cId="4118636206" sldId="257"/>
            <ac:spMk id="3" creationId="{A7B742D2-8041-668A-3754-D8DC4094CFAD}"/>
          </ac:spMkLst>
        </pc:spChg>
        <pc:spChg chg="add del mod ord">
          <ac:chgData name="Jeremy Friedman" userId="cd0988ff0ffb8944" providerId="LiveId" clId="{A24FB7A7-620D-462F-8DC2-7BC86C6F851D}" dt="2022-10-19T02:19:16.431" v="1582" actId="478"/>
          <ac:spMkLst>
            <pc:docMk/>
            <pc:sldMk cId="4118636206" sldId="257"/>
            <ac:spMk id="6" creationId="{0A525588-7403-8858-340F-34898F8F4166}"/>
          </ac:spMkLst>
        </pc:spChg>
        <pc:spChg chg="add mod ord">
          <ac:chgData name="Jeremy Friedman" userId="cd0988ff0ffb8944" providerId="LiveId" clId="{A24FB7A7-620D-462F-8DC2-7BC86C6F851D}" dt="2022-10-19T02:19:34.808" v="1586" actId="14100"/>
          <ac:spMkLst>
            <pc:docMk/>
            <pc:sldMk cId="4118636206" sldId="257"/>
            <ac:spMk id="7" creationId="{E344322D-11F1-DE7B-7F8F-8D4DBA759613}"/>
          </ac:spMkLst>
        </pc:spChg>
        <pc:graphicFrameChg chg="add del modGraphic">
          <ac:chgData name="Jeremy Friedman" userId="cd0988ff0ffb8944" providerId="LiveId" clId="{A24FB7A7-620D-462F-8DC2-7BC86C6F851D}" dt="2022-10-19T02:14:05.312" v="1566" actId="1032"/>
          <ac:graphicFrameMkLst>
            <pc:docMk/>
            <pc:sldMk cId="4118636206" sldId="257"/>
            <ac:graphicFrameMk id="5" creationId="{88116F7F-4411-845C-F6EC-76D7C35E6826}"/>
          </ac:graphicFrameMkLst>
        </pc:graphicFrameChg>
        <pc:inkChg chg="add del">
          <ac:chgData name="Jeremy Friedman" userId="cd0988ff0ffb8944" providerId="LiveId" clId="{A24FB7A7-620D-462F-8DC2-7BC86C6F851D}" dt="2022-10-19T01:03:59.026" v="1205" actId="9405"/>
          <ac:inkMkLst>
            <pc:docMk/>
            <pc:sldMk cId="4118636206" sldId="257"/>
            <ac:inkMk id="4" creationId="{0DF9C3FD-A66C-BB63-C0F1-D454C512F219}"/>
          </ac:inkMkLst>
        </pc:inkChg>
      </pc:sldChg>
      <pc:sldChg chg="addSp delSp modSp mod">
        <pc:chgData name="Jeremy Friedman" userId="cd0988ff0ffb8944" providerId="LiveId" clId="{A24FB7A7-620D-462F-8DC2-7BC86C6F851D}" dt="2022-10-19T14:55:02.208" v="4400" actId="6549"/>
        <pc:sldMkLst>
          <pc:docMk/>
          <pc:sldMk cId="3578549941" sldId="258"/>
        </pc:sldMkLst>
        <pc:spChg chg="mod">
          <ac:chgData name="Jeremy Friedman" userId="cd0988ff0ffb8944" providerId="LiveId" clId="{A24FB7A7-620D-462F-8DC2-7BC86C6F851D}" dt="2022-10-19T02:25:58.167" v="1810" actId="207"/>
          <ac:spMkLst>
            <pc:docMk/>
            <pc:sldMk cId="3578549941" sldId="258"/>
            <ac:spMk id="2" creationId="{17B0020F-D61D-0729-A44D-F2DDB42EFC6B}"/>
          </ac:spMkLst>
        </pc:spChg>
        <pc:spChg chg="mod">
          <ac:chgData name="Jeremy Friedman" userId="cd0988ff0ffb8944" providerId="LiveId" clId="{A24FB7A7-620D-462F-8DC2-7BC86C6F851D}" dt="2022-10-19T14:55:02.208" v="4400" actId="6549"/>
          <ac:spMkLst>
            <pc:docMk/>
            <pc:sldMk cId="3578549941" sldId="258"/>
            <ac:spMk id="3" creationId="{3CB7346F-52BD-2185-E976-082C1B6BABEB}"/>
          </ac:spMkLst>
        </pc:spChg>
        <pc:spChg chg="del mod">
          <ac:chgData name="Jeremy Friedman" userId="cd0988ff0ffb8944" providerId="LiveId" clId="{A24FB7A7-620D-462F-8DC2-7BC86C6F851D}" dt="2022-10-18T22:45:24.993" v="426" actId="478"/>
          <ac:spMkLst>
            <pc:docMk/>
            <pc:sldMk cId="3578549941" sldId="258"/>
            <ac:spMk id="4" creationId="{011A5EE2-D7F6-A00F-439A-7EA50FFD0C14}"/>
          </ac:spMkLst>
        </pc:spChg>
        <pc:spChg chg="del mod">
          <ac:chgData name="Jeremy Friedman" userId="cd0988ff0ffb8944" providerId="LiveId" clId="{A24FB7A7-620D-462F-8DC2-7BC86C6F851D}" dt="2022-10-18T22:47:19.350" v="772" actId="478"/>
          <ac:spMkLst>
            <pc:docMk/>
            <pc:sldMk cId="3578549941" sldId="258"/>
            <ac:spMk id="5" creationId="{130F0888-665A-A37E-6C9D-7B4E373BC814}"/>
          </ac:spMkLst>
        </pc:spChg>
        <pc:spChg chg="add mod ord">
          <ac:chgData name="Jeremy Friedman" userId="cd0988ff0ffb8944" providerId="LiveId" clId="{A24FB7A7-620D-462F-8DC2-7BC86C6F851D}" dt="2022-10-19T02:18:58.924" v="1578" actId="14100"/>
          <ac:spMkLst>
            <pc:docMk/>
            <pc:sldMk cId="3578549941" sldId="258"/>
            <ac:spMk id="8" creationId="{A877BC4B-1551-F703-4AE4-6F56A6651D30}"/>
          </ac:spMkLst>
        </pc:spChg>
        <pc:cxnChg chg="add del">
          <ac:chgData name="Jeremy Friedman" userId="cd0988ff0ffb8944" providerId="LiveId" clId="{A24FB7A7-620D-462F-8DC2-7BC86C6F851D}" dt="2022-10-18T22:37:25.066" v="43" actId="478"/>
          <ac:cxnSpMkLst>
            <pc:docMk/>
            <pc:sldMk cId="3578549941" sldId="258"/>
            <ac:cxnSpMk id="7" creationId="{30AACCD5-2A73-B5E2-31D8-3E815A4A66F6}"/>
          </ac:cxnSpMkLst>
        </pc:cxnChg>
      </pc:sldChg>
      <pc:sldChg chg="addSp delSp modSp add del mod ord">
        <pc:chgData name="Jeremy Friedman" userId="cd0988ff0ffb8944" providerId="LiveId" clId="{A24FB7A7-620D-462F-8DC2-7BC86C6F851D}" dt="2022-10-19T14:56:52.450" v="4436" actId="120"/>
        <pc:sldMkLst>
          <pc:docMk/>
          <pc:sldMk cId="2562751059" sldId="259"/>
        </pc:sldMkLst>
        <pc:spChg chg="add del mod">
          <ac:chgData name="Jeremy Friedman" userId="cd0988ff0ffb8944" providerId="LiveId" clId="{A24FB7A7-620D-462F-8DC2-7BC86C6F851D}" dt="2022-10-19T14:49:58.748" v="4005" actId="478"/>
          <ac:spMkLst>
            <pc:docMk/>
            <pc:sldMk cId="2562751059" sldId="259"/>
            <ac:spMk id="6" creationId="{39CBA2E0-17B7-C837-748A-29EE42D5E3D2}"/>
          </ac:spMkLst>
        </pc:spChg>
        <pc:spChg chg="add mod">
          <ac:chgData name="Jeremy Friedman" userId="cd0988ff0ffb8944" providerId="LiveId" clId="{A24FB7A7-620D-462F-8DC2-7BC86C6F851D}" dt="2022-10-19T14:48:08.375" v="3790"/>
          <ac:spMkLst>
            <pc:docMk/>
            <pc:sldMk cId="2562751059" sldId="259"/>
            <ac:spMk id="7" creationId="{1E0902A5-E020-EFD8-F597-F3E1CB0B357C}"/>
          </ac:spMkLst>
        </pc:spChg>
        <pc:spChg chg="add mod">
          <ac:chgData name="Jeremy Friedman" userId="cd0988ff0ffb8944" providerId="LiveId" clId="{A24FB7A7-620D-462F-8DC2-7BC86C6F851D}" dt="2022-10-19T14:48:08.375" v="3790"/>
          <ac:spMkLst>
            <pc:docMk/>
            <pc:sldMk cId="2562751059" sldId="259"/>
            <ac:spMk id="8" creationId="{A1632B31-0DF3-5BA4-DF22-8F4F49F9302B}"/>
          </ac:spMkLst>
        </pc:spChg>
        <pc:spChg chg="add mod">
          <ac:chgData name="Jeremy Friedman" userId="cd0988ff0ffb8944" providerId="LiveId" clId="{A24FB7A7-620D-462F-8DC2-7BC86C6F851D}" dt="2022-10-19T14:56:52.450" v="4436" actId="120"/>
          <ac:spMkLst>
            <pc:docMk/>
            <pc:sldMk cId="2562751059" sldId="259"/>
            <ac:spMk id="9" creationId="{367D2530-A289-7728-20DE-C15F9C9E7B50}"/>
          </ac:spMkLst>
        </pc:spChg>
        <pc:graphicFrameChg chg="add mod">
          <ac:chgData name="Jeremy Friedman" userId="cd0988ff0ffb8944" providerId="LiveId" clId="{A24FB7A7-620D-462F-8DC2-7BC86C6F851D}" dt="2022-10-19T14:48:27.005" v="3795"/>
          <ac:graphicFrameMkLst>
            <pc:docMk/>
            <pc:sldMk cId="2562751059" sldId="259"/>
            <ac:graphicFrameMk id="2" creationId="{0056DBF2-2F80-895A-37DB-54954E3ECD92}"/>
          </ac:graphicFrameMkLst>
        </pc:graphicFrameChg>
        <pc:graphicFrameChg chg="add del mod modGraphic">
          <ac:chgData name="Jeremy Friedman" userId="cd0988ff0ffb8944" providerId="LiveId" clId="{A24FB7A7-620D-462F-8DC2-7BC86C6F851D}" dt="2022-10-19T02:03:05.893" v="1392"/>
          <ac:graphicFrameMkLst>
            <pc:docMk/>
            <pc:sldMk cId="2562751059" sldId="259"/>
            <ac:graphicFrameMk id="3" creationId="{589560C8-D12F-B780-BB4A-925BE2DFE1D1}"/>
          </ac:graphicFrameMkLst>
        </pc:graphicFrameChg>
        <pc:graphicFrameChg chg="add del mod">
          <ac:chgData name="Jeremy Friedman" userId="cd0988ff0ffb8944" providerId="LiveId" clId="{A24FB7A7-620D-462F-8DC2-7BC86C6F851D}" dt="2022-10-19T14:47:15.695" v="3772" actId="478"/>
          <ac:graphicFrameMkLst>
            <pc:docMk/>
            <pc:sldMk cId="2562751059" sldId="259"/>
            <ac:graphicFrameMk id="4" creationId="{A39D1C1E-57CA-97AD-DCF8-07F23F683A44}"/>
          </ac:graphicFrameMkLst>
        </pc:graphicFrameChg>
        <pc:picChg chg="del mod">
          <ac:chgData name="Jeremy Friedman" userId="cd0988ff0ffb8944" providerId="LiveId" clId="{A24FB7A7-620D-462F-8DC2-7BC86C6F851D}" dt="2022-10-19T02:00:39.672" v="1368" actId="21"/>
          <ac:picMkLst>
            <pc:docMk/>
            <pc:sldMk cId="2562751059" sldId="259"/>
            <ac:picMk id="5" creationId="{0DC717E5-0B63-C862-3D29-E99CCE09598E}"/>
          </ac:picMkLst>
        </pc:picChg>
      </pc:sldChg>
      <pc:sldChg chg="addSp delSp modSp del mod ord setBg delDesignElem">
        <pc:chgData name="Jeremy Friedman" userId="cd0988ff0ffb8944" providerId="LiveId" clId="{A24FB7A7-620D-462F-8DC2-7BC86C6F851D}" dt="2022-10-19T02:09:28.802" v="1554" actId="47"/>
        <pc:sldMkLst>
          <pc:docMk/>
          <pc:sldMk cId="3816122204" sldId="260"/>
        </pc:sldMkLst>
        <pc:spChg chg="add del">
          <ac:chgData name="Jeremy Friedman" userId="cd0988ff0ffb8944" providerId="LiveId" clId="{A24FB7A7-620D-462F-8DC2-7BC86C6F851D}" dt="2022-10-19T02:08:12.352" v="1536"/>
          <ac:spMkLst>
            <pc:docMk/>
            <pc:sldMk cId="3816122204" sldId="260"/>
            <ac:spMk id="25" creationId="{A9F529C3-C941-49FD-8C67-82F134F64BDB}"/>
          </ac:spMkLst>
        </pc:spChg>
        <pc:spChg chg="add del">
          <ac:chgData name="Jeremy Friedman" userId="cd0988ff0ffb8944" providerId="LiveId" clId="{A24FB7A7-620D-462F-8DC2-7BC86C6F851D}" dt="2022-10-19T02:08:12.352" v="1536"/>
          <ac:spMkLst>
            <pc:docMk/>
            <pc:sldMk cId="3816122204" sldId="260"/>
            <ac:spMk id="27" creationId="{20586029-32A0-47E5-9AEC-AE3ABA6B94D0}"/>
          </ac:spMkLst>
        </pc:spChg>
        <pc:grpChg chg="mod">
          <ac:chgData name="Jeremy Friedman" userId="cd0988ff0ffb8944" providerId="LiveId" clId="{A24FB7A7-620D-462F-8DC2-7BC86C6F851D}" dt="2022-10-19T01:03:55.679" v="1196"/>
          <ac:grpSpMkLst>
            <pc:docMk/>
            <pc:sldMk cId="3816122204" sldId="260"/>
            <ac:grpSpMk id="12" creationId="{36E96BBA-9B91-DEE1-8B06-1A9571CD7FF9}"/>
          </ac:grpSpMkLst>
        </pc:grpChg>
        <pc:grpChg chg="mod">
          <ac:chgData name="Jeremy Friedman" userId="cd0988ff0ffb8944" providerId="LiveId" clId="{A24FB7A7-620D-462F-8DC2-7BC86C6F851D}" dt="2022-10-19T01:03:55.089" v="1192"/>
          <ac:grpSpMkLst>
            <pc:docMk/>
            <pc:sldMk cId="3816122204" sldId="260"/>
            <ac:grpSpMk id="16" creationId="{3E963AD1-5E45-55B4-17F5-FB10DC0EC63D}"/>
          </ac:grpSpMkLst>
        </pc:grpChg>
        <pc:grpChg chg="add del mod">
          <ac:chgData name="Jeremy Friedman" userId="cd0988ff0ffb8944" providerId="LiveId" clId="{A24FB7A7-620D-462F-8DC2-7BC86C6F851D}" dt="2022-10-19T01:03:55.089" v="1192"/>
          <ac:grpSpMkLst>
            <pc:docMk/>
            <pc:sldMk cId="3816122204" sldId="260"/>
            <ac:grpSpMk id="17" creationId="{71431373-1F91-ED97-7714-E82ABCC137BE}"/>
          </ac:grpSpMkLst>
        </pc:grpChg>
        <pc:grpChg chg="mod">
          <ac:chgData name="Jeremy Friedman" userId="cd0988ff0ffb8944" providerId="LiveId" clId="{A24FB7A7-620D-462F-8DC2-7BC86C6F851D}" dt="2022-10-19T01:03:54.851" v="1190"/>
          <ac:grpSpMkLst>
            <pc:docMk/>
            <pc:sldMk cId="3816122204" sldId="260"/>
            <ac:grpSpMk id="19" creationId="{3856C6D5-C96F-D89B-24FD-5E2AAED2EB5D}"/>
          </ac:grpSpMkLst>
        </pc:grpChg>
        <pc:picChg chg="mod modCrop">
          <ac:chgData name="Jeremy Friedman" userId="cd0988ff0ffb8944" providerId="LiveId" clId="{A24FB7A7-620D-462F-8DC2-7BC86C6F851D}" dt="2022-10-19T02:00:43.944" v="1371" actId="26606"/>
          <ac:picMkLst>
            <pc:docMk/>
            <pc:sldMk cId="3816122204" sldId="260"/>
            <ac:picMk id="5" creationId="{AED469B6-DFEF-E243-8CF7-2092F818DA54}"/>
          </ac:picMkLst>
        </pc:picChg>
        <pc:picChg chg="add mod">
          <ac:chgData name="Jeremy Friedman" userId="cd0988ff0ffb8944" providerId="LiveId" clId="{A24FB7A7-620D-462F-8DC2-7BC86C6F851D}" dt="2022-10-19T02:00:43.944" v="1371" actId="26606"/>
          <ac:picMkLst>
            <pc:docMk/>
            <pc:sldMk cId="3816122204" sldId="260"/>
            <ac:picMk id="20" creationId="{1E0AF270-8835-3187-44EF-13D418A1FC9A}"/>
          </ac:picMkLst>
        </pc:picChg>
        <pc:inkChg chg="add del">
          <ac:chgData name="Jeremy Friedman" userId="cd0988ff0ffb8944" providerId="LiveId" clId="{A24FB7A7-620D-462F-8DC2-7BC86C6F851D}" dt="2022-10-19T01:03:58.704" v="1204" actId="9405"/>
          <ac:inkMkLst>
            <pc:docMk/>
            <pc:sldMk cId="3816122204" sldId="260"/>
            <ac:inkMk id="2" creationId="{E4AD2E77-81ED-2788-181E-04313139D833}"/>
          </ac:inkMkLst>
        </pc:inkChg>
        <pc:inkChg chg="add del">
          <ac:chgData name="Jeremy Friedman" userId="cd0988ff0ffb8944" providerId="LiveId" clId="{A24FB7A7-620D-462F-8DC2-7BC86C6F851D}" dt="2022-10-19T01:03:58.310" v="1203" actId="9405"/>
          <ac:inkMkLst>
            <pc:docMk/>
            <pc:sldMk cId="3816122204" sldId="260"/>
            <ac:inkMk id="3" creationId="{43F7CBFD-24FE-41EE-B767-887D0CDC2109}"/>
          </ac:inkMkLst>
        </pc:inkChg>
        <pc:inkChg chg="add del">
          <ac:chgData name="Jeremy Friedman" userId="cd0988ff0ffb8944" providerId="LiveId" clId="{A24FB7A7-620D-462F-8DC2-7BC86C6F851D}" dt="2022-10-19T01:03:57.930" v="1202" actId="9405"/>
          <ac:inkMkLst>
            <pc:docMk/>
            <pc:sldMk cId="3816122204" sldId="260"/>
            <ac:inkMk id="4" creationId="{CF25CDF3-9D9B-0DA0-BCA9-D4FE55E3006E}"/>
          </ac:inkMkLst>
        </pc:inkChg>
        <pc:inkChg chg="add del">
          <ac:chgData name="Jeremy Friedman" userId="cd0988ff0ffb8944" providerId="LiveId" clId="{A24FB7A7-620D-462F-8DC2-7BC86C6F851D}" dt="2022-10-19T01:03:57.514" v="1201" actId="9405"/>
          <ac:inkMkLst>
            <pc:docMk/>
            <pc:sldMk cId="3816122204" sldId="260"/>
            <ac:inkMk id="6" creationId="{B7ADC970-6AC0-7376-6841-2670BC0A1105}"/>
          </ac:inkMkLst>
        </pc:inkChg>
        <pc:inkChg chg="add del">
          <ac:chgData name="Jeremy Friedman" userId="cd0988ff0ffb8944" providerId="LiveId" clId="{A24FB7A7-620D-462F-8DC2-7BC86C6F851D}" dt="2022-10-19T01:03:57.106" v="1200" actId="9405"/>
          <ac:inkMkLst>
            <pc:docMk/>
            <pc:sldMk cId="3816122204" sldId="260"/>
            <ac:inkMk id="7" creationId="{2FA68E89-F177-AF57-7199-B5C6983BA601}"/>
          </ac:inkMkLst>
        </pc:inkChg>
        <pc:inkChg chg="add del mod">
          <ac:chgData name="Jeremy Friedman" userId="cd0988ff0ffb8944" providerId="LiveId" clId="{A24FB7A7-620D-462F-8DC2-7BC86C6F851D}" dt="2022-10-19T01:03:56.713" v="1199" actId="9405"/>
          <ac:inkMkLst>
            <pc:docMk/>
            <pc:sldMk cId="3816122204" sldId="260"/>
            <ac:inkMk id="8" creationId="{8ACBDC9C-9D24-BB6D-AA15-7A37EC04347F}"/>
          </ac:inkMkLst>
        </pc:inkChg>
        <pc:inkChg chg="add del mod">
          <ac:chgData name="Jeremy Friedman" userId="cd0988ff0ffb8944" providerId="LiveId" clId="{A24FB7A7-620D-462F-8DC2-7BC86C6F851D}" dt="2022-10-19T01:03:56.364" v="1198" actId="9405"/>
          <ac:inkMkLst>
            <pc:docMk/>
            <pc:sldMk cId="3816122204" sldId="260"/>
            <ac:inkMk id="9" creationId="{61A6FC72-CD00-E3C7-AA9F-2060F5CD2B63}"/>
          </ac:inkMkLst>
        </pc:inkChg>
        <pc:inkChg chg="add del mod">
          <ac:chgData name="Jeremy Friedman" userId="cd0988ff0ffb8944" providerId="LiveId" clId="{A24FB7A7-620D-462F-8DC2-7BC86C6F851D}" dt="2022-10-19T01:03:55.884" v="1197" actId="9405"/>
          <ac:inkMkLst>
            <pc:docMk/>
            <pc:sldMk cId="3816122204" sldId="260"/>
            <ac:inkMk id="10" creationId="{46EA0C86-F173-DBB8-1C7B-364A4C665E9A}"/>
          </ac:inkMkLst>
        </pc:inkChg>
        <pc:inkChg chg="add del mod">
          <ac:chgData name="Jeremy Friedman" userId="cd0988ff0ffb8944" providerId="LiveId" clId="{A24FB7A7-620D-462F-8DC2-7BC86C6F851D}" dt="2022-10-19T01:03:55.679" v="1196"/>
          <ac:inkMkLst>
            <pc:docMk/>
            <pc:sldMk cId="3816122204" sldId="260"/>
            <ac:inkMk id="11" creationId="{AB361E59-C5C3-285A-F0BC-19B39098C579}"/>
          </ac:inkMkLst>
        </pc:inkChg>
        <pc:inkChg chg="add del mod">
          <ac:chgData name="Jeremy Friedman" userId="cd0988ff0ffb8944" providerId="LiveId" clId="{A24FB7A7-620D-462F-8DC2-7BC86C6F851D}" dt="2022-10-19T01:03:55.501" v="1194" actId="9405"/>
          <ac:inkMkLst>
            <pc:docMk/>
            <pc:sldMk cId="3816122204" sldId="260"/>
            <ac:inkMk id="13" creationId="{350B26E1-6ACC-E077-A645-28998CC32214}"/>
          </ac:inkMkLst>
        </pc:inkChg>
        <pc:inkChg chg="add del mod">
          <ac:chgData name="Jeremy Friedman" userId="cd0988ff0ffb8944" providerId="LiveId" clId="{A24FB7A7-620D-462F-8DC2-7BC86C6F851D}" dt="2022-10-19T01:03:55.279" v="1193" actId="9405"/>
          <ac:inkMkLst>
            <pc:docMk/>
            <pc:sldMk cId="3816122204" sldId="260"/>
            <ac:inkMk id="14" creationId="{4CA90A15-DEA7-B1D3-A9B2-1805D94182FD}"/>
          </ac:inkMkLst>
        </pc:inkChg>
        <pc:inkChg chg="add del mod">
          <ac:chgData name="Jeremy Friedman" userId="cd0988ff0ffb8944" providerId="LiveId" clId="{A24FB7A7-620D-462F-8DC2-7BC86C6F851D}" dt="2022-10-19T01:03:55.089" v="1192"/>
          <ac:inkMkLst>
            <pc:docMk/>
            <pc:sldMk cId="3816122204" sldId="260"/>
            <ac:inkMk id="15" creationId="{1092BE61-CA1A-9E20-0A13-6F4D19B21AED}"/>
          </ac:inkMkLst>
        </pc:inkChg>
        <pc:inkChg chg="add del mod">
          <ac:chgData name="Jeremy Friedman" userId="cd0988ff0ffb8944" providerId="LiveId" clId="{A24FB7A7-620D-462F-8DC2-7BC86C6F851D}" dt="2022-10-19T01:03:54.851" v="1190"/>
          <ac:inkMkLst>
            <pc:docMk/>
            <pc:sldMk cId="3816122204" sldId="260"/>
            <ac:inkMk id="18" creationId="{471C0229-61F5-A98E-5733-933775F7386A}"/>
          </ac:inkMkLst>
        </pc:inkChg>
        <pc:cxnChg chg="add del">
          <ac:chgData name="Jeremy Friedman" userId="cd0988ff0ffb8944" providerId="LiveId" clId="{A24FB7A7-620D-462F-8DC2-7BC86C6F851D}" dt="2022-10-19T02:08:12.352" v="1536"/>
          <ac:cxnSpMkLst>
            <pc:docMk/>
            <pc:sldMk cId="3816122204" sldId="260"/>
            <ac:cxnSpMk id="29" creationId="{8C730EAB-A532-4295-A302-FB4B90DB9F5E}"/>
          </ac:cxnSpMkLst>
        </pc:cxnChg>
      </pc:sldChg>
      <pc:sldChg chg="addSp delSp modSp del mod ord">
        <pc:chgData name="Jeremy Friedman" userId="cd0988ff0ffb8944" providerId="LiveId" clId="{A24FB7A7-620D-462F-8DC2-7BC86C6F851D}" dt="2022-10-19T02:02:43.948" v="1384" actId="47"/>
        <pc:sldMkLst>
          <pc:docMk/>
          <pc:sldMk cId="1951566544" sldId="261"/>
        </pc:sldMkLst>
        <pc:spChg chg="del">
          <ac:chgData name="Jeremy Friedman" userId="cd0988ff0ffb8944" providerId="LiveId" clId="{A24FB7A7-620D-462F-8DC2-7BC86C6F851D}" dt="2022-10-18T22:31:38.429" v="19" actId="478"/>
          <ac:spMkLst>
            <pc:docMk/>
            <pc:sldMk cId="1951566544" sldId="261"/>
            <ac:spMk id="10" creationId="{57747D60-6C63-F9C1-3832-B1C60EADAD7D}"/>
          </ac:spMkLst>
        </pc:spChg>
        <pc:spChg chg="del mod">
          <ac:chgData name="Jeremy Friedman" userId="cd0988ff0ffb8944" providerId="LiveId" clId="{A24FB7A7-620D-462F-8DC2-7BC86C6F851D}" dt="2022-10-18T22:53:30.888" v="870" actId="21"/>
          <ac:spMkLst>
            <pc:docMk/>
            <pc:sldMk cId="1951566544" sldId="261"/>
            <ac:spMk id="14" creationId="{38C02E77-B1F4-7E81-BC1F-D03E70C2ABD3}"/>
          </ac:spMkLst>
        </pc:spChg>
        <pc:graphicFrameChg chg="add del mod">
          <ac:chgData name="Jeremy Friedman" userId="cd0988ff0ffb8944" providerId="LiveId" clId="{A24FB7A7-620D-462F-8DC2-7BC86C6F851D}" dt="2022-10-18T22:30:52.210" v="2"/>
          <ac:graphicFrameMkLst>
            <pc:docMk/>
            <pc:sldMk cId="1951566544" sldId="261"/>
            <ac:graphicFrameMk id="2" creationId="{138FF998-0EE8-7FC1-F320-A343AF668897}"/>
          </ac:graphicFrameMkLst>
        </pc:graphicFrameChg>
        <pc:graphicFrameChg chg="add del mod modGraphic">
          <ac:chgData name="Jeremy Friedman" userId="cd0988ff0ffb8944" providerId="LiveId" clId="{A24FB7A7-620D-462F-8DC2-7BC86C6F851D}" dt="2022-10-18T22:48:44.959" v="838" actId="478"/>
          <ac:graphicFrameMkLst>
            <pc:docMk/>
            <pc:sldMk cId="1951566544" sldId="261"/>
            <ac:graphicFrameMk id="3" creationId="{8A5CED99-461B-AA53-5373-07BDBB31FEF4}"/>
          </ac:graphicFrameMkLst>
        </pc:graphicFrameChg>
        <pc:graphicFrameChg chg="add del mod modGraphic">
          <ac:chgData name="Jeremy Friedman" userId="cd0988ff0ffb8944" providerId="LiveId" clId="{A24FB7A7-620D-462F-8DC2-7BC86C6F851D}" dt="2022-10-18T22:52:35.073" v="849" actId="478"/>
          <ac:graphicFrameMkLst>
            <pc:docMk/>
            <pc:sldMk cId="1951566544" sldId="261"/>
            <ac:graphicFrameMk id="4" creationId="{156D9E84-A5F6-B033-8F5D-C576D5920058}"/>
          </ac:graphicFrameMkLst>
        </pc:graphicFrameChg>
        <pc:graphicFrameChg chg="add del mod modGraphic">
          <ac:chgData name="Jeremy Friedman" userId="cd0988ff0ffb8944" providerId="LiveId" clId="{A24FB7A7-620D-462F-8DC2-7BC86C6F851D}" dt="2022-10-18T22:56:47.911" v="950" actId="478"/>
          <ac:graphicFrameMkLst>
            <pc:docMk/>
            <pc:sldMk cId="1951566544" sldId="261"/>
            <ac:graphicFrameMk id="5" creationId="{450DEFE5-F81B-488D-1F0A-F47D3C307F58}"/>
          </ac:graphicFrameMkLst>
        </pc:graphicFrameChg>
        <pc:graphicFrameChg chg="add del mod">
          <ac:chgData name="Jeremy Friedman" userId="cd0988ff0ffb8944" providerId="LiveId" clId="{A24FB7A7-620D-462F-8DC2-7BC86C6F851D}" dt="2022-10-18T22:56:49.657" v="952"/>
          <ac:graphicFrameMkLst>
            <pc:docMk/>
            <pc:sldMk cId="1951566544" sldId="261"/>
            <ac:graphicFrameMk id="6" creationId="{05266EB5-C23F-8EE1-A228-A68F55B5C3BE}"/>
          </ac:graphicFrameMkLst>
        </pc:graphicFrameChg>
        <pc:graphicFrameChg chg="add del mod modGraphic">
          <ac:chgData name="Jeremy Friedman" userId="cd0988ff0ffb8944" providerId="LiveId" clId="{A24FB7A7-620D-462F-8DC2-7BC86C6F851D}" dt="2022-10-18T22:58:07.815" v="965" actId="478"/>
          <ac:graphicFrameMkLst>
            <pc:docMk/>
            <pc:sldMk cId="1951566544" sldId="261"/>
            <ac:graphicFrameMk id="7" creationId="{D6270D8D-0903-9C6B-A3FC-B3927D7057FD}"/>
          </ac:graphicFrameMkLst>
        </pc:graphicFrameChg>
        <pc:graphicFrameChg chg="add del mod">
          <ac:chgData name="Jeremy Friedman" userId="cd0988ff0ffb8944" providerId="LiveId" clId="{A24FB7A7-620D-462F-8DC2-7BC86C6F851D}" dt="2022-10-18T22:58:09.712" v="967"/>
          <ac:graphicFrameMkLst>
            <pc:docMk/>
            <pc:sldMk cId="1951566544" sldId="261"/>
            <ac:graphicFrameMk id="8" creationId="{30B3C3E7-9A06-ED81-537B-9E6457D7FE51}"/>
          </ac:graphicFrameMkLst>
        </pc:graphicFrameChg>
        <pc:graphicFrameChg chg="add mod modGraphic">
          <ac:chgData name="Jeremy Friedman" userId="cd0988ff0ffb8944" providerId="LiveId" clId="{A24FB7A7-620D-462F-8DC2-7BC86C6F851D}" dt="2022-10-18T22:58:25.280" v="978" actId="404"/>
          <ac:graphicFrameMkLst>
            <pc:docMk/>
            <pc:sldMk cId="1951566544" sldId="261"/>
            <ac:graphicFrameMk id="9" creationId="{6A8B7D8B-4C97-BDF6-3A4D-013DEF87A2D5}"/>
          </ac:graphicFrameMkLst>
        </pc:graphicFrameChg>
        <pc:graphicFrameChg chg="del">
          <ac:chgData name="Jeremy Friedman" userId="cd0988ff0ffb8944" providerId="LiveId" clId="{A24FB7A7-620D-462F-8DC2-7BC86C6F851D}" dt="2022-10-18T22:30:49.996" v="0" actId="478"/>
          <ac:graphicFrameMkLst>
            <pc:docMk/>
            <pc:sldMk cId="1951566544" sldId="261"/>
            <ac:graphicFrameMk id="13" creationId="{75563904-4096-A7C5-16B0-0CE5E8C68930}"/>
          </ac:graphicFrameMkLst>
        </pc:graphicFrameChg>
      </pc:sldChg>
      <pc:sldChg chg="modSp del mod">
        <pc:chgData name="Jeremy Friedman" userId="cd0988ff0ffb8944" providerId="LiveId" clId="{A24FB7A7-620D-462F-8DC2-7BC86C6F851D}" dt="2022-10-19T01:31:36.292" v="1332" actId="47"/>
        <pc:sldMkLst>
          <pc:docMk/>
          <pc:sldMk cId="4087672358" sldId="262"/>
        </pc:sldMkLst>
        <pc:spChg chg="mod">
          <ac:chgData name="Jeremy Friedman" userId="cd0988ff0ffb8944" providerId="LiveId" clId="{A24FB7A7-620D-462F-8DC2-7BC86C6F851D}" dt="2022-10-18T23:23:54.615" v="1099" actId="20577"/>
          <ac:spMkLst>
            <pc:docMk/>
            <pc:sldMk cId="4087672358" sldId="262"/>
            <ac:spMk id="3" creationId="{5A76DA6F-50DA-633E-1F0E-9FB24C253576}"/>
          </ac:spMkLst>
        </pc:spChg>
      </pc:sldChg>
      <pc:sldChg chg="addSp delSp modSp del mod">
        <pc:chgData name="Jeremy Friedman" userId="cd0988ff0ffb8944" providerId="LiveId" clId="{A24FB7A7-620D-462F-8DC2-7BC86C6F851D}" dt="2022-10-19T02:09:46.193" v="1560" actId="47"/>
        <pc:sldMkLst>
          <pc:docMk/>
          <pc:sldMk cId="2344371955" sldId="263"/>
        </pc:sldMkLst>
        <pc:spChg chg="del">
          <ac:chgData name="Jeremy Friedman" userId="cd0988ff0ffb8944" providerId="LiveId" clId="{A24FB7A7-620D-462F-8DC2-7BC86C6F851D}" dt="2022-10-18T22:53:38.295" v="873" actId="478"/>
          <ac:spMkLst>
            <pc:docMk/>
            <pc:sldMk cId="2344371955" sldId="263"/>
            <ac:spMk id="2" creationId="{941E31D0-F74E-2703-5705-EB38A3AB3FBA}"/>
          </ac:spMkLst>
        </pc:spChg>
        <pc:spChg chg="del">
          <ac:chgData name="Jeremy Friedman" userId="cd0988ff0ffb8944" providerId="LiveId" clId="{A24FB7A7-620D-462F-8DC2-7BC86C6F851D}" dt="2022-10-18T22:53:34.396" v="871" actId="478"/>
          <ac:spMkLst>
            <pc:docMk/>
            <pc:sldMk cId="2344371955" sldId="263"/>
            <ac:spMk id="3" creationId="{87F7BE4C-FEC0-D88C-0BAB-FDFAD89430D6}"/>
          </ac:spMkLst>
        </pc:spChg>
        <pc:spChg chg="add del mod">
          <ac:chgData name="Jeremy Friedman" userId="cd0988ff0ffb8944" providerId="LiveId" clId="{A24FB7A7-620D-462F-8DC2-7BC86C6F851D}" dt="2022-10-19T02:03:49.918" v="1405" actId="21"/>
          <ac:spMkLst>
            <pc:docMk/>
            <pc:sldMk cId="2344371955" sldId="263"/>
            <ac:spMk id="4" creationId="{4B9253A8-C035-2AD6-6F90-C75717710AFB}"/>
          </ac:spMkLst>
        </pc:spChg>
        <pc:graphicFrameChg chg="add del mod modGraphic">
          <ac:chgData name="Jeremy Friedman" userId="cd0988ff0ffb8944" providerId="LiveId" clId="{A24FB7A7-620D-462F-8DC2-7BC86C6F851D}" dt="2022-10-18T23:21:10.388" v="1010" actId="478"/>
          <ac:graphicFrameMkLst>
            <pc:docMk/>
            <pc:sldMk cId="2344371955" sldId="263"/>
            <ac:graphicFrameMk id="5" creationId="{615AC9FB-CE0F-92C0-2732-5EDFF84D9D9B}"/>
          </ac:graphicFrameMkLst>
        </pc:graphicFrameChg>
        <pc:graphicFrameChg chg="add del mod">
          <ac:chgData name="Jeremy Friedman" userId="cd0988ff0ffb8944" providerId="LiveId" clId="{A24FB7A7-620D-462F-8DC2-7BC86C6F851D}" dt="2022-10-18T23:21:11.984" v="1012"/>
          <ac:graphicFrameMkLst>
            <pc:docMk/>
            <pc:sldMk cId="2344371955" sldId="263"/>
            <ac:graphicFrameMk id="6" creationId="{64F7B216-4B9B-39D0-6C41-6622D0667431}"/>
          </ac:graphicFrameMkLst>
        </pc:graphicFrameChg>
        <pc:graphicFrameChg chg="add del mod modGraphic">
          <ac:chgData name="Jeremy Friedman" userId="cd0988ff0ffb8944" providerId="LiveId" clId="{A24FB7A7-620D-462F-8DC2-7BC86C6F851D}" dt="2022-10-18T23:22:35.982" v="1037" actId="478"/>
          <ac:graphicFrameMkLst>
            <pc:docMk/>
            <pc:sldMk cId="2344371955" sldId="263"/>
            <ac:graphicFrameMk id="7" creationId="{384B4D85-FBFB-11FA-7B66-928F18AAC65E}"/>
          </ac:graphicFrameMkLst>
        </pc:graphicFrameChg>
        <pc:graphicFrameChg chg="add del mod">
          <ac:chgData name="Jeremy Friedman" userId="cd0988ff0ffb8944" providerId="LiveId" clId="{A24FB7A7-620D-462F-8DC2-7BC86C6F851D}" dt="2022-10-18T23:22:37.992" v="1039"/>
          <ac:graphicFrameMkLst>
            <pc:docMk/>
            <pc:sldMk cId="2344371955" sldId="263"/>
            <ac:graphicFrameMk id="8" creationId="{00E10624-4411-54EF-009C-86426B1E5256}"/>
          </ac:graphicFrameMkLst>
        </pc:graphicFrameChg>
        <pc:graphicFrameChg chg="add del mod modGraphic">
          <ac:chgData name="Jeremy Friedman" userId="cd0988ff0ffb8944" providerId="LiveId" clId="{A24FB7A7-620D-462F-8DC2-7BC86C6F851D}" dt="2022-10-19T02:03:17.190" v="1396" actId="21"/>
          <ac:graphicFrameMkLst>
            <pc:docMk/>
            <pc:sldMk cId="2344371955" sldId="263"/>
            <ac:graphicFrameMk id="9" creationId="{32BC85E3-43FF-B9FD-973F-7EA504893CF9}"/>
          </ac:graphicFrameMkLst>
        </pc:graphicFrameChg>
      </pc:sldChg>
      <pc:sldChg chg="addSp delSp modSp add mod delAnim modAnim">
        <pc:chgData name="Jeremy Friedman" userId="cd0988ff0ffb8944" providerId="LiveId" clId="{A24FB7A7-620D-462F-8DC2-7BC86C6F851D}" dt="2022-10-19T15:07:31.495" v="4553" actId="20577"/>
        <pc:sldMkLst>
          <pc:docMk/>
          <pc:sldMk cId="2662189719" sldId="264"/>
        </pc:sldMkLst>
        <pc:spChg chg="mod">
          <ac:chgData name="Jeremy Friedman" userId="cd0988ff0ffb8944" providerId="LiveId" clId="{A24FB7A7-620D-462F-8DC2-7BC86C6F851D}" dt="2022-10-19T02:26:01.005" v="1811" actId="207"/>
          <ac:spMkLst>
            <pc:docMk/>
            <pc:sldMk cId="2662189719" sldId="264"/>
            <ac:spMk id="2" creationId="{17B0020F-D61D-0729-A44D-F2DDB42EFC6B}"/>
          </ac:spMkLst>
        </pc:spChg>
        <pc:spChg chg="mod">
          <ac:chgData name="Jeremy Friedman" userId="cd0988ff0ffb8944" providerId="LiveId" clId="{A24FB7A7-620D-462F-8DC2-7BC86C6F851D}" dt="2022-10-19T15:07:31.495" v="4553" actId="20577"/>
          <ac:spMkLst>
            <pc:docMk/>
            <pc:sldMk cId="2662189719" sldId="264"/>
            <ac:spMk id="3" creationId="{3CB7346F-52BD-2185-E976-082C1B6BABEB}"/>
          </ac:spMkLst>
        </pc:spChg>
        <pc:spChg chg="add del mod">
          <ac:chgData name="Jeremy Friedman" userId="cd0988ff0ffb8944" providerId="LiveId" clId="{A24FB7A7-620D-462F-8DC2-7BC86C6F851D}" dt="2022-10-19T01:19:15.790" v="1276"/>
          <ac:spMkLst>
            <pc:docMk/>
            <pc:sldMk cId="2662189719" sldId="264"/>
            <ac:spMk id="4" creationId="{CEF69CC1-652A-DF79-F562-7832B0DFE075}"/>
          </ac:spMkLst>
        </pc:spChg>
        <pc:spChg chg="add del mod">
          <ac:chgData name="Jeremy Friedman" userId="cd0988ff0ffb8944" providerId="LiveId" clId="{A24FB7A7-620D-462F-8DC2-7BC86C6F851D}" dt="2022-10-19T01:16:13.739" v="1259" actId="11529"/>
          <ac:spMkLst>
            <pc:docMk/>
            <pc:sldMk cId="2662189719" sldId="264"/>
            <ac:spMk id="55" creationId="{1642199C-959C-C058-945B-A307CB7E386C}"/>
          </ac:spMkLst>
        </pc:spChg>
        <pc:spChg chg="add del">
          <ac:chgData name="Jeremy Friedman" userId="cd0988ff0ffb8944" providerId="LiveId" clId="{A24FB7A7-620D-462F-8DC2-7BC86C6F851D}" dt="2022-10-19T01:16:21.733" v="1261" actId="11529"/>
          <ac:spMkLst>
            <pc:docMk/>
            <pc:sldMk cId="2662189719" sldId="264"/>
            <ac:spMk id="56" creationId="{15F2A000-A335-F931-2BEE-C4D439D808DD}"/>
          </ac:spMkLst>
        </pc:spChg>
        <pc:spChg chg="add mod ord">
          <ac:chgData name="Jeremy Friedman" userId="cd0988ff0ffb8944" providerId="LiveId" clId="{A24FB7A7-620D-462F-8DC2-7BC86C6F851D}" dt="2022-10-19T02:19:49.010" v="1589" actId="167"/>
          <ac:spMkLst>
            <pc:docMk/>
            <pc:sldMk cId="2662189719" sldId="264"/>
            <ac:spMk id="57" creationId="{2A4AEEFA-3466-A146-CB16-81E230E4F064}"/>
          </ac:spMkLst>
        </pc:spChg>
        <pc:grpChg chg="mod">
          <ac:chgData name="Jeremy Friedman" userId="cd0988ff0ffb8944" providerId="LiveId" clId="{A24FB7A7-620D-462F-8DC2-7BC86C6F851D}" dt="2022-10-19T01:02:48.814" v="1166"/>
          <ac:grpSpMkLst>
            <pc:docMk/>
            <pc:sldMk cId="2662189719" sldId="264"/>
            <ac:grpSpMk id="13" creationId="{EF3260D2-3583-36E9-7667-5A86F58DCEC2}"/>
          </ac:grpSpMkLst>
        </pc:grpChg>
        <pc:grpChg chg="add del mod">
          <ac:chgData name="Jeremy Friedman" userId="cd0988ff0ffb8944" providerId="LiveId" clId="{A24FB7A7-620D-462F-8DC2-7BC86C6F851D}" dt="2022-10-19T01:14:15.324" v="1228" actId="478"/>
          <ac:grpSpMkLst>
            <pc:docMk/>
            <pc:sldMk cId="2662189719" sldId="264"/>
            <ac:grpSpMk id="27" creationId="{6CB12599-AD23-F4E9-5521-55788485758F}"/>
          </ac:grpSpMkLst>
        </pc:grpChg>
        <pc:inkChg chg="add del">
          <ac:chgData name="Jeremy Friedman" userId="cd0988ff0ffb8944" providerId="LiveId" clId="{A24FB7A7-620D-462F-8DC2-7BC86C6F851D}" dt="2022-10-19T01:02:32.023" v="1161" actId="9405"/>
          <ac:inkMkLst>
            <pc:docMk/>
            <pc:sldMk cId="2662189719" sldId="264"/>
            <ac:inkMk id="10" creationId="{76C15AA3-C9C1-A820-B757-5E0C2A6843DD}"/>
          </ac:inkMkLst>
        </pc:inkChg>
        <pc:inkChg chg="add del mod">
          <ac:chgData name="Jeremy Friedman" userId="cd0988ff0ffb8944" providerId="LiveId" clId="{A24FB7A7-620D-462F-8DC2-7BC86C6F851D}" dt="2022-10-19T01:02:58.503" v="1169" actId="9405"/>
          <ac:inkMkLst>
            <pc:docMk/>
            <pc:sldMk cId="2662189719" sldId="264"/>
            <ac:inkMk id="11" creationId="{91E51351-818E-61CA-B796-2DF2D82A3B24}"/>
          </ac:inkMkLst>
        </pc:inkChg>
        <pc:inkChg chg="add del mod">
          <ac:chgData name="Jeremy Friedman" userId="cd0988ff0ffb8944" providerId="LiveId" clId="{A24FB7A7-620D-462F-8DC2-7BC86C6F851D}" dt="2022-10-19T01:02:48.814" v="1166"/>
          <ac:inkMkLst>
            <pc:docMk/>
            <pc:sldMk cId="2662189719" sldId="264"/>
            <ac:inkMk id="12" creationId="{A121DA5E-0A57-03C1-9452-976799ACFA21}"/>
          </ac:inkMkLst>
        </pc:inkChg>
        <pc:inkChg chg="add del">
          <ac:chgData name="Jeremy Friedman" userId="cd0988ff0ffb8944" providerId="LiveId" clId="{A24FB7A7-620D-462F-8DC2-7BC86C6F851D}" dt="2022-10-19T01:02:58.154" v="1168" actId="9405"/>
          <ac:inkMkLst>
            <pc:docMk/>
            <pc:sldMk cId="2662189719" sldId="264"/>
            <ac:inkMk id="14" creationId="{25D37880-719B-B551-1EF1-01FEEDEB2C89}"/>
          </ac:inkMkLst>
        </pc:inkChg>
        <pc:inkChg chg="add">
          <ac:chgData name="Jeremy Friedman" userId="cd0988ff0ffb8944" providerId="LiveId" clId="{A24FB7A7-620D-462F-8DC2-7BC86C6F851D}" dt="2022-10-19T01:03:07.543" v="1170" actId="9405"/>
          <ac:inkMkLst>
            <pc:docMk/>
            <pc:sldMk cId="2662189719" sldId="264"/>
            <ac:inkMk id="15" creationId="{9F6F1845-579B-2065-6389-681F07063DD4}"/>
          </ac:inkMkLst>
        </pc:inkChg>
        <pc:inkChg chg="add">
          <ac:chgData name="Jeremy Friedman" userId="cd0988ff0ffb8944" providerId="LiveId" clId="{A24FB7A7-620D-462F-8DC2-7BC86C6F851D}" dt="2022-10-19T01:03:08.132" v="1171" actId="9405"/>
          <ac:inkMkLst>
            <pc:docMk/>
            <pc:sldMk cId="2662189719" sldId="264"/>
            <ac:inkMk id="16" creationId="{994F0691-E4E0-17F4-024F-A7613C523577}"/>
          </ac:inkMkLst>
        </pc:inkChg>
        <pc:cxnChg chg="add del mod">
          <ac:chgData name="Jeremy Friedman" userId="cd0988ff0ffb8944" providerId="LiveId" clId="{A24FB7A7-620D-462F-8DC2-7BC86C6F851D}" dt="2022-10-19T01:02:02.484" v="1157" actId="11529"/>
          <ac:cxnSpMkLst>
            <pc:docMk/>
            <pc:sldMk cId="2662189719" sldId="264"/>
            <ac:cxnSpMk id="6" creationId="{BA79DFA7-B8ED-CAF8-4875-57AB8DF1CC48}"/>
          </ac:cxnSpMkLst>
        </pc:cxnChg>
        <pc:cxnChg chg="add del">
          <ac:chgData name="Jeremy Friedman" userId="cd0988ff0ffb8944" providerId="LiveId" clId="{A24FB7A7-620D-462F-8DC2-7BC86C6F851D}" dt="2022-10-19T01:02:15.792" v="1159" actId="11529"/>
          <ac:cxnSpMkLst>
            <pc:docMk/>
            <pc:sldMk cId="2662189719" sldId="264"/>
            <ac:cxnSpMk id="9" creationId="{90D14031-ED83-B3E7-8D99-99F7A10A95CB}"/>
          </ac:cxnSpMkLst>
        </pc:cxnChg>
        <pc:cxnChg chg="add mod">
          <ac:chgData name="Jeremy Friedman" userId="cd0988ff0ffb8944" providerId="LiveId" clId="{A24FB7A7-620D-462F-8DC2-7BC86C6F851D}" dt="2022-10-19T01:07:08.728" v="1219" actId="164"/>
          <ac:cxnSpMkLst>
            <pc:docMk/>
            <pc:sldMk cId="2662189719" sldId="264"/>
            <ac:cxnSpMk id="18" creationId="{8306BBDE-8F60-21A6-DE39-6EE65ABDA6D9}"/>
          </ac:cxnSpMkLst>
        </pc:cxnChg>
        <pc:cxnChg chg="add mod">
          <ac:chgData name="Jeremy Friedman" userId="cd0988ff0ffb8944" providerId="LiveId" clId="{A24FB7A7-620D-462F-8DC2-7BC86C6F851D}" dt="2022-10-19T01:07:08.728" v="1219" actId="164"/>
          <ac:cxnSpMkLst>
            <pc:docMk/>
            <pc:sldMk cId="2662189719" sldId="264"/>
            <ac:cxnSpMk id="21" creationId="{617A92FC-4BAA-89D5-728C-491148AD3486}"/>
          </ac:cxnSpMkLst>
        </pc:cxnChg>
        <pc:cxnChg chg="add mod">
          <ac:chgData name="Jeremy Friedman" userId="cd0988ff0ffb8944" providerId="LiveId" clId="{A24FB7A7-620D-462F-8DC2-7BC86C6F851D}" dt="2022-10-19T01:07:08.728" v="1219" actId="164"/>
          <ac:cxnSpMkLst>
            <pc:docMk/>
            <pc:sldMk cId="2662189719" sldId="264"/>
            <ac:cxnSpMk id="24" creationId="{6FE582DA-0762-A31E-2E83-3A935630B8FB}"/>
          </ac:cxnSpMkLst>
        </pc:cxnChg>
        <pc:cxnChg chg="add del mod">
          <ac:chgData name="Jeremy Friedman" userId="cd0988ff0ffb8944" providerId="LiveId" clId="{A24FB7A7-620D-462F-8DC2-7BC86C6F851D}" dt="2022-10-19T01:10:54.808" v="1227" actId="11529"/>
          <ac:cxnSpMkLst>
            <pc:docMk/>
            <pc:sldMk cId="2662189719" sldId="264"/>
            <ac:cxnSpMk id="29" creationId="{0B251A12-3E31-CE00-38DC-B10B2E976D8A}"/>
          </ac:cxnSpMkLst>
        </pc:cxnChg>
        <pc:cxnChg chg="add del mod">
          <ac:chgData name="Jeremy Friedman" userId="cd0988ff0ffb8944" providerId="LiveId" clId="{A24FB7A7-620D-462F-8DC2-7BC86C6F851D}" dt="2022-10-19T01:14:49.272" v="1235" actId="478"/>
          <ac:cxnSpMkLst>
            <pc:docMk/>
            <pc:sldMk cId="2662189719" sldId="264"/>
            <ac:cxnSpMk id="32" creationId="{0E2C8DB6-FC6E-D0A3-1863-B8F97EE86385}"/>
          </ac:cxnSpMkLst>
        </pc:cxnChg>
        <pc:cxnChg chg="add del mod">
          <ac:chgData name="Jeremy Friedman" userId="cd0988ff0ffb8944" providerId="LiveId" clId="{A24FB7A7-620D-462F-8DC2-7BC86C6F851D}" dt="2022-10-19T01:15:04.642" v="1239" actId="11529"/>
          <ac:cxnSpMkLst>
            <pc:docMk/>
            <pc:sldMk cId="2662189719" sldId="264"/>
            <ac:cxnSpMk id="39" creationId="{0E5DCBB8-A8B6-4529-4E72-E1FCFC95D92C}"/>
          </ac:cxnSpMkLst>
        </pc:cxnChg>
        <pc:cxnChg chg="add del mod">
          <ac:chgData name="Jeremy Friedman" userId="cd0988ff0ffb8944" providerId="LiveId" clId="{A24FB7A7-620D-462F-8DC2-7BC86C6F851D}" dt="2022-10-19T01:15:16.470" v="1243" actId="11529"/>
          <ac:cxnSpMkLst>
            <pc:docMk/>
            <pc:sldMk cId="2662189719" sldId="264"/>
            <ac:cxnSpMk id="42" creationId="{14DC9597-501C-C47A-CD46-C7ABCEA9CF2F}"/>
          </ac:cxnSpMkLst>
        </pc:cxnChg>
        <pc:cxnChg chg="add del mod">
          <ac:chgData name="Jeremy Friedman" userId="cd0988ff0ffb8944" providerId="LiveId" clId="{A24FB7A7-620D-462F-8DC2-7BC86C6F851D}" dt="2022-10-19T01:16:04.667" v="1255" actId="478"/>
          <ac:cxnSpMkLst>
            <pc:docMk/>
            <pc:sldMk cId="2662189719" sldId="264"/>
            <ac:cxnSpMk id="45" creationId="{0C397EA9-FD0D-269D-1848-1EE495CF269A}"/>
          </ac:cxnSpMkLst>
        </pc:cxnChg>
      </pc:sldChg>
      <pc:sldChg chg="addSp delSp modSp new mod ord setBg">
        <pc:chgData name="Jeremy Friedman" userId="cd0988ff0ffb8944" providerId="LiveId" clId="{A24FB7A7-620D-462F-8DC2-7BC86C6F851D}" dt="2022-10-19T14:46:53.327" v="3771" actId="20577"/>
        <pc:sldMkLst>
          <pc:docMk/>
          <pc:sldMk cId="2488561400" sldId="265"/>
        </pc:sldMkLst>
        <pc:spChg chg="del">
          <ac:chgData name="Jeremy Friedman" userId="cd0988ff0ffb8944" providerId="LiveId" clId="{A24FB7A7-620D-462F-8DC2-7BC86C6F851D}" dt="2022-10-19T01:56:41.757" v="1335" actId="478"/>
          <ac:spMkLst>
            <pc:docMk/>
            <pc:sldMk cId="2488561400" sldId="265"/>
            <ac:spMk id="2" creationId="{F85AA4B2-7107-11C4-E4CE-F59864EAEF5E}"/>
          </ac:spMkLst>
        </pc:spChg>
        <pc:spChg chg="del">
          <ac:chgData name="Jeremy Friedman" userId="cd0988ff0ffb8944" providerId="LiveId" clId="{A24FB7A7-620D-462F-8DC2-7BC86C6F851D}" dt="2022-10-19T01:56:40.155" v="1334" actId="478"/>
          <ac:spMkLst>
            <pc:docMk/>
            <pc:sldMk cId="2488561400" sldId="265"/>
            <ac:spMk id="3" creationId="{9AE0D6D1-FFC1-4FC6-4063-72AFC7735AEB}"/>
          </ac:spMkLst>
        </pc:spChg>
        <pc:spChg chg="add mod">
          <ac:chgData name="Jeremy Friedman" userId="cd0988ff0ffb8944" providerId="LiveId" clId="{A24FB7A7-620D-462F-8DC2-7BC86C6F851D}" dt="2022-10-19T02:21:41.763" v="1632"/>
          <ac:spMkLst>
            <pc:docMk/>
            <pc:sldMk cId="2488561400" sldId="265"/>
            <ac:spMk id="9" creationId="{269B67D5-3D52-681C-88D9-3C3EE94828D6}"/>
          </ac:spMkLst>
        </pc:spChg>
        <pc:spChg chg="add del">
          <ac:chgData name="Jeremy Friedman" userId="cd0988ff0ffb8944" providerId="LiveId" clId="{A24FB7A7-620D-462F-8DC2-7BC86C6F851D}" dt="2022-10-19T01:56:47.605" v="1338" actId="26606"/>
          <ac:spMkLst>
            <pc:docMk/>
            <pc:sldMk cId="2488561400" sldId="265"/>
            <ac:spMk id="10" creationId="{22F15A2D-2324-487D-A02A-BF46C5C580EB}"/>
          </ac:spMkLst>
        </pc:spChg>
        <pc:spChg chg="add mod">
          <ac:chgData name="Jeremy Friedman" userId="cd0988ff0ffb8944" providerId="LiveId" clId="{A24FB7A7-620D-462F-8DC2-7BC86C6F851D}" dt="2022-10-19T02:26:10.781" v="1818" actId="207"/>
          <ac:spMkLst>
            <pc:docMk/>
            <pc:sldMk cId="2488561400" sldId="265"/>
            <ac:spMk id="11" creationId="{30470834-6F27-5E07-253B-F897A92308DD}"/>
          </ac:spMkLst>
        </pc:spChg>
        <pc:spChg chg="add del">
          <ac:chgData name="Jeremy Friedman" userId="cd0988ff0ffb8944" providerId="LiveId" clId="{A24FB7A7-620D-462F-8DC2-7BC86C6F851D}" dt="2022-10-19T01:56:47.605" v="1338" actId="26606"/>
          <ac:spMkLst>
            <pc:docMk/>
            <pc:sldMk cId="2488561400" sldId="265"/>
            <ac:spMk id="12" creationId="{2AEAFA59-923A-4F54-8B49-44C970BCC323}"/>
          </ac:spMkLst>
        </pc:spChg>
        <pc:spChg chg="add del">
          <ac:chgData name="Jeremy Friedman" userId="cd0988ff0ffb8944" providerId="LiveId" clId="{A24FB7A7-620D-462F-8DC2-7BC86C6F851D}" dt="2022-10-19T01:56:47.605" v="1338" actId="26606"/>
          <ac:spMkLst>
            <pc:docMk/>
            <pc:sldMk cId="2488561400" sldId="265"/>
            <ac:spMk id="14" creationId="{C37E9D4B-7BFA-4D10-B666-547BAC499469}"/>
          </ac:spMkLst>
        </pc:spChg>
        <pc:spChg chg="add del mod">
          <ac:chgData name="Jeremy Friedman" userId="cd0988ff0ffb8944" providerId="LiveId" clId="{A24FB7A7-620D-462F-8DC2-7BC86C6F851D}" dt="2022-10-19T14:45:08.401" v="3541" actId="478"/>
          <ac:spMkLst>
            <pc:docMk/>
            <pc:sldMk cId="2488561400" sldId="265"/>
            <ac:spMk id="15" creationId="{B98D82FA-7BA8-F455-5ECC-C7E49E1927A5}"/>
          </ac:spMkLst>
        </pc:spChg>
        <pc:spChg chg="add mod">
          <ac:chgData name="Jeremy Friedman" userId="cd0988ff0ffb8944" providerId="LiveId" clId="{A24FB7A7-620D-462F-8DC2-7BC86C6F851D}" dt="2022-10-19T14:46:53.327" v="3771" actId="20577"/>
          <ac:spMkLst>
            <pc:docMk/>
            <pc:sldMk cId="2488561400" sldId="265"/>
            <ac:spMk id="16" creationId="{730F881D-02E5-0D55-965A-40CCB80CC51D}"/>
          </ac:spMkLst>
        </pc:spChg>
        <pc:graphicFrameChg chg="add del mod">
          <ac:chgData name="Jeremy Friedman" userId="cd0988ff0ffb8944" providerId="LiveId" clId="{A24FB7A7-620D-462F-8DC2-7BC86C6F851D}" dt="2022-10-19T01:59:27.804" v="1342" actId="478"/>
          <ac:graphicFrameMkLst>
            <pc:docMk/>
            <pc:sldMk cId="2488561400" sldId="265"/>
            <ac:graphicFrameMk id="4" creationId="{EBD60D61-CFEC-CD5F-04C8-0C706D28E851}"/>
          </ac:graphicFrameMkLst>
        </pc:graphicFrameChg>
        <pc:graphicFrameChg chg="add del mod">
          <ac:chgData name="Jeremy Friedman" userId="cd0988ff0ffb8944" providerId="LiveId" clId="{A24FB7A7-620D-462F-8DC2-7BC86C6F851D}" dt="2022-10-19T01:59:27.804" v="1342" actId="478"/>
          <ac:graphicFrameMkLst>
            <pc:docMk/>
            <pc:sldMk cId="2488561400" sldId="265"/>
            <ac:graphicFrameMk id="5" creationId="{5E503E20-6AD4-0965-35B1-CD7FB6AA2684}"/>
          </ac:graphicFrameMkLst>
        </pc:graphicFrameChg>
        <pc:graphicFrameChg chg="add mod">
          <ac:chgData name="Jeremy Friedman" userId="cd0988ff0ffb8944" providerId="LiveId" clId="{A24FB7A7-620D-462F-8DC2-7BC86C6F851D}" dt="2022-10-19T14:45:51.918" v="3598" actId="20577"/>
          <ac:graphicFrameMkLst>
            <pc:docMk/>
            <pc:sldMk cId="2488561400" sldId="265"/>
            <ac:graphicFrameMk id="6" creationId="{EBD60D61-CFEC-CD5F-04C8-0C706D28E851}"/>
          </ac:graphicFrameMkLst>
        </pc:graphicFrameChg>
        <pc:graphicFrameChg chg="add mod modGraphic">
          <ac:chgData name="Jeremy Friedman" userId="cd0988ff0ffb8944" providerId="LiveId" clId="{A24FB7A7-620D-462F-8DC2-7BC86C6F851D}" dt="2022-10-19T02:39:32.313" v="2302" actId="14100"/>
          <ac:graphicFrameMkLst>
            <pc:docMk/>
            <pc:sldMk cId="2488561400" sldId="265"/>
            <ac:graphicFrameMk id="7" creationId="{5E503E20-6AD4-0965-35B1-CD7FB6AA2684}"/>
          </ac:graphicFrameMkLst>
        </pc:graphicFrameChg>
        <pc:graphicFrameChg chg="add del mod">
          <ac:chgData name="Jeremy Friedman" userId="cd0988ff0ffb8944" providerId="LiveId" clId="{A24FB7A7-620D-462F-8DC2-7BC86C6F851D}" dt="2022-10-19T02:02:23.055" v="1376" actId="21"/>
          <ac:graphicFrameMkLst>
            <pc:docMk/>
            <pc:sldMk cId="2488561400" sldId="265"/>
            <ac:graphicFrameMk id="8" creationId="{CC7DBBB9-3213-AE7B-F546-CC216552CFA9}"/>
          </ac:graphicFrameMkLst>
        </pc:graphicFrameChg>
        <pc:graphicFrameChg chg="add del mod">
          <ac:chgData name="Jeremy Friedman" userId="cd0988ff0ffb8944" providerId="LiveId" clId="{A24FB7A7-620D-462F-8DC2-7BC86C6F851D}" dt="2022-10-19T02:29:13.293" v="1828" actId="478"/>
          <ac:graphicFrameMkLst>
            <pc:docMk/>
            <pc:sldMk cId="2488561400" sldId="265"/>
            <ac:graphicFrameMk id="13" creationId="{6BFE0241-B3D3-A982-6F77-AC31D2F4662A}"/>
          </ac:graphicFrameMkLst>
        </pc:graphicFrameChg>
      </pc:sldChg>
      <pc:sldChg chg="addSp delSp modSp new mod">
        <pc:chgData name="Jeremy Friedman" userId="cd0988ff0ffb8944" providerId="LiveId" clId="{A24FB7A7-620D-462F-8DC2-7BC86C6F851D}" dt="2022-10-19T14:45:22.030" v="3542" actId="1582"/>
        <pc:sldMkLst>
          <pc:docMk/>
          <pc:sldMk cId="3658393479" sldId="266"/>
        </pc:sldMkLst>
        <pc:spChg chg="del">
          <ac:chgData name="Jeremy Friedman" userId="cd0988ff0ffb8944" providerId="LiveId" clId="{A24FB7A7-620D-462F-8DC2-7BC86C6F851D}" dt="2022-10-19T02:09:19.477" v="1552" actId="478"/>
          <ac:spMkLst>
            <pc:docMk/>
            <pc:sldMk cId="3658393479" sldId="266"/>
            <ac:spMk id="2" creationId="{0A7576B9-5E45-FEC1-82A9-BF4E7C5980EA}"/>
          </ac:spMkLst>
        </pc:spChg>
        <pc:spChg chg="del">
          <ac:chgData name="Jeremy Friedman" userId="cd0988ff0ffb8944" providerId="LiveId" clId="{A24FB7A7-620D-462F-8DC2-7BC86C6F851D}" dt="2022-10-19T02:09:19.477" v="1552" actId="478"/>
          <ac:spMkLst>
            <pc:docMk/>
            <pc:sldMk cId="3658393479" sldId="266"/>
            <ac:spMk id="3" creationId="{E6E032F8-BC8E-0D06-5B2A-09CFA053063C}"/>
          </ac:spMkLst>
        </pc:spChg>
        <pc:spChg chg="add del mod">
          <ac:chgData name="Jeremy Friedman" userId="cd0988ff0ffb8944" providerId="LiveId" clId="{A24FB7A7-620D-462F-8DC2-7BC86C6F851D}" dt="2022-10-19T02:20:28.903" v="1614" actId="478"/>
          <ac:spMkLst>
            <pc:docMk/>
            <pc:sldMk cId="3658393479" sldId="266"/>
            <ac:spMk id="6" creationId="{C9B8EAA0-35C7-545D-A000-88798F8807BD}"/>
          </ac:spMkLst>
        </pc:spChg>
        <pc:spChg chg="add mod ord">
          <ac:chgData name="Jeremy Friedman" userId="cd0988ff0ffb8944" providerId="LiveId" clId="{A24FB7A7-620D-462F-8DC2-7BC86C6F851D}" dt="2022-10-19T02:20:45.010" v="1616" actId="167"/>
          <ac:spMkLst>
            <pc:docMk/>
            <pc:sldMk cId="3658393479" sldId="266"/>
            <ac:spMk id="7" creationId="{CB8E6206-009E-A902-670F-625EBA007234}"/>
          </ac:spMkLst>
        </pc:spChg>
        <pc:spChg chg="add mod">
          <ac:chgData name="Jeremy Friedman" userId="cd0988ff0ffb8944" providerId="LiveId" clId="{A24FB7A7-620D-462F-8DC2-7BC86C6F851D}" dt="2022-10-19T02:26:06.963" v="1817" actId="20577"/>
          <ac:spMkLst>
            <pc:docMk/>
            <pc:sldMk cId="3658393479" sldId="266"/>
            <ac:spMk id="8" creationId="{15122B7E-2629-825C-8FF0-1619CF9AB60B}"/>
          </ac:spMkLst>
        </pc:spChg>
        <pc:spChg chg="add mod">
          <ac:chgData name="Jeremy Friedman" userId="cd0988ff0ffb8944" providerId="LiveId" clId="{A24FB7A7-620D-462F-8DC2-7BC86C6F851D}" dt="2022-10-19T14:45:22.030" v="3542" actId="1582"/>
          <ac:spMkLst>
            <pc:docMk/>
            <pc:sldMk cId="3658393479" sldId="266"/>
            <ac:spMk id="9" creationId="{6472C898-61C0-DEFA-51C0-997ACFAA7777}"/>
          </ac:spMkLst>
        </pc:spChg>
        <pc:picChg chg="add mod">
          <ac:chgData name="Jeremy Friedman" userId="cd0988ff0ffb8944" providerId="LiveId" clId="{A24FB7A7-620D-462F-8DC2-7BC86C6F851D}" dt="2022-10-19T02:26:52.564" v="1822" actId="1076"/>
          <ac:picMkLst>
            <pc:docMk/>
            <pc:sldMk cId="3658393479" sldId="266"/>
            <ac:picMk id="4" creationId="{03870420-23F9-68B7-9354-5211031512FE}"/>
          </ac:picMkLst>
        </pc:picChg>
        <pc:picChg chg="add mod">
          <ac:chgData name="Jeremy Friedman" userId="cd0988ff0ffb8944" providerId="LiveId" clId="{A24FB7A7-620D-462F-8DC2-7BC86C6F851D}" dt="2022-10-19T02:26:59.134" v="1823" actId="1076"/>
          <ac:picMkLst>
            <pc:docMk/>
            <pc:sldMk cId="3658393479" sldId="266"/>
            <ac:picMk id="5" creationId="{385E5820-3646-8528-D85D-3D9D98094E5A}"/>
          </ac:picMkLst>
        </pc:picChg>
      </pc:sldChg>
      <pc:sldChg chg="modSp add mod">
        <pc:chgData name="Jeremy Friedman" userId="cd0988ff0ffb8944" providerId="LiveId" clId="{A24FB7A7-620D-462F-8DC2-7BC86C6F851D}" dt="2022-10-19T22:04:18.305" v="4737" actId="20577"/>
        <pc:sldMkLst>
          <pc:docMk/>
          <pc:sldMk cId="1262345241" sldId="267"/>
        </pc:sldMkLst>
        <pc:spChg chg="mod">
          <ac:chgData name="Jeremy Friedman" userId="cd0988ff0ffb8944" providerId="LiveId" clId="{A24FB7A7-620D-462F-8DC2-7BC86C6F851D}" dt="2022-10-19T14:43:38.026" v="3373" actId="20577"/>
          <ac:spMkLst>
            <pc:docMk/>
            <pc:sldMk cId="1262345241" sldId="267"/>
            <ac:spMk id="2" creationId="{96706101-2AB6-1372-BF99-7951043F1F55}"/>
          </ac:spMkLst>
        </pc:spChg>
        <pc:spChg chg="mod">
          <ac:chgData name="Jeremy Friedman" userId="cd0988ff0ffb8944" providerId="LiveId" clId="{A24FB7A7-620D-462F-8DC2-7BC86C6F851D}" dt="2022-10-19T22:04:18.305" v="4737" actId="20577"/>
          <ac:spMkLst>
            <pc:docMk/>
            <pc:sldMk cId="1262345241" sldId="267"/>
            <ac:spMk id="3" creationId="{A7B742D2-8041-668A-3754-D8DC4094CFAD}"/>
          </ac:spMkLst>
        </pc:spChg>
      </pc:sldChg>
      <pc:sldChg chg="new del">
        <pc:chgData name="Jeremy Friedman" userId="cd0988ff0ffb8944" providerId="LiveId" clId="{A24FB7A7-620D-462F-8DC2-7BC86C6F851D}" dt="2022-10-19T02:19:56.730" v="1591" actId="680"/>
        <pc:sldMkLst>
          <pc:docMk/>
          <pc:sldMk cId="3952174921" sldId="267"/>
        </pc:sldMkLst>
      </pc:sldChg>
      <pc:sldChg chg="addSp delSp modSp new mod">
        <pc:chgData name="Jeremy Friedman" userId="cd0988ff0ffb8944" providerId="LiveId" clId="{A24FB7A7-620D-462F-8DC2-7BC86C6F851D}" dt="2022-10-19T22:09:28.645" v="4848" actId="20577"/>
        <pc:sldMkLst>
          <pc:docMk/>
          <pc:sldMk cId="1199665058" sldId="268"/>
        </pc:sldMkLst>
        <pc:spChg chg="del mod">
          <ac:chgData name="Jeremy Friedman" userId="cd0988ff0ffb8944" providerId="LiveId" clId="{A24FB7A7-620D-462F-8DC2-7BC86C6F851D}" dt="2022-10-19T14:51:31.118" v="4076" actId="478"/>
          <ac:spMkLst>
            <pc:docMk/>
            <pc:sldMk cId="1199665058" sldId="268"/>
            <ac:spMk id="2" creationId="{568C5F0F-C9BC-8218-CB0B-25AC8C308C92}"/>
          </ac:spMkLst>
        </pc:spChg>
        <pc:spChg chg="mod">
          <ac:chgData name="Jeremy Friedman" userId="cd0988ff0ffb8944" providerId="LiveId" clId="{A24FB7A7-620D-462F-8DC2-7BC86C6F851D}" dt="2022-10-19T22:09:28.645" v="4848" actId="20577"/>
          <ac:spMkLst>
            <pc:docMk/>
            <pc:sldMk cId="1199665058" sldId="268"/>
            <ac:spMk id="3" creationId="{022DEC92-E05F-B769-FC19-CF82208B2D31}"/>
          </ac:spMkLst>
        </pc:spChg>
        <pc:spChg chg="add del mod ord">
          <ac:chgData name="Jeremy Friedman" userId="cd0988ff0ffb8944" providerId="LiveId" clId="{A24FB7A7-620D-462F-8DC2-7BC86C6F851D}" dt="2022-10-19T14:51:31.118" v="4076" actId="478"/>
          <ac:spMkLst>
            <pc:docMk/>
            <pc:sldMk cId="1199665058" sldId="268"/>
            <ac:spMk id="4" creationId="{384D9E16-044D-A830-5DEB-A0FE778F6E3E}"/>
          </ac:spMkLst>
        </pc:spChg>
        <pc:spChg chg="add del mod">
          <ac:chgData name="Jeremy Friedman" userId="cd0988ff0ffb8944" providerId="LiveId" clId="{A24FB7A7-620D-462F-8DC2-7BC86C6F851D}" dt="2022-10-19T14:51:23.761" v="4075" actId="478"/>
          <ac:spMkLst>
            <pc:docMk/>
            <pc:sldMk cId="1199665058" sldId="268"/>
            <ac:spMk id="5" creationId="{B15D8C33-B23B-DF1D-09D5-ADA8FF227FF1}"/>
          </ac:spMkLst>
        </pc:spChg>
        <pc:spChg chg="add del mod">
          <ac:chgData name="Jeremy Friedman" userId="cd0988ff0ffb8944" providerId="LiveId" clId="{A24FB7A7-620D-462F-8DC2-7BC86C6F851D}" dt="2022-10-19T14:51:33.675" v="4077" actId="478"/>
          <ac:spMkLst>
            <pc:docMk/>
            <pc:sldMk cId="1199665058" sldId="268"/>
            <ac:spMk id="7" creationId="{CB64164D-897F-06A4-ECB3-FF50A364F7D2}"/>
          </ac:spMkLst>
        </pc:spChg>
        <pc:spChg chg="add mod">
          <ac:chgData name="Jeremy Friedman" userId="cd0988ff0ffb8944" providerId="LiveId" clId="{A24FB7A7-620D-462F-8DC2-7BC86C6F851D}" dt="2022-10-19T14:51:34.038" v="4078"/>
          <ac:spMkLst>
            <pc:docMk/>
            <pc:sldMk cId="1199665058" sldId="268"/>
            <ac:spMk id="8" creationId="{411BBC45-0814-4FE9-F935-2606B854DE0F}"/>
          </ac:spMkLst>
        </pc:spChg>
        <pc:spChg chg="add mod">
          <ac:chgData name="Jeremy Friedman" userId="cd0988ff0ffb8944" providerId="LiveId" clId="{A24FB7A7-620D-462F-8DC2-7BC86C6F851D}" dt="2022-10-19T14:51:37.090" v="4090" actId="20577"/>
          <ac:spMkLst>
            <pc:docMk/>
            <pc:sldMk cId="1199665058" sldId="268"/>
            <ac:spMk id="9" creationId="{46EF441B-CD2F-6145-0DFB-5A3627FFD0B4}"/>
          </ac:spMkLst>
        </pc:spChg>
      </pc:sldChg>
      <pc:sldChg chg="addSp delSp modSp new mod">
        <pc:chgData name="Jeremy Friedman" userId="cd0988ff0ffb8944" providerId="LiveId" clId="{A24FB7A7-620D-462F-8DC2-7BC86C6F851D}" dt="2022-10-19T22:10:08.302" v="4889" actId="20577"/>
        <pc:sldMkLst>
          <pc:docMk/>
          <pc:sldMk cId="3005300621" sldId="269"/>
        </pc:sldMkLst>
        <pc:spChg chg="del mod">
          <ac:chgData name="Jeremy Friedman" userId="cd0988ff0ffb8944" providerId="LiveId" clId="{A24FB7A7-620D-462F-8DC2-7BC86C6F851D}" dt="2022-10-19T14:51:50.436" v="4116" actId="478"/>
          <ac:spMkLst>
            <pc:docMk/>
            <pc:sldMk cId="3005300621" sldId="269"/>
            <ac:spMk id="2" creationId="{B8506E4F-A5AC-71B1-5D99-CD43E7F5D777}"/>
          </ac:spMkLst>
        </pc:spChg>
        <pc:spChg chg="mod">
          <ac:chgData name="Jeremy Friedman" userId="cd0988ff0ffb8944" providerId="LiveId" clId="{A24FB7A7-620D-462F-8DC2-7BC86C6F851D}" dt="2022-10-19T22:10:08.302" v="4889" actId="20577"/>
          <ac:spMkLst>
            <pc:docMk/>
            <pc:sldMk cId="3005300621" sldId="269"/>
            <ac:spMk id="3" creationId="{7EBEFC51-6C17-70A6-12CF-8DE2B6BAA4DC}"/>
          </ac:spMkLst>
        </pc:spChg>
        <pc:spChg chg="add del mod">
          <ac:chgData name="Jeremy Friedman" userId="cd0988ff0ffb8944" providerId="LiveId" clId="{A24FB7A7-620D-462F-8DC2-7BC86C6F851D}" dt="2022-10-19T14:51:39.962" v="4092" actId="478"/>
          <ac:spMkLst>
            <pc:docMk/>
            <pc:sldMk cId="3005300621" sldId="269"/>
            <ac:spMk id="4" creationId="{362213A4-0D32-9F61-5846-16A606EA05C9}"/>
          </ac:spMkLst>
        </pc:spChg>
        <pc:spChg chg="add mod">
          <ac:chgData name="Jeremy Friedman" userId="cd0988ff0ffb8944" providerId="LiveId" clId="{A24FB7A7-620D-462F-8DC2-7BC86C6F851D}" dt="2022-10-19T14:51:40.357" v="4093"/>
          <ac:spMkLst>
            <pc:docMk/>
            <pc:sldMk cId="3005300621" sldId="269"/>
            <ac:spMk id="5" creationId="{FBD9714C-B77B-C7BB-A07D-B04253EB5E94}"/>
          </ac:spMkLst>
        </pc:spChg>
        <pc:spChg chg="add mod">
          <ac:chgData name="Jeremy Friedman" userId="cd0988ff0ffb8944" providerId="LiveId" clId="{A24FB7A7-620D-462F-8DC2-7BC86C6F851D}" dt="2022-10-19T14:51:47.208" v="4115" actId="20577"/>
          <ac:spMkLst>
            <pc:docMk/>
            <pc:sldMk cId="3005300621" sldId="269"/>
            <ac:spMk id="6" creationId="{DEE59C51-7B73-48DB-0EDA-B7C77663BA81}"/>
          </ac:spMkLst>
        </pc:spChg>
        <pc:spChg chg="add del mod">
          <ac:chgData name="Jeremy Friedman" userId="cd0988ff0ffb8944" providerId="LiveId" clId="{A24FB7A7-620D-462F-8DC2-7BC86C6F851D}" dt="2022-10-19T14:51:51.964" v="4117" actId="478"/>
          <ac:spMkLst>
            <pc:docMk/>
            <pc:sldMk cId="3005300621" sldId="269"/>
            <ac:spMk id="8" creationId="{CDD78714-2906-95BE-902C-A1445D28F51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d0988ff0ffb8944/Documents/Fall%2022/BQOM%202521/OneDrive_1_9-7-2022/marketPivotFilledIn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d0988ff0ffb8944/Documents/Fall%2022/BQOM%202521/OneDrive_1_9-7-2022/marketPivotFilledIn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cd0988ff0ffb8944/Documents/Fall%2022/BQOM%202521/OneDrive_1_9-7-2022/marketPivotFilledIn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 dirty="0"/>
              <a:t>Criteria Values per Alternative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[marketPivotFilledIn2.xlsx]Sheet1!$A$97</c:f>
              <c:strCache>
                <c:ptCount val="1"/>
                <c:pt idx="0">
                  <c:v>Stay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[marketPivotFilledIn2.xlsx]Sheet1!$D$96:$J$96</c:f>
              <c:strCache>
                <c:ptCount val="7"/>
                <c:pt idx="0">
                  <c:v>Competition</c:v>
                </c:pt>
                <c:pt idx="1">
                  <c:v>Chance of First-to-Market</c:v>
                </c:pt>
                <c:pt idx="2">
                  <c:v>Renovation Costs</c:v>
                </c:pt>
                <c:pt idx="3">
                  <c:v>Current Financial Trajectory</c:v>
                </c:pt>
                <c:pt idx="4">
                  <c:v>Scientific Expertise</c:v>
                </c:pt>
                <c:pt idx="5">
                  <c:v>Lag Time in Pivot</c:v>
                </c:pt>
                <c:pt idx="6">
                  <c:v>Company Optics</c:v>
                </c:pt>
              </c:strCache>
            </c:strRef>
          </c:cat>
          <c:val>
            <c:numRef>
              <c:f>[marketPivotFilledIn2.xlsx]Sheet1!$D$97:$J$97</c:f>
              <c:numCache>
                <c:formatCode>_(* #,##0.00_);_(* \(#,##0.00\);_(* "-"??_);_(@_)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 formatCode="General">
                  <c:v>0.2</c:v>
                </c:pt>
                <c:pt idx="4" formatCode="General">
                  <c:v>0.875</c:v>
                </c:pt>
                <c:pt idx="5" formatCode="General">
                  <c:v>0.875</c:v>
                </c:pt>
                <c:pt idx="6" formatCode="General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8-4A47-AE4A-C34667A395BA}"/>
            </c:ext>
          </c:extLst>
        </c:ser>
        <c:ser>
          <c:idx val="1"/>
          <c:order val="1"/>
          <c:tx>
            <c:strRef>
              <c:f>[marketPivotFilledIn2.xlsx]Sheet1!$A$98</c:f>
              <c:strCache>
                <c:ptCount val="1"/>
                <c:pt idx="0">
                  <c:v>Pivot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[marketPivotFilledIn2.xlsx]Sheet1!$D$96:$J$96</c:f>
              <c:strCache>
                <c:ptCount val="7"/>
                <c:pt idx="0">
                  <c:v>Competition</c:v>
                </c:pt>
                <c:pt idx="1">
                  <c:v>Chance of First-to-Market</c:v>
                </c:pt>
                <c:pt idx="2">
                  <c:v>Renovation Costs</c:v>
                </c:pt>
                <c:pt idx="3">
                  <c:v>Current Financial Trajectory</c:v>
                </c:pt>
                <c:pt idx="4">
                  <c:v>Scientific Expertise</c:v>
                </c:pt>
                <c:pt idx="5">
                  <c:v>Lag Time in Pivot</c:v>
                </c:pt>
                <c:pt idx="6">
                  <c:v>Company Optics</c:v>
                </c:pt>
              </c:strCache>
            </c:strRef>
          </c:cat>
          <c:val>
            <c:numRef>
              <c:f>[marketPivotFilledIn2.xlsx]Sheet1!$D$98:$J$98</c:f>
              <c:numCache>
                <c:formatCode>_(* #,##0.00_);_(* \(#,##0.00\);_(* "-"??_);_(@_)</c:formatCode>
                <c:ptCount val="7"/>
                <c:pt idx="0">
                  <c:v>0.83333333333333326</c:v>
                </c:pt>
                <c:pt idx="1">
                  <c:v>0.83333333333333326</c:v>
                </c:pt>
                <c:pt idx="2">
                  <c:v>0.83333333333333326</c:v>
                </c:pt>
                <c:pt idx="3" formatCode="General">
                  <c:v>0.8</c:v>
                </c:pt>
                <c:pt idx="4" formatCode="General">
                  <c:v>0.125</c:v>
                </c:pt>
                <c:pt idx="5" formatCode="General">
                  <c:v>0.125</c:v>
                </c:pt>
                <c:pt idx="6" formatCode="General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98-4A47-AE4A-C34667A39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0652928"/>
        <c:axId val="930653760"/>
      </c:barChart>
      <c:catAx>
        <c:axId val="93065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53760"/>
        <c:crosses val="autoZero"/>
        <c:auto val="1"/>
        <c:lblAlgn val="ctr"/>
        <c:lblOffset val="100"/>
        <c:noMultiLvlLbl val="0"/>
      </c:catAx>
      <c:valAx>
        <c:axId val="93065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65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38100">
      <a:solidFill>
        <a:srgbClr val="0070C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Priority Decision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[marketPivotFilledIn2.xlsx]Sheet1!$B$115:$C$115</c:f>
              <c:strCache>
                <c:ptCount val="2"/>
                <c:pt idx="0">
                  <c:v>Stay</c:v>
                </c:pt>
                <c:pt idx="1">
                  <c:v>Pivot</c:v>
                </c:pt>
              </c:strCache>
            </c:strRef>
          </c:cat>
          <c:val>
            <c:numRef>
              <c:f>[marketPivotFilledIn2.xlsx]Sheet1!$B$116:$C$116</c:f>
              <c:numCache>
                <c:formatCode>0%</c:formatCode>
                <c:ptCount val="2"/>
                <c:pt idx="0">
                  <c:v>0.37538944583122047</c:v>
                </c:pt>
                <c:pt idx="1">
                  <c:v>0.62461055416877953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0-4BA0-A76E-1A07F9A50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3192384"/>
        <c:axId val="1483198208"/>
      </c:barChart>
      <c:catAx>
        <c:axId val="14831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198208"/>
        <c:crosses val="autoZero"/>
        <c:auto val="1"/>
        <c:lblAlgn val="ctr"/>
        <c:lblOffset val="100"/>
        <c:noMultiLvlLbl val="0"/>
      </c:catAx>
      <c:valAx>
        <c:axId val="148319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19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38100">
      <a:solidFill>
        <a:srgbClr val="0070C0"/>
      </a:solidFill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[marketPivotFilledIn2.xlsx]Sheet1!$A$121:$A$127</cx:f>
        <cx:lvl ptCount="7">
          <cx:pt idx="0">Competition</cx:pt>
          <cx:pt idx="1">Chance of First-to-Market</cx:pt>
          <cx:pt idx="2">Renovation Costs</cx:pt>
          <cx:pt idx="3">Current Financial Trajectory</cx:pt>
          <cx:pt idx="4">Scientific Expertise</cx:pt>
          <cx:pt idx="5">Lag Time in Pivot</cx:pt>
          <cx:pt idx="6">Company Optics</cx:pt>
        </cx:lvl>
      </cx:strDim>
      <cx:numDim type="size">
        <cx:f>[marketPivotFilledIn2.xlsx]Sheet1!$C$121:$C$127</cx:f>
        <cx:lvl ptCount="7" formatCode="_(* #,##0.00_);_(* \(#,##0.00\);_(* &quot;-&quot;??_);_(@_)">
          <cx:pt idx="0">0.55831888871876734</cx:pt>
          <cx:pt idx="1">1</cx:pt>
          <cx:pt idx="2">0.42176415017485119</cx:pt>
          <cx:pt idx="3">0.33412276113675637</cx:pt>
          <cx:pt idx="4">0.73338687003163394</cx:pt>
          <cx:pt idx="5">0.1510929333998752</cx:pt>
          <cx:pt idx="6">0.080068742571573592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kumimoji="0" lang="en-US" sz="1600" b="1" i="0" u="none" strike="noStrike" kern="1200" cap="none" spc="100" normalizeH="0" baseline="0" noProof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</a:rPr>
              <a:t>Criteria Relative Weights</a:t>
            </a:r>
            <a:endParaRPr lang="en-US"/>
          </a:p>
        </cx:rich>
      </cx:tx>
    </cx:title>
    <cx:plotArea>
      <cx:plotAreaRegion>
        <cx:series layoutId="sunburst" uniqueId="{2C87D9E7-53BD-4F56-99F9-8C52D93B7B4A}">
          <cx:dataId val="0"/>
        </cx:series>
      </cx:plotAreaRegion>
    </cx:plotArea>
    <cx:legend pos="b" align="ctr" overlay="0"/>
  </cx:chart>
  <cx:spPr>
    <a:ln w="38100">
      <a:solidFill>
        <a:srgbClr val="0070C0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1:03:0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1:03:0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910F6-C47E-497F-9519-2CE1E48563C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A262-063A-40F8-8DEA-6D96114B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7B65-9615-9105-5698-326C0470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9A966-7A5E-FE38-5DEF-FDEED3F1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C844-A18E-CA74-5D48-66B3EF0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E606-8D63-F3B8-9807-7E1A2FB2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033B-704D-FF05-729C-F00D307E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725D-E4DB-9CAD-9336-B7313A33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2C7F-0965-CB64-6839-E067CD52D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39B9-984F-CB35-6E82-CDF36E6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79D2-F85A-8E2D-05DB-5A448DB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2FAA-DBCA-B3D9-456F-5F575668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FCFCA-5AD9-15EB-9D8E-FC2E3CA1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A8589-E2CF-1C1E-ACC2-131B4DB1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DF31-2198-9DE3-1722-D77B5813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98E2-2ACF-0E96-C3C4-3CC4D208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AB875-2BD2-AD8D-6371-244E8543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AD1-99A0-5535-EA3F-B9366570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81D-5B01-0F2D-73A4-F68971F9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821F-1B22-65E9-0D5C-7F3EC1E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4761-8AF5-268F-F9BA-84F7DA99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57CA-CF9E-AC09-EE6A-DA118C9D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DAD9-F76D-2A78-96F4-29C53683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4AB0-9916-344D-D001-BBEA575FC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FEF3-E06E-A865-39F2-2CC813AD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2CE7-E1FD-B13B-5374-51B69588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CD6C-2501-C826-487F-7C03F34E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4D9E-E4DB-F3FF-A141-165A33F3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07F6-C52E-865E-9F96-2CB4B8F9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77FB-3BB3-6FE3-3E7A-5DE4FD4E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1B9A-F428-5C80-DE1D-6A01D5C8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35A68-EAFA-819C-3A16-A6EE1D77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A96-AD13-A1FC-B1CF-747448A9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FBCA-758D-12CB-1958-F3B855B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6B660-9E28-D9D5-39D4-33C87A2D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A5A1A-765F-0045-BE15-74E6A523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48A52-74C2-94F3-1B30-2B7B7E823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C8CC-6173-E23D-7BE9-62971E71F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345E8-CAA5-8198-D4FD-13F7925A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10DFC-61AE-FB8D-1F5B-CE0B7D63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EDEF-4CD9-57BE-8319-5684E891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340A-1E4C-4BD4-750C-359B5B5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5F475-E670-4532-2D25-AC4AF91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A35EA-DAB6-C41E-128D-26967394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CA849-0BC1-61ED-C7CC-CD35FC30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73486-3F81-E526-273A-57CC0FB4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AE64C-1642-6881-48D4-8023C11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B7C2-1B36-BC25-64E7-17E95401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BE91-E37C-22FE-999E-CAB616CB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72B8-BA14-0A27-57F3-90630663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25355-46E7-B2EA-EC59-0C8D5B963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96A9-7DEF-35BC-233B-306A6442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0A96-600B-1BCB-32FC-13B690DE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AFA72-047D-809E-C54A-C2FDA8F4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4954-5646-043E-4822-70996BE7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DC9AB-3E6A-C924-126C-CD3B148B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F39E-22E1-CEAD-1D03-7C4A5144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3FF1B-F5DB-8DD7-A107-E4585F16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3878-875D-5C4F-0617-3FC6E69F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0CD49-0824-3FC9-E587-8954AFCD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C2E69-C278-B170-71D6-1F5804B7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4EC25-CD66-3482-B10A-6ACC4953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E501-0695-09F7-4E80-DCAA8D313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97B8-4C56-445F-AFC9-9317F53BEBA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548D-7B2D-4A24-472B-0DBFC6A1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66EC-9543-1976-3739-FB8B4C786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FA31-11C1-41DE-928F-29DB439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260CF-9BDE-6ECE-D64D-23782C37A0EC}"/>
              </a:ext>
            </a:extLst>
          </p:cNvPr>
          <p:cNvSpPr/>
          <p:nvPr/>
        </p:nvSpPr>
        <p:spPr>
          <a:xfrm>
            <a:off x="0" y="822642"/>
            <a:ext cx="12192000" cy="49072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FC170-1C5D-1670-DBEF-2869BFD7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09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Biotech Company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Market Pivot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B5E08-3F4A-A1D8-8177-6B2828844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416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Jeremy Friedman</a:t>
            </a:r>
          </a:p>
          <a:p>
            <a:r>
              <a:rPr lang="en-US" dirty="0">
                <a:solidFill>
                  <a:schemeClr val="bg1"/>
                </a:solidFill>
              </a:rPr>
              <a:t>October 19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0915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FC51-6C17-70A6-12CF-8DE2B6BA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First-to-Market in the node relationships, to improve the model.</a:t>
            </a:r>
          </a:p>
          <a:p>
            <a:r>
              <a:rPr lang="en-US" dirty="0"/>
              <a:t>Increasing number of criteria relationships in modeling.</a:t>
            </a:r>
          </a:p>
          <a:p>
            <a:r>
              <a:rPr lang="en-US" dirty="0"/>
              <a:t>More stakeholders can be surveyed, such as: employees, board members, advisors. </a:t>
            </a:r>
          </a:p>
          <a:p>
            <a:r>
              <a:rPr lang="en-US" dirty="0"/>
              <a:t>Company A, based on the given ratings and priorities, should pivot into a new market. The new research area should focus on being able to be first-to-market, having overlap with their current scientific expertise, and in a field of low competition. Based on their top three weighted criteria.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9714C-B77B-C7BB-A07D-B04253EB5E94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E59C51-7B73-48DB-0EDA-B7C77663BA81}"/>
              </a:ext>
            </a:extLst>
          </p:cNvPr>
          <p:cNvSpPr txBox="1">
            <a:spLocks/>
          </p:cNvSpPr>
          <p:nvPr/>
        </p:nvSpPr>
        <p:spPr>
          <a:xfrm>
            <a:off x="0" y="100887"/>
            <a:ext cx="10403840" cy="69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053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44322D-11F1-DE7B-7F8F-8D4DBA759613}"/>
              </a:ext>
            </a:extLst>
          </p:cNvPr>
          <p:cNvSpPr/>
          <p:nvPr/>
        </p:nvSpPr>
        <p:spPr>
          <a:xfrm>
            <a:off x="0" y="-1"/>
            <a:ext cx="12192000" cy="10590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06101-2AB6-1372-BF99-7951043F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" y="-1332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42D2-8041-668A-3754-D8DC4094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49" y="14262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Company A is behind their competition on their scientific research. Company B will likely be the first-to-market, ensuring their product out paces Company A and leaves A in the dust. Company A needs to decide whether to stick with their current market solution or pivot the company into a new area of research.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Alternatives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Stay – remain in current scientific market.</a:t>
            </a:r>
          </a:p>
          <a:p>
            <a:pPr marL="0" indent="0">
              <a:buNone/>
            </a:pPr>
            <a:r>
              <a:rPr lang="en-US" dirty="0"/>
              <a:t>Pivot – enter a new target market.</a:t>
            </a:r>
          </a:p>
        </p:txBody>
      </p:sp>
    </p:spTree>
    <p:extLst>
      <p:ext uri="{BB962C8B-B14F-4D97-AF65-F5344CB8AC3E}">
        <p14:creationId xmlns:p14="http://schemas.microsoft.com/office/powerpoint/2010/main" val="41186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44322D-11F1-DE7B-7F8F-8D4DBA759613}"/>
              </a:ext>
            </a:extLst>
          </p:cNvPr>
          <p:cNvSpPr/>
          <p:nvPr/>
        </p:nvSpPr>
        <p:spPr>
          <a:xfrm>
            <a:off x="0" y="-1"/>
            <a:ext cx="12192000" cy="10590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06101-2AB6-1372-BF99-7951043F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" y="-1332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42D2-8041-668A-3754-D8DC4094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49" y="1426210"/>
            <a:ext cx="10515600" cy="525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Stay</a:t>
            </a:r>
          </a:p>
          <a:p>
            <a:pPr marL="0" indent="0">
              <a:buNone/>
            </a:pPr>
            <a:r>
              <a:rPr lang="en-US" dirty="0"/>
              <a:t>Allows for continuity within scientific expertise, no added costs for remodeling or pivoting, no lag time in research, might lose chance of being first-to-market thus losing a significant market share.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Pivot</a:t>
            </a:r>
          </a:p>
          <a:p>
            <a:pPr marL="0" indent="0">
              <a:buNone/>
            </a:pPr>
            <a:r>
              <a:rPr lang="en-US" dirty="0"/>
              <a:t>Enter a new target market, requiring costs of renovation and equipment change, lag time in restarting research, loss and change of scientific expertise, but with a chance of being first-to-market in a new field and beating out all competition. </a:t>
            </a:r>
          </a:p>
        </p:txBody>
      </p:sp>
    </p:spTree>
    <p:extLst>
      <p:ext uri="{BB962C8B-B14F-4D97-AF65-F5344CB8AC3E}">
        <p14:creationId xmlns:p14="http://schemas.microsoft.com/office/powerpoint/2010/main" val="12623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77BC4B-1551-F703-4AE4-6F56A6651D30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0020F-D61D-0729-A44D-F2DDB42E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887"/>
            <a:ext cx="10403840" cy="691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346F-52BD-2185-E976-082C1B6B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5961"/>
            <a:ext cx="11410976" cy="5770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Finances</a:t>
            </a:r>
          </a:p>
          <a:p>
            <a:r>
              <a:rPr lang="en-US" dirty="0"/>
              <a:t>Competition – quantity and quality of competition in the current field.</a:t>
            </a:r>
          </a:p>
          <a:p>
            <a:r>
              <a:rPr lang="en-US" dirty="0"/>
              <a:t>First-to-Market – the chance of being the first product solution on the market.</a:t>
            </a:r>
          </a:p>
          <a:p>
            <a:r>
              <a:rPr lang="en-US" dirty="0"/>
              <a:t>Current Financial trajectory – current to future financial situation. </a:t>
            </a:r>
          </a:p>
          <a:p>
            <a:r>
              <a:rPr lang="en-US" dirty="0"/>
              <a:t>Renovation Costs – any equipment and facility changes in pivot.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Operations</a:t>
            </a:r>
          </a:p>
          <a:p>
            <a:r>
              <a:rPr lang="en-US" dirty="0"/>
              <a:t>Scientific Expertise – cost of keeping or turning over current field experts.</a:t>
            </a:r>
          </a:p>
          <a:p>
            <a:r>
              <a:rPr lang="en-US" dirty="0"/>
              <a:t>Lag time in Pivot – time required to get restarted in a pivot situation.</a:t>
            </a:r>
          </a:p>
          <a:p>
            <a:r>
              <a:rPr lang="en-US" dirty="0"/>
              <a:t>Company Optics – what outside speculators observe from a stay or pivot situation.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Stakeholders: CEO, CFO, COO.</a:t>
            </a:r>
          </a:p>
        </p:txBody>
      </p:sp>
    </p:spTree>
    <p:extLst>
      <p:ext uri="{BB962C8B-B14F-4D97-AF65-F5344CB8AC3E}">
        <p14:creationId xmlns:p14="http://schemas.microsoft.com/office/powerpoint/2010/main" val="35785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A4AEEFA-3466-A146-CB16-81E230E4F064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0020F-D61D-0729-A44D-F2DDB42E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887"/>
            <a:ext cx="10403840" cy="691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346F-52BD-2185-E976-082C1B6B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84" y="1671680"/>
            <a:ext cx="11035056" cy="322980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Finances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Competition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First-to-Market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Current Financial Trajectory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Renovation Costs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Operations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Scientific Expertise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Lag time in Pivot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Company Optics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6F1845-579B-2065-6389-681F07063DD4}"/>
                  </a:ext>
                </a:extLst>
              </p14:cNvPr>
              <p14:cNvContentPartPr/>
              <p14:nvPr/>
            </p14:nvContentPartPr>
            <p14:xfrm>
              <a:off x="7782600" y="693896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6F1845-579B-2065-6389-681F07063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3960" y="6929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4F0691-E4E0-17F4-024F-A7613C523577}"/>
                  </a:ext>
                </a:extLst>
              </p14:cNvPr>
              <p14:cNvContentPartPr/>
              <p14:nvPr/>
            </p14:nvContentPartPr>
            <p14:xfrm>
              <a:off x="7995720" y="55368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4F0691-E4E0-17F4-024F-A7613C523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7080" y="5527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1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8E6206-009E-A902-670F-625EBA007234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70420-23F9-68B7-9354-521103151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0" t="36839" r="6371" b="8882"/>
          <a:stretch/>
        </p:blipFill>
        <p:spPr>
          <a:xfrm>
            <a:off x="175404" y="1423359"/>
            <a:ext cx="6110855" cy="3553891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E5820-3646-8528-D85D-3D9D9809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41" y="270894"/>
            <a:ext cx="5542475" cy="6316211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5122B7E-2629-825C-8FF0-1619CF9A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887"/>
            <a:ext cx="10403840" cy="691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2C898-61C0-DEFA-51C0-997ACFAA7777}"/>
              </a:ext>
            </a:extLst>
          </p:cNvPr>
          <p:cNvSpPr txBox="1"/>
          <p:nvPr/>
        </p:nvSpPr>
        <p:spPr>
          <a:xfrm>
            <a:off x="175403" y="5248144"/>
            <a:ext cx="6110855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Above: code showing relationships between criteria nodes.</a:t>
            </a:r>
          </a:p>
          <a:p>
            <a:endParaRPr lang="en-US" dirty="0"/>
          </a:p>
          <a:p>
            <a:r>
              <a:rPr lang="en-US" dirty="0"/>
              <a:t>Right: Categories of questions built from criteria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65839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D60D61-CFEC-CD5F-04C8-0C706D28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661600"/>
              </p:ext>
            </p:extLst>
          </p:nvPr>
        </p:nvGraphicFramePr>
        <p:xfrm>
          <a:off x="264161" y="1341578"/>
          <a:ext cx="8435274" cy="417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E503E20-6AD4-0965-35B1-CD7FB6AA26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1457874"/>
                  </p:ext>
                </p:extLst>
              </p:nvPr>
            </p:nvGraphicFramePr>
            <p:xfrm>
              <a:off x="9118887" y="792480"/>
              <a:ext cx="3098225" cy="60655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E503E20-6AD4-0965-35B1-CD7FB6AA26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8887" y="792480"/>
                <a:ext cx="3098225" cy="60655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69B67D5-3D52-681C-88D9-3C3EE94828D6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470834-6F27-5E07-253B-F897A923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887"/>
            <a:ext cx="10403840" cy="691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F881D-02E5-0D55-965A-40CCB80CC51D}"/>
              </a:ext>
            </a:extLst>
          </p:cNvPr>
          <p:cNvSpPr txBox="1"/>
          <p:nvPr/>
        </p:nvSpPr>
        <p:spPr>
          <a:xfrm>
            <a:off x="264161" y="5833783"/>
            <a:ext cx="8435274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Above: showing values of each criteria for each alternative.</a:t>
            </a:r>
          </a:p>
          <a:p>
            <a:endParaRPr lang="en-US" dirty="0"/>
          </a:p>
          <a:p>
            <a:r>
              <a:rPr lang="en-US" dirty="0"/>
              <a:t>Right: showing relative weights (importance) of each criteria for the stakeholder’s value.</a:t>
            </a:r>
          </a:p>
        </p:txBody>
      </p:sp>
    </p:spTree>
    <p:extLst>
      <p:ext uri="{BB962C8B-B14F-4D97-AF65-F5344CB8AC3E}">
        <p14:creationId xmlns:p14="http://schemas.microsoft.com/office/powerpoint/2010/main" val="248856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56DBF2-2F80-895A-37DB-54954E3EC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41145"/>
              </p:ext>
            </p:extLst>
          </p:nvPr>
        </p:nvGraphicFramePr>
        <p:xfrm>
          <a:off x="1108014" y="920710"/>
          <a:ext cx="9885106" cy="428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0902A5-E020-EFD8-F597-F3E1CB0B357C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632B31-0DF3-5BA4-DF22-8F4F49F9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887"/>
            <a:ext cx="10403840" cy="691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D2530-A289-7728-20DE-C15F9C9E7B50}"/>
              </a:ext>
            </a:extLst>
          </p:cNvPr>
          <p:cNvSpPr txBox="1"/>
          <p:nvPr/>
        </p:nvSpPr>
        <p:spPr>
          <a:xfrm>
            <a:off x="1062581" y="5556784"/>
            <a:ext cx="9975971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using a sum product of criteria values by criteria weights the priority values were calculated and normalized for each alternative.</a:t>
            </a:r>
          </a:p>
          <a:p>
            <a:pPr algn="ctr"/>
            <a:r>
              <a:rPr lang="en-US" sz="2400" dirty="0"/>
              <a:t>Pivot outweighs Stay by 24%</a:t>
            </a:r>
          </a:p>
        </p:txBody>
      </p:sp>
    </p:spTree>
    <p:extLst>
      <p:ext uri="{BB962C8B-B14F-4D97-AF65-F5344CB8AC3E}">
        <p14:creationId xmlns:p14="http://schemas.microsoft.com/office/powerpoint/2010/main" val="25627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EC92-E05F-B769-FC19-CF82208B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calculation of evaluated and weighted criteria, Pivot alternative outweighs Stay by 24%.</a:t>
            </a:r>
          </a:p>
          <a:p>
            <a:r>
              <a:rPr lang="en-US" dirty="0"/>
              <a:t>Top three criteria by weights: First-to-Market, Scientific Expertise, Competition.</a:t>
            </a:r>
          </a:p>
          <a:p>
            <a:r>
              <a:rPr lang="en-US" dirty="0"/>
              <a:t>First-to-Market criteria excluded from node relationships, needs to be included for more accurate model.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BBC45-0814-4FE9-F935-2606B854DE0F}"/>
              </a:ext>
            </a:extLst>
          </p:cNvPr>
          <p:cNvSpPr/>
          <p:nvPr/>
        </p:nvSpPr>
        <p:spPr>
          <a:xfrm>
            <a:off x="0" y="0"/>
            <a:ext cx="12192000" cy="792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EF441B-CD2F-6145-0DFB-5A3627FF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887"/>
            <a:ext cx="10403840" cy="691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9966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511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Biotech Company Market Pivot  ANP Model</vt:lpstr>
      <vt:lpstr>Background</vt:lpstr>
      <vt:lpstr>Alternatives</vt:lpstr>
      <vt:lpstr>Criteria</vt:lpstr>
      <vt:lpstr>Relationships</vt:lpstr>
      <vt:lpstr>Examples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Pivot ANP</dc:title>
  <dc:creator>Friedman, Jeremy Morris</dc:creator>
  <cp:lastModifiedBy>Jeremy Friedman</cp:lastModifiedBy>
  <cp:revision>1</cp:revision>
  <dcterms:created xsi:type="dcterms:W3CDTF">2022-10-18T14:19:53Z</dcterms:created>
  <dcterms:modified xsi:type="dcterms:W3CDTF">2022-10-19T22:10:15Z</dcterms:modified>
</cp:coreProperties>
</file>