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56" r:id="rId2"/>
    <p:sldId id="266" r:id="rId3"/>
    <p:sldId id="269" r:id="rId4"/>
    <p:sldId id="270" r:id="rId5"/>
    <p:sldId id="275" r:id="rId6"/>
    <p:sldId id="273" r:id="rId7"/>
    <p:sldId id="272" r:id="rId8"/>
    <p:sldId id="271" r:id="rId9"/>
    <p:sldId id="274" r:id="rId10"/>
    <p:sldId id="276"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C8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A75A2-3460-36D1-40FF-3C6701D4A37B}" v="9" dt="2022-10-19T22:22:44.315"/>
    <p1510:client id="{1CF6E58F-D2C3-4408-7652-900022741933}" v="1" dt="2022-10-19T23:29:36.052"/>
    <p1510:client id="{A55FE0AD-0C28-CCE0-94C3-B9F047D5D92B}" v="138" dt="2022-10-19T03:28:03.542"/>
    <p1510:client id="{C06FA3E1-534C-6560-B063-12E770EB3DCF}" v="885" dt="2022-10-19T19:57:29.057"/>
    <p1510:client id="{C9D0B7EB-EA06-DBF2-A468-269048E1D382}" v="1494" dt="2022-10-19T19:43:31.788"/>
    <p1510:client id="{D61701E1-9ABB-48B7-9283-AE7307B9F236}" v="1375" dt="2022-10-19T01:18:43.262"/>
    <p1510:client id="{DD9CBB1A-6D72-4DFA-8D24-46516475404B}" v="2" dt="2022-10-18T04:04:56.905"/>
    <p1510:client id="{E25EC886-67EC-16BF-231E-01A65A1AA0E0}" v="10" dt="2022-10-19T20:08:07.943"/>
    <p1510:client id="{E8838893-F602-79E6-9AFF-AB0097424F56}" v="65" dt="2022-10-19T19:40:08.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a5346711af71396ce430591cf1fea0b9222e91e3bbebbc8764131c888ffde2b9::" providerId="AD" clId="Web-{1CF6E58F-D2C3-4408-7652-900022741933}"/>
    <pc:docChg chg="modSld">
      <pc:chgData name="Guest User" userId="S::urn:spo:anon#a5346711af71396ce430591cf1fea0b9222e91e3bbebbc8764131c888ffde2b9::" providerId="AD" clId="Web-{1CF6E58F-D2C3-4408-7652-900022741933}" dt="2022-10-19T23:29:36.052" v="0" actId="1076"/>
      <pc:docMkLst>
        <pc:docMk/>
      </pc:docMkLst>
      <pc:sldChg chg="modSp">
        <pc:chgData name="Guest User" userId="S::urn:spo:anon#a5346711af71396ce430591cf1fea0b9222e91e3bbebbc8764131c888ffde2b9::" providerId="AD" clId="Web-{1CF6E58F-D2C3-4408-7652-900022741933}" dt="2022-10-19T23:29:36.052" v="0" actId="1076"/>
        <pc:sldMkLst>
          <pc:docMk/>
          <pc:sldMk cId="1256799924" sldId="272"/>
        </pc:sldMkLst>
        <pc:spChg chg="mod">
          <ac:chgData name="Guest User" userId="S::urn:spo:anon#a5346711af71396ce430591cf1fea0b9222e91e3bbebbc8764131c888ffde2b9::" providerId="AD" clId="Web-{1CF6E58F-D2C3-4408-7652-900022741933}" dt="2022-10-19T23:29:36.052" v="0" actId="1076"/>
          <ac:spMkLst>
            <pc:docMk/>
            <pc:sldMk cId="1256799924" sldId="272"/>
            <ac:spMk id="9" creationId="{55C41370-6655-A6B2-AAF0-3761B6E25EC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128BB0-30A5-4259-A642-4BA3A21E458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8DDE7C6-3BC8-4265-9713-32445393D5A2}">
      <dgm:prSet phldrT="[Text]" phldr="0"/>
      <dgm:spPr/>
      <dgm:t>
        <a:bodyPr/>
        <a:lstStyle/>
        <a:p>
          <a:r>
            <a:rPr lang="en-US">
              <a:latin typeface="Arial Black" panose="020B0A04020102020204"/>
            </a:rPr>
            <a:t>Goal</a:t>
          </a:r>
          <a:endParaRPr lang="en-US"/>
        </a:p>
      </dgm:t>
    </dgm:pt>
    <dgm:pt modelId="{1DF7D95F-0237-4DF0-BBE3-DDE7420A1264}" type="parTrans" cxnId="{5B3E3BD9-1A8C-48AF-9CF5-FA01A31240DF}">
      <dgm:prSet/>
      <dgm:spPr/>
      <dgm:t>
        <a:bodyPr/>
        <a:lstStyle/>
        <a:p>
          <a:endParaRPr lang="en-US"/>
        </a:p>
      </dgm:t>
    </dgm:pt>
    <dgm:pt modelId="{FCBB7C41-7C0E-41D6-9607-97F0031C5AA5}" type="sibTrans" cxnId="{5B3E3BD9-1A8C-48AF-9CF5-FA01A31240DF}">
      <dgm:prSet/>
      <dgm:spPr/>
      <dgm:t>
        <a:bodyPr/>
        <a:lstStyle/>
        <a:p>
          <a:endParaRPr lang="en-US"/>
        </a:p>
      </dgm:t>
    </dgm:pt>
    <dgm:pt modelId="{0C7400AA-38BB-43AA-90EE-9CC44D789B6B}">
      <dgm:prSet phldrT="[Text]" phldr="0"/>
      <dgm:spPr/>
      <dgm:t>
        <a:bodyPr/>
        <a:lstStyle/>
        <a:p>
          <a:r>
            <a:rPr lang="en-US">
              <a:latin typeface="Arial Black" panose="020B0A04020102020204"/>
            </a:rPr>
            <a:t>Functionality</a:t>
          </a:r>
          <a:endParaRPr lang="en-US"/>
        </a:p>
      </dgm:t>
    </dgm:pt>
    <dgm:pt modelId="{90552460-D909-4525-AD11-F6C00AA4B8C9}" type="parTrans" cxnId="{ECE99D38-538A-4335-BEEE-F1AE17B4AC81}">
      <dgm:prSet/>
      <dgm:spPr/>
      <dgm:t>
        <a:bodyPr/>
        <a:lstStyle/>
        <a:p>
          <a:endParaRPr lang="en-US"/>
        </a:p>
      </dgm:t>
    </dgm:pt>
    <dgm:pt modelId="{F1F90A4B-2377-4098-A4AA-A79A5E18C53A}" type="sibTrans" cxnId="{ECE99D38-538A-4335-BEEE-F1AE17B4AC81}">
      <dgm:prSet/>
      <dgm:spPr/>
      <dgm:t>
        <a:bodyPr/>
        <a:lstStyle/>
        <a:p>
          <a:endParaRPr lang="en-US"/>
        </a:p>
      </dgm:t>
    </dgm:pt>
    <dgm:pt modelId="{68D36A3D-8D84-4E24-9BAB-46E73C773E83}">
      <dgm:prSet phldrT="[Text]" phldr="0"/>
      <dgm:spPr/>
      <dgm:t>
        <a:bodyPr/>
        <a:lstStyle/>
        <a:p>
          <a:pPr rtl="0"/>
          <a:r>
            <a:rPr lang="en-US">
              <a:latin typeface="Arial Black" panose="020B0A04020102020204"/>
            </a:rPr>
            <a:t>User Rules</a:t>
          </a:r>
          <a:endParaRPr lang="en-US"/>
        </a:p>
      </dgm:t>
    </dgm:pt>
    <dgm:pt modelId="{8B2487F0-8497-4510-A3A2-4AB356652516}" type="parTrans" cxnId="{E1271197-C83D-4136-9B1D-23675E26F679}">
      <dgm:prSet/>
      <dgm:spPr/>
      <dgm:t>
        <a:bodyPr/>
        <a:lstStyle/>
        <a:p>
          <a:endParaRPr lang="en-US"/>
        </a:p>
      </dgm:t>
    </dgm:pt>
    <dgm:pt modelId="{DC4F3124-FC36-4CAE-8B04-A2A732531C25}" type="sibTrans" cxnId="{E1271197-C83D-4136-9B1D-23675E26F679}">
      <dgm:prSet/>
      <dgm:spPr/>
      <dgm:t>
        <a:bodyPr/>
        <a:lstStyle/>
        <a:p>
          <a:endParaRPr lang="en-US"/>
        </a:p>
      </dgm:t>
    </dgm:pt>
    <dgm:pt modelId="{D2BF1B53-AEC7-4FEE-B9C7-394B2E6CF67F}">
      <dgm:prSet phldrT="[Text]" phldr="0"/>
      <dgm:spPr/>
      <dgm:t>
        <a:bodyPr/>
        <a:lstStyle/>
        <a:p>
          <a:pPr rtl="0"/>
          <a:r>
            <a:rPr lang="en-US">
              <a:latin typeface="Arial Black" panose="020B0A04020102020204"/>
            </a:rPr>
            <a:t>Build Types</a:t>
          </a:r>
          <a:endParaRPr lang="en-US"/>
        </a:p>
      </dgm:t>
    </dgm:pt>
    <dgm:pt modelId="{81A029AC-5793-4725-99E1-F833A9648EFA}" type="parTrans" cxnId="{1A9EC92E-0EE6-45B6-B1F8-06EBE4011698}">
      <dgm:prSet/>
      <dgm:spPr/>
      <dgm:t>
        <a:bodyPr/>
        <a:lstStyle/>
        <a:p>
          <a:endParaRPr lang="en-US"/>
        </a:p>
      </dgm:t>
    </dgm:pt>
    <dgm:pt modelId="{FFF31AE4-0F36-4811-B9AF-03CE37648D66}" type="sibTrans" cxnId="{1A9EC92E-0EE6-45B6-B1F8-06EBE4011698}">
      <dgm:prSet/>
      <dgm:spPr/>
      <dgm:t>
        <a:bodyPr/>
        <a:lstStyle/>
        <a:p>
          <a:endParaRPr lang="en-US"/>
        </a:p>
      </dgm:t>
    </dgm:pt>
    <dgm:pt modelId="{1CC9BC82-A2AC-44F6-A5B3-BA71F2186DB6}">
      <dgm:prSet phldrT="[Text]" phldr="0"/>
      <dgm:spPr/>
      <dgm:t>
        <a:bodyPr/>
        <a:lstStyle/>
        <a:p>
          <a:r>
            <a:rPr lang="en-US">
              <a:latin typeface="Arial Black" panose="020B0A04020102020204"/>
            </a:rPr>
            <a:t>Security</a:t>
          </a:r>
          <a:endParaRPr lang="en-US"/>
        </a:p>
      </dgm:t>
    </dgm:pt>
    <dgm:pt modelId="{0A55AFE6-3643-4865-A913-9BB1C4942445}" type="parTrans" cxnId="{DCAFBBF7-A80B-4539-8B74-46586022FD2D}">
      <dgm:prSet/>
      <dgm:spPr/>
      <dgm:t>
        <a:bodyPr/>
        <a:lstStyle/>
        <a:p>
          <a:endParaRPr lang="en-US"/>
        </a:p>
      </dgm:t>
    </dgm:pt>
    <dgm:pt modelId="{3976350F-E019-467C-8260-D7FBF36760E1}" type="sibTrans" cxnId="{DCAFBBF7-A80B-4539-8B74-46586022FD2D}">
      <dgm:prSet/>
      <dgm:spPr/>
      <dgm:t>
        <a:bodyPr/>
        <a:lstStyle/>
        <a:p>
          <a:endParaRPr lang="en-US"/>
        </a:p>
      </dgm:t>
    </dgm:pt>
    <dgm:pt modelId="{7DCF86F0-F8BB-4990-8A95-9BA798BD7D4C}">
      <dgm:prSet phldrT="[Text]" phldr="0"/>
      <dgm:spPr/>
      <dgm:t>
        <a:bodyPr/>
        <a:lstStyle/>
        <a:p>
          <a:pPr rtl="0"/>
          <a:r>
            <a:rPr lang="en-US">
              <a:latin typeface="Arial Black" panose="020B0A04020102020204"/>
            </a:rPr>
            <a:t>Security Updates</a:t>
          </a:r>
          <a:endParaRPr lang="en-US"/>
        </a:p>
      </dgm:t>
    </dgm:pt>
    <dgm:pt modelId="{2B94A632-3AFF-411A-97A4-0DEF8F402736}" type="parTrans" cxnId="{3C546475-2D61-42FC-BC1C-9FFCB76A38D4}">
      <dgm:prSet/>
      <dgm:spPr/>
      <dgm:t>
        <a:bodyPr/>
        <a:lstStyle/>
        <a:p>
          <a:endParaRPr lang="en-US"/>
        </a:p>
      </dgm:t>
    </dgm:pt>
    <dgm:pt modelId="{4524FCB3-649F-430B-ADEA-59060D70973D}" type="sibTrans" cxnId="{3C546475-2D61-42FC-BC1C-9FFCB76A38D4}">
      <dgm:prSet/>
      <dgm:spPr/>
      <dgm:t>
        <a:bodyPr/>
        <a:lstStyle/>
        <a:p>
          <a:endParaRPr lang="en-US"/>
        </a:p>
      </dgm:t>
    </dgm:pt>
    <dgm:pt modelId="{12131A05-5A2A-4C33-B1A4-DDBB69393568}">
      <dgm:prSet phldrT="[Text]" phldr="0"/>
      <dgm:spPr/>
      <dgm:t>
        <a:bodyPr/>
        <a:lstStyle/>
        <a:p>
          <a:pPr rtl="0"/>
          <a:r>
            <a:rPr lang="en-US">
              <a:latin typeface="Arial Black" panose="020B0A04020102020204"/>
            </a:rPr>
            <a:t>Support and Maintenance</a:t>
          </a:r>
          <a:endParaRPr lang="en-US"/>
        </a:p>
      </dgm:t>
    </dgm:pt>
    <dgm:pt modelId="{FF8EB726-9342-4162-9529-A9020D57A179}" type="parTrans" cxnId="{13752E36-7AFB-4478-87DB-D77C6B11E35E}">
      <dgm:prSet/>
      <dgm:spPr/>
      <dgm:t>
        <a:bodyPr/>
        <a:lstStyle/>
        <a:p>
          <a:endParaRPr lang="en-US"/>
        </a:p>
      </dgm:t>
    </dgm:pt>
    <dgm:pt modelId="{C4751F2E-ED29-429C-8E1D-FFF8E3219346}" type="sibTrans" cxnId="{13752E36-7AFB-4478-87DB-D77C6B11E35E}">
      <dgm:prSet/>
      <dgm:spPr/>
      <dgm:t>
        <a:bodyPr/>
        <a:lstStyle/>
        <a:p>
          <a:endParaRPr lang="en-US"/>
        </a:p>
      </dgm:t>
    </dgm:pt>
    <dgm:pt modelId="{2550B8ED-D321-499E-A8E9-0278852FABF9}">
      <dgm:prSet phldrT="[Text]" phldr="0"/>
      <dgm:spPr/>
      <dgm:t>
        <a:bodyPr/>
        <a:lstStyle/>
        <a:p>
          <a:pPr rtl="0"/>
          <a:r>
            <a:rPr lang="en-US">
              <a:latin typeface="Arial Black" panose="020B0A04020102020204"/>
            </a:rPr>
            <a:t>Implementation Effort</a:t>
          </a:r>
          <a:endParaRPr lang="en-US"/>
        </a:p>
      </dgm:t>
    </dgm:pt>
    <dgm:pt modelId="{83692F11-A4FA-4E2A-9360-896F52000032}" type="parTrans" cxnId="{EB7D7860-9CD9-4AF9-A350-9EF546BF8B3D}">
      <dgm:prSet/>
      <dgm:spPr/>
      <dgm:t>
        <a:bodyPr/>
        <a:lstStyle/>
        <a:p>
          <a:endParaRPr lang="en-US"/>
        </a:p>
      </dgm:t>
    </dgm:pt>
    <dgm:pt modelId="{B50C9C97-2468-4A21-ABED-BDA08210F948}" type="sibTrans" cxnId="{EB7D7860-9CD9-4AF9-A350-9EF546BF8B3D}">
      <dgm:prSet/>
      <dgm:spPr/>
      <dgm:t>
        <a:bodyPr/>
        <a:lstStyle/>
        <a:p>
          <a:endParaRPr lang="en-US"/>
        </a:p>
      </dgm:t>
    </dgm:pt>
    <dgm:pt modelId="{302F7D2C-0A98-4822-B9A3-89A5BDE26C7F}">
      <dgm:prSet phldrT="[Text]" phldr="0"/>
      <dgm:spPr/>
      <dgm:t>
        <a:bodyPr/>
        <a:lstStyle/>
        <a:p>
          <a:pPr rtl="0"/>
          <a:r>
            <a:rPr lang="en-US">
              <a:latin typeface="Arial Black" panose="020B0A04020102020204"/>
            </a:rPr>
            <a:t>Recurring Costs</a:t>
          </a:r>
          <a:endParaRPr lang="en-US"/>
        </a:p>
      </dgm:t>
    </dgm:pt>
    <dgm:pt modelId="{AFC0D310-682C-49DE-957D-08DBB1C0FCF6}" type="parTrans" cxnId="{944F6119-7DAE-4757-936E-D226C822ACCD}">
      <dgm:prSet/>
      <dgm:spPr/>
      <dgm:t>
        <a:bodyPr/>
        <a:lstStyle/>
        <a:p>
          <a:endParaRPr lang="en-US"/>
        </a:p>
      </dgm:t>
    </dgm:pt>
    <dgm:pt modelId="{7762DDBF-7C46-4977-AFD1-8B5AA32CB1F0}" type="sibTrans" cxnId="{944F6119-7DAE-4757-936E-D226C822ACCD}">
      <dgm:prSet/>
      <dgm:spPr/>
      <dgm:t>
        <a:bodyPr/>
        <a:lstStyle/>
        <a:p>
          <a:endParaRPr lang="en-US"/>
        </a:p>
      </dgm:t>
    </dgm:pt>
    <dgm:pt modelId="{5B798613-5835-4E16-AE8E-D5C678F73283}">
      <dgm:prSet phldr="0"/>
      <dgm:spPr/>
      <dgm:t>
        <a:bodyPr/>
        <a:lstStyle/>
        <a:p>
          <a:pPr rtl="0"/>
          <a:r>
            <a:rPr lang="en-US">
              <a:latin typeface="Arial Black" panose="020B0A04020102020204"/>
            </a:rPr>
            <a:t>Yearly Sub. Cost</a:t>
          </a:r>
        </a:p>
      </dgm:t>
    </dgm:pt>
    <dgm:pt modelId="{3C72487F-B6FF-4385-B43B-712F57922C7D}" type="parTrans" cxnId="{B394A05D-3C06-413B-890E-C083B6BA7547}">
      <dgm:prSet/>
      <dgm:spPr/>
    </dgm:pt>
    <dgm:pt modelId="{CD9B3F4A-5E61-4226-B816-49A05D1AA8B9}" type="sibTrans" cxnId="{B394A05D-3C06-413B-890E-C083B6BA7547}">
      <dgm:prSet/>
      <dgm:spPr/>
    </dgm:pt>
    <dgm:pt modelId="{851DC607-AB69-4A27-838D-55AA626D62B1}">
      <dgm:prSet phldr="0"/>
      <dgm:spPr/>
      <dgm:t>
        <a:bodyPr/>
        <a:lstStyle/>
        <a:p>
          <a:pPr rtl="0"/>
          <a:r>
            <a:rPr lang="en-US">
              <a:latin typeface="Arial Black" panose="020B0A04020102020204"/>
            </a:rPr>
            <a:t>Development Workflow Solution</a:t>
          </a:r>
        </a:p>
      </dgm:t>
    </dgm:pt>
    <dgm:pt modelId="{2041B5DC-9C02-444B-AD9B-DD12C9F0E498}" type="parTrans" cxnId="{9F17E377-A583-460E-A97C-148A7805D7C7}">
      <dgm:prSet/>
      <dgm:spPr/>
    </dgm:pt>
    <dgm:pt modelId="{AAC20F1D-79FD-4152-85D4-C6F4BB37E050}" type="sibTrans" cxnId="{9F17E377-A583-460E-A97C-148A7805D7C7}">
      <dgm:prSet/>
      <dgm:spPr/>
    </dgm:pt>
    <dgm:pt modelId="{425B2D71-C041-40F1-B0CA-E81BD8AFFFD8}">
      <dgm:prSet phldr="0"/>
      <dgm:spPr/>
      <dgm:t>
        <a:bodyPr/>
        <a:lstStyle/>
        <a:p>
          <a:r>
            <a:rPr lang="en-US">
              <a:latin typeface="Arial Black" panose="020B0A04020102020204"/>
            </a:rPr>
            <a:t>Familiarity</a:t>
          </a:r>
        </a:p>
      </dgm:t>
    </dgm:pt>
    <dgm:pt modelId="{D9946793-C50C-4AB0-92EC-37D4BE352F90}" type="parTrans" cxnId="{6384DDC0-B3E5-4BC5-A92A-22CD9D624ABE}">
      <dgm:prSet/>
      <dgm:spPr/>
    </dgm:pt>
    <dgm:pt modelId="{136E8B8F-D6D4-4C8B-9568-C96BD5405E1E}" type="sibTrans" cxnId="{6384DDC0-B3E5-4BC5-A92A-22CD9D624ABE}">
      <dgm:prSet/>
      <dgm:spPr/>
    </dgm:pt>
    <dgm:pt modelId="{9EA23A3A-4CDE-4A78-B9B1-8B3616C9596E}">
      <dgm:prSet phldr="0"/>
      <dgm:spPr/>
      <dgm:t>
        <a:bodyPr/>
        <a:lstStyle/>
        <a:p>
          <a:pPr rtl="0"/>
          <a:r>
            <a:rPr lang="en-US">
              <a:latin typeface="Arial Black" panose="020B0A04020102020204"/>
            </a:rPr>
            <a:t>Server Location</a:t>
          </a:r>
        </a:p>
      </dgm:t>
    </dgm:pt>
    <dgm:pt modelId="{23014A9E-318B-49F0-B2C4-BE43FCFE1DCE}" type="parTrans" cxnId="{11CB8D2B-49D1-4243-8988-4FA8049EF2AB}">
      <dgm:prSet/>
      <dgm:spPr/>
    </dgm:pt>
    <dgm:pt modelId="{B0894023-ECA5-4FC7-8487-D0F9BD382507}" type="sibTrans" cxnId="{11CB8D2B-49D1-4243-8988-4FA8049EF2AB}">
      <dgm:prSet/>
      <dgm:spPr/>
    </dgm:pt>
    <dgm:pt modelId="{02814A21-96A7-4C7F-ABF0-9A4C492CF4D9}">
      <dgm:prSet phldr="0"/>
      <dgm:spPr/>
      <dgm:t>
        <a:bodyPr/>
        <a:lstStyle/>
        <a:p>
          <a:pPr rtl="0"/>
          <a:r>
            <a:rPr lang="en-US">
              <a:latin typeface="Arial Black" panose="020B0A04020102020204"/>
            </a:rPr>
            <a:t>Customer Data Management</a:t>
          </a:r>
        </a:p>
      </dgm:t>
    </dgm:pt>
    <dgm:pt modelId="{A8B3E26B-85AC-4AEF-8CF2-1BF0CA0E5E28}" type="parTrans" cxnId="{C443CCC1-F25A-440A-8F4D-D3AF7112087F}">
      <dgm:prSet/>
      <dgm:spPr/>
    </dgm:pt>
    <dgm:pt modelId="{840AEB3D-F321-4EE9-AC7A-6B63CE5C8927}" type="sibTrans" cxnId="{C443CCC1-F25A-440A-8F4D-D3AF7112087F}">
      <dgm:prSet/>
      <dgm:spPr/>
    </dgm:pt>
    <dgm:pt modelId="{4310E944-756E-48D7-9D92-BB76019B6EA6}">
      <dgm:prSet phldr="0"/>
      <dgm:spPr/>
      <dgm:t>
        <a:bodyPr/>
        <a:lstStyle/>
        <a:p>
          <a:pPr rtl="0"/>
          <a:r>
            <a:rPr lang="en-US">
              <a:latin typeface="Arial Black" panose="020B0A04020102020204"/>
            </a:rPr>
            <a:t>Vendor Support</a:t>
          </a:r>
        </a:p>
      </dgm:t>
    </dgm:pt>
    <dgm:pt modelId="{52FEA8EA-52D4-4727-BEEA-E6107780F94E}" type="parTrans" cxnId="{F8080D6A-CF7B-4575-B690-2710C4228F30}">
      <dgm:prSet/>
      <dgm:spPr/>
    </dgm:pt>
    <dgm:pt modelId="{12196E29-7BD1-45A2-81FB-F37EC1F96E46}" type="sibTrans" cxnId="{F8080D6A-CF7B-4575-B690-2710C4228F30}">
      <dgm:prSet/>
      <dgm:spPr/>
    </dgm:pt>
    <dgm:pt modelId="{85982003-65A6-4F40-A020-2EB006477538}">
      <dgm:prSet phldr="0"/>
      <dgm:spPr/>
      <dgm:t>
        <a:bodyPr/>
        <a:lstStyle/>
        <a:p>
          <a:r>
            <a:rPr lang="en-US">
              <a:latin typeface="Arial Black" panose="020B0A04020102020204"/>
            </a:rPr>
            <a:t>Updates</a:t>
          </a:r>
        </a:p>
      </dgm:t>
    </dgm:pt>
    <dgm:pt modelId="{C0B21DBE-EC37-43F6-82FA-9C5A53B4FD18}" type="parTrans" cxnId="{15C38EB9-6748-4B06-9209-C4AE4DFB0A0D}">
      <dgm:prSet/>
      <dgm:spPr/>
    </dgm:pt>
    <dgm:pt modelId="{FF5A954D-D427-403B-A52B-B485AD042129}" type="sibTrans" cxnId="{15C38EB9-6748-4B06-9209-C4AE4DFB0A0D}">
      <dgm:prSet/>
      <dgm:spPr/>
    </dgm:pt>
    <dgm:pt modelId="{71FC4C03-88E3-4A2B-BDF0-6F78EE9E4A72}">
      <dgm:prSet phldr="0"/>
      <dgm:spPr/>
      <dgm:t>
        <a:bodyPr/>
        <a:lstStyle/>
        <a:p>
          <a:pPr rtl="0"/>
          <a:r>
            <a:rPr lang="en-US">
              <a:latin typeface="Arial Black" panose="020B0A04020102020204"/>
            </a:rPr>
            <a:t>Internal Effort</a:t>
          </a:r>
        </a:p>
      </dgm:t>
    </dgm:pt>
    <dgm:pt modelId="{0A1AE482-393D-4847-B3F9-63E652BAAE8D}" type="parTrans" cxnId="{43F03CD7-70FA-4807-B19C-35F0315D242C}">
      <dgm:prSet/>
      <dgm:spPr/>
    </dgm:pt>
    <dgm:pt modelId="{ED8422CC-64B7-4262-BD52-989301089DC7}" type="sibTrans" cxnId="{43F03CD7-70FA-4807-B19C-35F0315D242C}">
      <dgm:prSet/>
      <dgm:spPr/>
    </dgm:pt>
    <dgm:pt modelId="{9DB83483-F13A-42CB-9B19-43DD37B8D75A}">
      <dgm:prSet phldr="0"/>
      <dgm:spPr/>
      <dgm:t>
        <a:bodyPr/>
        <a:lstStyle/>
        <a:p>
          <a:r>
            <a:rPr lang="en-US">
              <a:latin typeface="Arial Black" panose="020B0A04020102020204"/>
            </a:rPr>
            <a:t>Internal</a:t>
          </a:r>
        </a:p>
      </dgm:t>
    </dgm:pt>
    <dgm:pt modelId="{BAB06D88-39E0-4065-B41A-10D2D44CC35E}" type="parTrans" cxnId="{A43C4806-4B06-4B62-A4BC-053EE520D213}">
      <dgm:prSet/>
      <dgm:spPr/>
    </dgm:pt>
    <dgm:pt modelId="{929BA5B2-256F-4F65-B5B1-44B49BAA55B6}" type="sibTrans" cxnId="{A43C4806-4B06-4B62-A4BC-053EE520D213}">
      <dgm:prSet/>
      <dgm:spPr/>
    </dgm:pt>
    <dgm:pt modelId="{8CCEF9ED-F55C-473B-B0B9-8597A0CF5808}">
      <dgm:prSet phldr="0"/>
      <dgm:spPr/>
      <dgm:t>
        <a:bodyPr/>
        <a:lstStyle/>
        <a:p>
          <a:r>
            <a:rPr lang="en-US">
              <a:latin typeface="Arial Black" panose="020B0A04020102020204"/>
            </a:rPr>
            <a:t>Vendor</a:t>
          </a:r>
        </a:p>
      </dgm:t>
    </dgm:pt>
    <dgm:pt modelId="{D0F08D50-E1A9-418C-862E-A0C938CAA1D0}" type="parTrans" cxnId="{6CC76020-046E-48D5-931C-CDCB90A12BFF}">
      <dgm:prSet/>
      <dgm:spPr/>
    </dgm:pt>
    <dgm:pt modelId="{E9783935-595A-42A3-8CD6-1C40674013D9}" type="sibTrans" cxnId="{6CC76020-046E-48D5-931C-CDCB90A12BFF}">
      <dgm:prSet/>
      <dgm:spPr/>
    </dgm:pt>
    <dgm:pt modelId="{1F4C9BBC-7D4E-4D1D-9403-51939658ED88}">
      <dgm:prSet phldr="0"/>
      <dgm:spPr/>
      <dgm:t>
        <a:bodyPr/>
        <a:lstStyle/>
        <a:p>
          <a:pPr rtl="0"/>
          <a:r>
            <a:rPr lang="en-US">
              <a:latin typeface="Arial Black" panose="020B0A04020102020204"/>
            </a:rPr>
            <a:t>Support Cost</a:t>
          </a:r>
        </a:p>
      </dgm:t>
    </dgm:pt>
    <dgm:pt modelId="{5E39A4AF-2224-4652-9D28-39B3972AB2FD}" type="parTrans" cxnId="{71A08909-F09C-4A3E-ADF1-5FF6ADDDEB2C}">
      <dgm:prSet/>
      <dgm:spPr/>
    </dgm:pt>
    <dgm:pt modelId="{3F3EDA96-DD26-4210-831F-4F2D3444EC79}" type="sibTrans" cxnId="{71A08909-F09C-4A3E-ADF1-5FF6ADDDEB2C}">
      <dgm:prSet/>
      <dgm:spPr/>
    </dgm:pt>
    <dgm:pt modelId="{F1AFAFF7-F886-4EF7-B1DF-56FFBF5851AA}" type="pres">
      <dgm:prSet presAssocID="{65128BB0-30A5-4259-A642-4BA3A21E458A}" presName="hierChild1" presStyleCnt="0">
        <dgm:presLayoutVars>
          <dgm:orgChart val="1"/>
          <dgm:chPref val="1"/>
          <dgm:dir/>
          <dgm:animOne val="branch"/>
          <dgm:animLvl val="lvl"/>
          <dgm:resizeHandles/>
        </dgm:presLayoutVars>
      </dgm:prSet>
      <dgm:spPr/>
    </dgm:pt>
    <dgm:pt modelId="{D4EB7ECA-C6C4-4B9A-8C63-7F68E651C0C2}" type="pres">
      <dgm:prSet presAssocID="{D8DDE7C6-3BC8-4265-9713-32445393D5A2}" presName="hierRoot1" presStyleCnt="0">
        <dgm:presLayoutVars>
          <dgm:hierBranch val="init"/>
        </dgm:presLayoutVars>
      </dgm:prSet>
      <dgm:spPr/>
    </dgm:pt>
    <dgm:pt modelId="{BDE8FB64-0A26-4EE3-929A-E7ACC4BEA6A0}" type="pres">
      <dgm:prSet presAssocID="{D8DDE7C6-3BC8-4265-9713-32445393D5A2}" presName="rootComposite1" presStyleCnt="0"/>
      <dgm:spPr/>
    </dgm:pt>
    <dgm:pt modelId="{3BD7FDB6-04BA-4FE3-AA55-592016F8D5D1}" type="pres">
      <dgm:prSet presAssocID="{D8DDE7C6-3BC8-4265-9713-32445393D5A2}" presName="rootText1" presStyleLbl="node0" presStyleIdx="0" presStyleCnt="1">
        <dgm:presLayoutVars>
          <dgm:chPref val="3"/>
        </dgm:presLayoutVars>
      </dgm:prSet>
      <dgm:spPr/>
    </dgm:pt>
    <dgm:pt modelId="{9CE0FCF3-FDE1-4DE7-8263-0B273D6CB6D5}" type="pres">
      <dgm:prSet presAssocID="{D8DDE7C6-3BC8-4265-9713-32445393D5A2}" presName="rootConnector1" presStyleLbl="node1" presStyleIdx="0" presStyleCnt="0"/>
      <dgm:spPr/>
    </dgm:pt>
    <dgm:pt modelId="{0E46718B-C488-4568-8F52-AB92781916FB}" type="pres">
      <dgm:prSet presAssocID="{D8DDE7C6-3BC8-4265-9713-32445393D5A2}" presName="hierChild2" presStyleCnt="0"/>
      <dgm:spPr/>
    </dgm:pt>
    <dgm:pt modelId="{C881EF53-B934-406D-9717-6A4C977CC7BA}" type="pres">
      <dgm:prSet presAssocID="{90552460-D909-4525-AD11-F6C00AA4B8C9}" presName="Name37" presStyleLbl="parChTrans1D2" presStyleIdx="0" presStyleCnt="5"/>
      <dgm:spPr/>
    </dgm:pt>
    <dgm:pt modelId="{8C41E64D-6BCF-4AB8-AF15-398189676ED4}" type="pres">
      <dgm:prSet presAssocID="{0C7400AA-38BB-43AA-90EE-9CC44D789B6B}" presName="hierRoot2" presStyleCnt="0">
        <dgm:presLayoutVars>
          <dgm:hierBranch val="init"/>
        </dgm:presLayoutVars>
      </dgm:prSet>
      <dgm:spPr/>
    </dgm:pt>
    <dgm:pt modelId="{59967201-B90F-428C-952F-9D979F3B0A96}" type="pres">
      <dgm:prSet presAssocID="{0C7400AA-38BB-43AA-90EE-9CC44D789B6B}" presName="rootComposite" presStyleCnt="0"/>
      <dgm:spPr/>
    </dgm:pt>
    <dgm:pt modelId="{BB44D1C1-84DC-4C5E-9DFF-475637EF6321}" type="pres">
      <dgm:prSet presAssocID="{0C7400AA-38BB-43AA-90EE-9CC44D789B6B}" presName="rootText" presStyleLbl="node2" presStyleIdx="0" presStyleCnt="5">
        <dgm:presLayoutVars>
          <dgm:chPref val="3"/>
        </dgm:presLayoutVars>
      </dgm:prSet>
      <dgm:spPr/>
    </dgm:pt>
    <dgm:pt modelId="{016C03B1-735B-44E9-82CF-CE8F44366493}" type="pres">
      <dgm:prSet presAssocID="{0C7400AA-38BB-43AA-90EE-9CC44D789B6B}" presName="rootConnector" presStyleLbl="node2" presStyleIdx="0" presStyleCnt="5"/>
      <dgm:spPr/>
    </dgm:pt>
    <dgm:pt modelId="{D9CD3668-C62F-4815-AE27-A697212042E5}" type="pres">
      <dgm:prSet presAssocID="{0C7400AA-38BB-43AA-90EE-9CC44D789B6B}" presName="hierChild4" presStyleCnt="0"/>
      <dgm:spPr/>
    </dgm:pt>
    <dgm:pt modelId="{9267AE0D-443D-4460-8582-6796583006F1}" type="pres">
      <dgm:prSet presAssocID="{8B2487F0-8497-4510-A3A2-4AB356652516}" presName="Name37" presStyleLbl="parChTrans1D3" presStyleIdx="0" presStyleCnt="14"/>
      <dgm:spPr/>
    </dgm:pt>
    <dgm:pt modelId="{62FD4EA3-6F69-41A2-97AF-E17CD8293A72}" type="pres">
      <dgm:prSet presAssocID="{68D36A3D-8D84-4E24-9BAB-46E73C773E83}" presName="hierRoot2" presStyleCnt="0">
        <dgm:presLayoutVars>
          <dgm:hierBranch val="init"/>
        </dgm:presLayoutVars>
      </dgm:prSet>
      <dgm:spPr/>
    </dgm:pt>
    <dgm:pt modelId="{875DE3AB-D098-43AB-9DD8-ACCCD3A89E73}" type="pres">
      <dgm:prSet presAssocID="{68D36A3D-8D84-4E24-9BAB-46E73C773E83}" presName="rootComposite" presStyleCnt="0"/>
      <dgm:spPr/>
    </dgm:pt>
    <dgm:pt modelId="{AC6D0E48-F774-48AE-AB13-9BBC5CF44C43}" type="pres">
      <dgm:prSet presAssocID="{68D36A3D-8D84-4E24-9BAB-46E73C773E83}" presName="rootText" presStyleLbl="node3" presStyleIdx="0" presStyleCnt="14">
        <dgm:presLayoutVars>
          <dgm:chPref val="3"/>
        </dgm:presLayoutVars>
      </dgm:prSet>
      <dgm:spPr/>
    </dgm:pt>
    <dgm:pt modelId="{9CA7CD32-7EEE-4929-B4A4-BC1F564E1A0B}" type="pres">
      <dgm:prSet presAssocID="{68D36A3D-8D84-4E24-9BAB-46E73C773E83}" presName="rootConnector" presStyleLbl="node3" presStyleIdx="0" presStyleCnt="14"/>
      <dgm:spPr/>
    </dgm:pt>
    <dgm:pt modelId="{38DF9917-B4CF-415F-8586-DEACE1DEEFDF}" type="pres">
      <dgm:prSet presAssocID="{68D36A3D-8D84-4E24-9BAB-46E73C773E83}" presName="hierChild4" presStyleCnt="0"/>
      <dgm:spPr/>
    </dgm:pt>
    <dgm:pt modelId="{5269BB77-FD15-4488-8A17-BAB608AFFADF}" type="pres">
      <dgm:prSet presAssocID="{68D36A3D-8D84-4E24-9BAB-46E73C773E83}" presName="hierChild5" presStyleCnt="0"/>
      <dgm:spPr/>
    </dgm:pt>
    <dgm:pt modelId="{506391F1-854C-4DF8-8D38-126B4B069DA8}" type="pres">
      <dgm:prSet presAssocID="{81A029AC-5793-4725-99E1-F833A9648EFA}" presName="Name37" presStyleLbl="parChTrans1D3" presStyleIdx="1" presStyleCnt="14"/>
      <dgm:spPr/>
    </dgm:pt>
    <dgm:pt modelId="{7B4E3CB4-C091-4F7B-AE8E-8C54F5FD33B2}" type="pres">
      <dgm:prSet presAssocID="{D2BF1B53-AEC7-4FEE-B9C7-394B2E6CF67F}" presName="hierRoot2" presStyleCnt="0">
        <dgm:presLayoutVars>
          <dgm:hierBranch val="init"/>
        </dgm:presLayoutVars>
      </dgm:prSet>
      <dgm:spPr/>
    </dgm:pt>
    <dgm:pt modelId="{6CC27A02-7C96-464E-9332-C0CD9E012D80}" type="pres">
      <dgm:prSet presAssocID="{D2BF1B53-AEC7-4FEE-B9C7-394B2E6CF67F}" presName="rootComposite" presStyleCnt="0"/>
      <dgm:spPr/>
    </dgm:pt>
    <dgm:pt modelId="{DF7FC9D2-877B-4BBF-B06C-1BC6C435EE61}" type="pres">
      <dgm:prSet presAssocID="{D2BF1B53-AEC7-4FEE-B9C7-394B2E6CF67F}" presName="rootText" presStyleLbl="node3" presStyleIdx="1" presStyleCnt="14">
        <dgm:presLayoutVars>
          <dgm:chPref val="3"/>
        </dgm:presLayoutVars>
      </dgm:prSet>
      <dgm:spPr/>
    </dgm:pt>
    <dgm:pt modelId="{A0ECCEE0-D8A9-40FC-A18A-B907C8AFB9D7}" type="pres">
      <dgm:prSet presAssocID="{D2BF1B53-AEC7-4FEE-B9C7-394B2E6CF67F}" presName="rootConnector" presStyleLbl="node3" presStyleIdx="1" presStyleCnt="14"/>
      <dgm:spPr/>
    </dgm:pt>
    <dgm:pt modelId="{7A101B42-921B-45CC-9DD3-34FCFFB27222}" type="pres">
      <dgm:prSet presAssocID="{D2BF1B53-AEC7-4FEE-B9C7-394B2E6CF67F}" presName="hierChild4" presStyleCnt="0"/>
      <dgm:spPr/>
    </dgm:pt>
    <dgm:pt modelId="{E97E8479-D779-4FD8-A49C-0E4E57B25B2F}" type="pres">
      <dgm:prSet presAssocID="{D2BF1B53-AEC7-4FEE-B9C7-394B2E6CF67F}" presName="hierChild5" presStyleCnt="0"/>
      <dgm:spPr/>
    </dgm:pt>
    <dgm:pt modelId="{3189FE1F-DCB1-467C-8FD0-DB76C9444909}" type="pres">
      <dgm:prSet presAssocID="{2041B5DC-9C02-444B-AD9B-DD12C9F0E498}" presName="Name37" presStyleLbl="parChTrans1D3" presStyleIdx="2" presStyleCnt="14"/>
      <dgm:spPr/>
    </dgm:pt>
    <dgm:pt modelId="{1D70EA18-C298-499C-9A2A-8F1AFB171F62}" type="pres">
      <dgm:prSet presAssocID="{851DC607-AB69-4A27-838D-55AA626D62B1}" presName="hierRoot2" presStyleCnt="0">
        <dgm:presLayoutVars>
          <dgm:hierBranch val="init"/>
        </dgm:presLayoutVars>
      </dgm:prSet>
      <dgm:spPr/>
    </dgm:pt>
    <dgm:pt modelId="{4FBEF3DF-0C59-43D9-8425-B221934BF8E9}" type="pres">
      <dgm:prSet presAssocID="{851DC607-AB69-4A27-838D-55AA626D62B1}" presName="rootComposite" presStyleCnt="0"/>
      <dgm:spPr/>
    </dgm:pt>
    <dgm:pt modelId="{9F933A1B-505A-4D6E-A0E4-C9CF90744541}" type="pres">
      <dgm:prSet presAssocID="{851DC607-AB69-4A27-838D-55AA626D62B1}" presName="rootText" presStyleLbl="node3" presStyleIdx="2" presStyleCnt="14">
        <dgm:presLayoutVars>
          <dgm:chPref val="3"/>
        </dgm:presLayoutVars>
      </dgm:prSet>
      <dgm:spPr/>
    </dgm:pt>
    <dgm:pt modelId="{5CD0C8C7-00F5-4625-A0BB-F10DCAFA784B}" type="pres">
      <dgm:prSet presAssocID="{851DC607-AB69-4A27-838D-55AA626D62B1}" presName="rootConnector" presStyleLbl="node3" presStyleIdx="2" presStyleCnt="14"/>
      <dgm:spPr/>
    </dgm:pt>
    <dgm:pt modelId="{AD497634-2146-4B42-A895-E0E3C98F374A}" type="pres">
      <dgm:prSet presAssocID="{851DC607-AB69-4A27-838D-55AA626D62B1}" presName="hierChild4" presStyleCnt="0"/>
      <dgm:spPr/>
    </dgm:pt>
    <dgm:pt modelId="{3F3713A6-BE1E-4645-8C5D-344E8B8F9118}" type="pres">
      <dgm:prSet presAssocID="{851DC607-AB69-4A27-838D-55AA626D62B1}" presName="hierChild5" presStyleCnt="0"/>
      <dgm:spPr/>
    </dgm:pt>
    <dgm:pt modelId="{3724EF72-7CC4-4476-88FA-BCE57AF24EC7}" type="pres">
      <dgm:prSet presAssocID="{D9946793-C50C-4AB0-92EC-37D4BE352F90}" presName="Name37" presStyleLbl="parChTrans1D3" presStyleIdx="3" presStyleCnt="14"/>
      <dgm:spPr/>
    </dgm:pt>
    <dgm:pt modelId="{5D7914FD-9F36-463D-B7A9-DE39CEA53956}" type="pres">
      <dgm:prSet presAssocID="{425B2D71-C041-40F1-B0CA-E81BD8AFFFD8}" presName="hierRoot2" presStyleCnt="0">
        <dgm:presLayoutVars>
          <dgm:hierBranch val="init"/>
        </dgm:presLayoutVars>
      </dgm:prSet>
      <dgm:spPr/>
    </dgm:pt>
    <dgm:pt modelId="{D279E163-07A6-44C3-98C2-A87E28F3C52B}" type="pres">
      <dgm:prSet presAssocID="{425B2D71-C041-40F1-B0CA-E81BD8AFFFD8}" presName="rootComposite" presStyleCnt="0"/>
      <dgm:spPr/>
    </dgm:pt>
    <dgm:pt modelId="{67750E5D-0319-488D-B357-5E6EE8ABA0B3}" type="pres">
      <dgm:prSet presAssocID="{425B2D71-C041-40F1-B0CA-E81BD8AFFFD8}" presName="rootText" presStyleLbl="node3" presStyleIdx="3" presStyleCnt="14">
        <dgm:presLayoutVars>
          <dgm:chPref val="3"/>
        </dgm:presLayoutVars>
      </dgm:prSet>
      <dgm:spPr/>
    </dgm:pt>
    <dgm:pt modelId="{7B563462-C4EE-4FCA-8F90-C0D45522F24B}" type="pres">
      <dgm:prSet presAssocID="{425B2D71-C041-40F1-B0CA-E81BD8AFFFD8}" presName="rootConnector" presStyleLbl="node3" presStyleIdx="3" presStyleCnt="14"/>
      <dgm:spPr/>
    </dgm:pt>
    <dgm:pt modelId="{F71AE0D8-2162-41C8-A573-E46D4CF5EFBC}" type="pres">
      <dgm:prSet presAssocID="{425B2D71-C041-40F1-B0CA-E81BD8AFFFD8}" presName="hierChild4" presStyleCnt="0"/>
      <dgm:spPr/>
    </dgm:pt>
    <dgm:pt modelId="{37E528A6-0FAA-4BAD-B8A9-B8070935011A}" type="pres">
      <dgm:prSet presAssocID="{425B2D71-C041-40F1-B0CA-E81BD8AFFFD8}" presName="hierChild5" presStyleCnt="0"/>
      <dgm:spPr/>
    </dgm:pt>
    <dgm:pt modelId="{29AA68F5-8DF5-4A01-B4AA-A08428AB52CE}" type="pres">
      <dgm:prSet presAssocID="{0C7400AA-38BB-43AA-90EE-9CC44D789B6B}" presName="hierChild5" presStyleCnt="0"/>
      <dgm:spPr/>
    </dgm:pt>
    <dgm:pt modelId="{4C8A9BD9-51DD-48B7-9A18-FFF0B543B302}" type="pres">
      <dgm:prSet presAssocID="{0A55AFE6-3643-4865-A913-9BB1C4942445}" presName="Name37" presStyleLbl="parChTrans1D2" presStyleIdx="1" presStyleCnt="5"/>
      <dgm:spPr/>
    </dgm:pt>
    <dgm:pt modelId="{5BBFF43B-F91F-4783-B6B0-1D4B4A557B35}" type="pres">
      <dgm:prSet presAssocID="{1CC9BC82-A2AC-44F6-A5B3-BA71F2186DB6}" presName="hierRoot2" presStyleCnt="0">
        <dgm:presLayoutVars>
          <dgm:hierBranch val="init"/>
        </dgm:presLayoutVars>
      </dgm:prSet>
      <dgm:spPr/>
    </dgm:pt>
    <dgm:pt modelId="{1E37C330-87C4-4FC1-9840-D5E0DA4C7C2E}" type="pres">
      <dgm:prSet presAssocID="{1CC9BC82-A2AC-44F6-A5B3-BA71F2186DB6}" presName="rootComposite" presStyleCnt="0"/>
      <dgm:spPr/>
    </dgm:pt>
    <dgm:pt modelId="{604B00EF-C2F5-42A5-9D8D-F563A6E4BD7C}" type="pres">
      <dgm:prSet presAssocID="{1CC9BC82-A2AC-44F6-A5B3-BA71F2186DB6}" presName="rootText" presStyleLbl="node2" presStyleIdx="1" presStyleCnt="5">
        <dgm:presLayoutVars>
          <dgm:chPref val="3"/>
        </dgm:presLayoutVars>
      </dgm:prSet>
      <dgm:spPr/>
    </dgm:pt>
    <dgm:pt modelId="{F028B693-6D92-499F-8A71-3C4846665346}" type="pres">
      <dgm:prSet presAssocID="{1CC9BC82-A2AC-44F6-A5B3-BA71F2186DB6}" presName="rootConnector" presStyleLbl="node2" presStyleIdx="1" presStyleCnt="5"/>
      <dgm:spPr/>
    </dgm:pt>
    <dgm:pt modelId="{14083D48-5574-45F8-B7D0-4E8036BE0274}" type="pres">
      <dgm:prSet presAssocID="{1CC9BC82-A2AC-44F6-A5B3-BA71F2186DB6}" presName="hierChild4" presStyleCnt="0"/>
      <dgm:spPr/>
    </dgm:pt>
    <dgm:pt modelId="{3E3E354C-3222-485C-8CD5-FFFE64FF47CE}" type="pres">
      <dgm:prSet presAssocID="{2B94A632-3AFF-411A-97A4-0DEF8F402736}" presName="Name37" presStyleLbl="parChTrans1D3" presStyleIdx="4" presStyleCnt="14"/>
      <dgm:spPr/>
    </dgm:pt>
    <dgm:pt modelId="{D253AA61-704D-4A43-8046-9BAC04100669}" type="pres">
      <dgm:prSet presAssocID="{7DCF86F0-F8BB-4990-8A95-9BA798BD7D4C}" presName="hierRoot2" presStyleCnt="0">
        <dgm:presLayoutVars>
          <dgm:hierBranch val="init"/>
        </dgm:presLayoutVars>
      </dgm:prSet>
      <dgm:spPr/>
    </dgm:pt>
    <dgm:pt modelId="{902F4C64-7DFD-4E51-B8D7-0C94F3A040E6}" type="pres">
      <dgm:prSet presAssocID="{7DCF86F0-F8BB-4990-8A95-9BA798BD7D4C}" presName="rootComposite" presStyleCnt="0"/>
      <dgm:spPr/>
    </dgm:pt>
    <dgm:pt modelId="{2701742E-4B40-4E11-80DA-1FDF926CC590}" type="pres">
      <dgm:prSet presAssocID="{7DCF86F0-F8BB-4990-8A95-9BA798BD7D4C}" presName="rootText" presStyleLbl="node3" presStyleIdx="4" presStyleCnt="14">
        <dgm:presLayoutVars>
          <dgm:chPref val="3"/>
        </dgm:presLayoutVars>
      </dgm:prSet>
      <dgm:spPr/>
    </dgm:pt>
    <dgm:pt modelId="{40C54BD9-32BE-492A-B8FE-3B3B915F238B}" type="pres">
      <dgm:prSet presAssocID="{7DCF86F0-F8BB-4990-8A95-9BA798BD7D4C}" presName="rootConnector" presStyleLbl="node3" presStyleIdx="4" presStyleCnt="14"/>
      <dgm:spPr/>
    </dgm:pt>
    <dgm:pt modelId="{CF200CA6-5FBA-4447-B97B-72E5FF251B5B}" type="pres">
      <dgm:prSet presAssocID="{7DCF86F0-F8BB-4990-8A95-9BA798BD7D4C}" presName="hierChild4" presStyleCnt="0"/>
      <dgm:spPr/>
    </dgm:pt>
    <dgm:pt modelId="{95EEB2AE-20E0-4D06-B2E1-DF049AEB07BE}" type="pres">
      <dgm:prSet presAssocID="{7DCF86F0-F8BB-4990-8A95-9BA798BD7D4C}" presName="hierChild5" presStyleCnt="0"/>
      <dgm:spPr/>
    </dgm:pt>
    <dgm:pt modelId="{8A6212C2-D99F-447F-8521-B1182CC4A449}" type="pres">
      <dgm:prSet presAssocID="{23014A9E-318B-49F0-B2C4-BE43FCFE1DCE}" presName="Name37" presStyleLbl="parChTrans1D3" presStyleIdx="5" presStyleCnt="14"/>
      <dgm:spPr/>
    </dgm:pt>
    <dgm:pt modelId="{9E8BC46C-3868-4AB9-A73E-FD0E383463F1}" type="pres">
      <dgm:prSet presAssocID="{9EA23A3A-4CDE-4A78-B9B1-8B3616C9596E}" presName="hierRoot2" presStyleCnt="0">
        <dgm:presLayoutVars>
          <dgm:hierBranch val="init"/>
        </dgm:presLayoutVars>
      </dgm:prSet>
      <dgm:spPr/>
    </dgm:pt>
    <dgm:pt modelId="{96229A4A-984C-4E1C-B501-4BC7DCAD9E6D}" type="pres">
      <dgm:prSet presAssocID="{9EA23A3A-4CDE-4A78-B9B1-8B3616C9596E}" presName="rootComposite" presStyleCnt="0"/>
      <dgm:spPr/>
    </dgm:pt>
    <dgm:pt modelId="{DFED0633-A7C8-486F-B72A-50BFEEFC15E9}" type="pres">
      <dgm:prSet presAssocID="{9EA23A3A-4CDE-4A78-B9B1-8B3616C9596E}" presName="rootText" presStyleLbl="node3" presStyleIdx="5" presStyleCnt="14">
        <dgm:presLayoutVars>
          <dgm:chPref val="3"/>
        </dgm:presLayoutVars>
      </dgm:prSet>
      <dgm:spPr/>
    </dgm:pt>
    <dgm:pt modelId="{A13F20A1-66AF-4E12-8470-132CEE6FA396}" type="pres">
      <dgm:prSet presAssocID="{9EA23A3A-4CDE-4A78-B9B1-8B3616C9596E}" presName="rootConnector" presStyleLbl="node3" presStyleIdx="5" presStyleCnt="14"/>
      <dgm:spPr/>
    </dgm:pt>
    <dgm:pt modelId="{5649115A-F881-443C-B0E0-B3F2AA2F7E5C}" type="pres">
      <dgm:prSet presAssocID="{9EA23A3A-4CDE-4A78-B9B1-8B3616C9596E}" presName="hierChild4" presStyleCnt="0"/>
      <dgm:spPr/>
    </dgm:pt>
    <dgm:pt modelId="{12B10743-8DFC-45A9-A0EE-849DAF6B3017}" type="pres">
      <dgm:prSet presAssocID="{9EA23A3A-4CDE-4A78-B9B1-8B3616C9596E}" presName="hierChild5" presStyleCnt="0"/>
      <dgm:spPr/>
    </dgm:pt>
    <dgm:pt modelId="{C49173EE-3CE4-4CE9-8D34-44F1C1DD72F6}" type="pres">
      <dgm:prSet presAssocID="{A8B3E26B-85AC-4AEF-8CF2-1BF0CA0E5E28}" presName="Name37" presStyleLbl="parChTrans1D3" presStyleIdx="6" presStyleCnt="14"/>
      <dgm:spPr/>
    </dgm:pt>
    <dgm:pt modelId="{D44BA9AC-1D8C-4C51-BAB8-F1209F8888D9}" type="pres">
      <dgm:prSet presAssocID="{02814A21-96A7-4C7F-ABF0-9A4C492CF4D9}" presName="hierRoot2" presStyleCnt="0">
        <dgm:presLayoutVars>
          <dgm:hierBranch val="init"/>
        </dgm:presLayoutVars>
      </dgm:prSet>
      <dgm:spPr/>
    </dgm:pt>
    <dgm:pt modelId="{450EF125-B0C2-4BFB-96FC-1D8652B0C813}" type="pres">
      <dgm:prSet presAssocID="{02814A21-96A7-4C7F-ABF0-9A4C492CF4D9}" presName="rootComposite" presStyleCnt="0"/>
      <dgm:spPr/>
    </dgm:pt>
    <dgm:pt modelId="{CBCCB6E8-B45D-427F-BDAB-2E4C11EBAEBA}" type="pres">
      <dgm:prSet presAssocID="{02814A21-96A7-4C7F-ABF0-9A4C492CF4D9}" presName="rootText" presStyleLbl="node3" presStyleIdx="6" presStyleCnt="14">
        <dgm:presLayoutVars>
          <dgm:chPref val="3"/>
        </dgm:presLayoutVars>
      </dgm:prSet>
      <dgm:spPr/>
    </dgm:pt>
    <dgm:pt modelId="{E53FB2AD-D9FB-4175-BAC6-1964FCC5C5B0}" type="pres">
      <dgm:prSet presAssocID="{02814A21-96A7-4C7F-ABF0-9A4C492CF4D9}" presName="rootConnector" presStyleLbl="node3" presStyleIdx="6" presStyleCnt="14"/>
      <dgm:spPr/>
    </dgm:pt>
    <dgm:pt modelId="{E7407223-CA0C-49D6-A065-0590020E3BD4}" type="pres">
      <dgm:prSet presAssocID="{02814A21-96A7-4C7F-ABF0-9A4C492CF4D9}" presName="hierChild4" presStyleCnt="0"/>
      <dgm:spPr/>
    </dgm:pt>
    <dgm:pt modelId="{3CFB4F37-91CC-4FF4-B3B0-23BA9271DE36}" type="pres">
      <dgm:prSet presAssocID="{02814A21-96A7-4C7F-ABF0-9A4C492CF4D9}" presName="hierChild5" presStyleCnt="0"/>
      <dgm:spPr/>
    </dgm:pt>
    <dgm:pt modelId="{6DB07215-4D65-4CF9-80EF-5E22191F43F5}" type="pres">
      <dgm:prSet presAssocID="{1CC9BC82-A2AC-44F6-A5B3-BA71F2186DB6}" presName="hierChild5" presStyleCnt="0"/>
      <dgm:spPr/>
    </dgm:pt>
    <dgm:pt modelId="{7B2F62FF-6BAD-4B2C-ABB1-E04C6C08311E}" type="pres">
      <dgm:prSet presAssocID="{FF8EB726-9342-4162-9529-A9020D57A179}" presName="Name37" presStyleLbl="parChTrans1D2" presStyleIdx="2" presStyleCnt="5"/>
      <dgm:spPr/>
    </dgm:pt>
    <dgm:pt modelId="{CA21F715-C868-4FD1-AD16-415B074C345F}" type="pres">
      <dgm:prSet presAssocID="{12131A05-5A2A-4C33-B1A4-DDBB69393568}" presName="hierRoot2" presStyleCnt="0">
        <dgm:presLayoutVars>
          <dgm:hierBranch val="init"/>
        </dgm:presLayoutVars>
      </dgm:prSet>
      <dgm:spPr/>
    </dgm:pt>
    <dgm:pt modelId="{AB79DC2E-8603-4721-8E31-09779060BF62}" type="pres">
      <dgm:prSet presAssocID="{12131A05-5A2A-4C33-B1A4-DDBB69393568}" presName="rootComposite" presStyleCnt="0"/>
      <dgm:spPr/>
    </dgm:pt>
    <dgm:pt modelId="{FE100A3B-39C7-4FB8-B3CE-14B8673AE39A}" type="pres">
      <dgm:prSet presAssocID="{12131A05-5A2A-4C33-B1A4-DDBB69393568}" presName="rootText" presStyleLbl="node2" presStyleIdx="2" presStyleCnt="5">
        <dgm:presLayoutVars>
          <dgm:chPref val="3"/>
        </dgm:presLayoutVars>
      </dgm:prSet>
      <dgm:spPr/>
    </dgm:pt>
    <dgm:pt modelId="{0AB59FA6-28A4-40AC-B9F6-D232612D9D7D}" type="pres">
      <dgm:prSet presAssocID="{12131A05-5A2A-4C33-B1A4-DDBB69393568}" presName="rootConnector" presStyleLbl="node2" presStyleIdx="2" presStyleCnt="5"/>
      <dgm:spPr/>
    </dgm:pt>
    <dgm:pt modelId="{9B62E6BD-E0AB-459C-B41D-02FECEDB1592}" type="pres">
      <dgm:prSet presAssocID="{12131A05-5A2A-4C33-B1A4-DDBB69393568}" presName="hierChild4" presStyleCnt="0"/>
      <dgm:spPr/>
    </dgm:pt>
    <dgm:pt modelId="{06242EBC-E16E-432F-8C80-B2D0B310EE9B}" type="pres">
      <dgm:prSet presAssocID="{52FEA8EA-52D4-4727-BEEA-E6107780F94E}" presName="Name37" presStyleLbl="parChTrans1D3" presStyleIdx="7" presStyleCnt="14"/>
      <dgm:spPr/>
    </dgm:pt>
    <dgm:pt modelId="{CD5C9862-7675-4737-8DD2-13F4ABCBAE5F}" type="pres">
      <dgm:prSet presAssocID="{4310E944-756E-48D7-9D92-BB76019B6EA6}" presName="hierRoot2" presStyleCnt="0">
        <dgm:presLayoutVars>
          <dgm:hierBranch val="init"/>
        </dgm:presLayoutVars>
      </dgm:prSet>
      <dgm:spPr/>
    </dgm:pt>
    <dgm:pt modelId="{C18BCE19-1A2B-4DE3-8F8D-B9C0F457533F}" type="pres">
      <dgm:prSet presAssocID="{4310E944-756E-48D7-9D92-BB76019B6EA6}" presName="rootComposite" presStyleCnt="0"/>
      <dgm:spPr/>
    </dgm:pt>
    <dgm:pt modelId="{C896091B-0CDC-4879-B549-253761177B57}" type="pres">
      <dgm:prSet presAssocID="{4310E944-756E-48D7-9D92-BB76019B6EA6}" presName="rootText" presStyleLbl="node3" presStyleIdx="7" presStyleCnt="14">
        <dgm:presLayoutVars>
          <dgm:chPref val="3"/>
        </dgm:presLayoutVars>
      </dgm:prSet>
      <dgm:spPr/>
    </dgm:pt>
    <dgm:pt modelId="{611DA05C-7A30-4FDA-9989-0A2D6F169B49}" type="pres">
      <dgm:prSet presAssocID="{4310E944-756E-48D7-9D92-BB76019B6EA6}" presName="rootConnector" presStyleLbl="node3" presStyleIdx="7" presStyleCnt="14"/>
      <dgm:spPr/>
    </dgm:pt>
    <dgm:pt modelId="{6BF60402-F437-44F1-9F35-022BA426D529}" type="pres">
      <dgm:prSet presAssocID="{4310E944-756E-48D7-9D92-BB76019B6EA6}" presName="hierChild4" presStyleCnt="0"/>
      <dgm:spPr/>
    </dgm:pt>
    <dgm:pt modelId="{5F78B087-B993-4168-8420-45460B70E915}" type="pres">
      <dgm:prSet presAssocID="{4310E944-756E-48D7-9D92-BB76019B6EA6}" presName="hierChild5" presStyleCnt="0"/>
      <dgm:spPr/>
    </dgm:pt>
    <dgm:pt modelId="{771268E8-5B74-4F01-AED0-E839CF0F81C6}" type="pres">
      <dgm:prSet presAssocID="{C0B21DBE-EC37-43F6-82FA-9C5A53B4FD18}" presName="Name37" presStyleLbl="parChTrans1D3" presStyleIdx="8" presStyleCnt="14"/>
      <dgm:spPr/>
    </dgm:pt>
    <dgm:pt modelId="{65BD1405-D07F-42BE-86BF-6252123C46CF}" type="pres">
      <dgm:prSet presAssocID="{85982003-65A6-4F40-A020-2EB006477538}" presName="hierRoot2" presStyleCnt="0">
        <dgm:presLayoutVars>
          <dgm:hierBranch val="init"/>
        </dgm:presLayoutVars>
      </dgm:prSet>
      <dgm:spPr/>
    </dgm:pt>
    <dgm:pt modelId="{4868D5FF-B197-4A7B-992A-94ADE6BB20C4}" type="pres">
      <dgm:prSet presAssocID="{85982003-65A6-4F40-A020-2EB006477538}" presName="rootComposite" presStyleCnt="0"/>
      <dgm:spPr/>
    </dgm:pt>
    <dgm:pt modelId="{B366F138-A913-4022-8EB5-BCD45C420F90}" type="pres">
      <dgm:prSet presAssocID="{85982003-65A6-4F40-A020-2EB006477538}" presName="rootText" presStyleLbl="node3" presStyleIdx="8" presStyleCnt="14">
        <dgm:presLayoutVars>
          <dgm:chPref val="3"/>
        </dgm:presLayoutVars>
      </dgm:prSet>
      <dgm:spPr/>
    </dgm:pt>
    <dgm:pt modelId="{F4EB43D2-5921-4E7B-9F90-95ADE0FAA7E8}" type="pres">
      <dgm:prSet presAssocID="{85982003-65A6-4F40-A020-2EB006477538}" presName="rootConnector" presStyleLbl="node3" presStyleIdx="8" presStyleCnt="14"/>
      <dgm:spPr/>
    </dgm:pt>
    <dgm:pt modelId="{7B2EFDDB-F9DB-49A4-8BB0-22561D59A0B4}" type="pres">
      <dgm:prSet presAssocID="{85982003-65A6-4F40-A020-2EB006477538}" presName="hierChild4" presStyleCnt="0"/>
      <dgm:spPr/>
    </dgm:pt>
    <dgm:pt modelId="{130FBCDA-FE42-4103-9DB1-95A9FFB06EB2}" type="pres">
      <dgm:prSet presAssocID="{85982003-65A6-4F40-A020-2EB006477538}" presName="hierChild5" presStyleCnt="0"/>
      <dgm:spPr/>
    </dgm:pt>
    <dgm:pt modelId="{529B1193-2C7B-48E9-B73C-A56E29A0FC17}" type="pres">
      <dgm:prSet presAssocID="{0A1AE482-393D-4847-B3F9-63E652BAAE8D}" presName="Name37" presStyleLbl="parChTrans1D3" presStyleIdx="9" presStyleCnt="14"/>
      <dgm:spPr/>
    </dgm:pt>
    <dgm:pt modelId="{422874A2-BE14-4DF2-90C3-AFA934A8460F}" type="pres">
      <dgm:prSet presAssocID="{71FC4C03-88E3-4A2B-BDF0-6F78EE9E4A72}" presName="hierRoot2" presStyleCnt="0">
        <dgm:presLayoutVars>
          <dgm:hierBranch val="init"/>
        </dgm:presLayoutVars>
      </dgm:prSet>
      <dgm:spPr/>
    </dgm:pt>
    <dgm:pt modelId="{2EDCBEA2-119B-4FD6-BA98-3E2B443D5EA0}" type="pres">
      <dgm:prSet presAssocID="{71FC4C03-88E3-4A2B-BDF0-6F78EE9E4A72}" presName="rootComposite" presStyleCnt="0"/>
      <dgm:spPr/>
    </dgm:pt>
    <dgm:pt modelId="{FEC966BC-62DC-4562-AADF-0254FACAB87C}" type="pres">
      <dgm:prSet presAssocID="{71FC4C03-88E3-4A2B-BDF0-6F78EE9E4A72}" presName="rootText" presStyleLbl="node3" presStyleIdx="9" presStyleCnt="14">
        <dgm:presLayoutVars>
          <dgm:chPref val="3"/>
        </dgm:presLayoutVars>
      </dgm:prSet>
      <dgm:spPr/>
    </dgm:pt>
    <dgm:pt modelId="{4D3F6143-7639-46A8-84B1-727C4AC52984}" type="pres">
      <dgm:prSet presAssocID="{71FC4C03-88E3-4A2B-BDF0-6F78EE9E4A72}" presName="rootConnector" presStyleLbl="node3" presStyleIdx="9" presStyleCnt="14"/>
      <dgm:spPr/>
    </dgm:pt>
    <dgm:pt modelId="{0E01A2C9-C308-4DD3-BB53-9ECF7E909BCD}" type="pres">
      <dgm:prSet presAssocID="{71FC4C03-88E3-4A2B-BDF0-6F78EE9E4A72}" presName="hierChild4" presStyleCnt="0"/>
      <dgm:spPr/>
    </dgm:pt>
    <dgm:pt modelId="{BB5F0557-BCAD-45BA-BB44-9256C675EF2B}" type="pres">
      <dgm:prSet presAssocID="{71FC4C03-88E3-4A2B-BDF0-6F78EE9E4A72}" presName="hierChild5" presStyleCnt="0"/>
      <dgm:spPr/>
    </dgm:pt>
    <dgm:pt modelId="{2D4E5729-80C2-4099-8C0E-EE82A0E917D6}" type="pres">
      <dgm:prSet presAssocID="{12131A05-5A2A-4C33-B1A4-DDBB69393568}" presName="hierChild5" presStyleCnt="0"/>
      <dgm:spPr/>
    </dgm:pt>
    <dgm:pt modelId="{CE484C2F-B391-4031-80EF-13BFD42B8B8A}" type="pres">
      <dgm:prSet presAssocID="{83692F11-A4FA-4E2A-9360-896F52000032}" presName="Name37" presStyleLbl="parChTrans1D2" presStyleIdx="3" presStyleCnt="5"/>
      <dgm:spPr/>
    </dgm:pt>
    <dgm:pt modelId="{A4266242-E7AE-41AE-96BF-46EF0D14E6EB}" type="pres">
      <dgm:prSet presAssocID="{2550B8ED-D321-499E-A8E9-0278852FABF9}" presName="hierRoot2" presStyleCnt="0">
        <dgm:presLayoutVars>
          <dgm:hierBranch val="init"/>
        </dgm:presLayoutVars>
      </dgm:prSet>
      <dgm:spPr/>
    </dgm:pt>
    <dgm:pt modelId="{B9E98F16-5BD0-4640-AD64-EBDBED29BDF3}" type="pres">
      <dgm:prSet presAssocID="{2550B8ED-D321-499E-A8E9-0278852FABF9}" presName="rootComposite" presStyleCnt="0"/>
      <dgm:spPr/>
    </dgm:pt>
    <dgm:pt modelId="{FDBEE8A9-A04E-4612-9383-520BADFF2630}" type="pres">
      <dgm:prSet presAssocID="{2550B8ED-D321-499E-A8E9-0278852FABF9}" presName="rootText" presStyleLbl="node2" presStyleIdx="3" presStyleCnt="5">
        <dgm:presLayoutVars>
          <dgm:chPref val="3"/>
        </dgm:presLayoutVars>
      </dgm:prSet>
      <dgm:spPr/>
    </dgm:pt>
    <dgm:pt modelId="{9B43BFBD-1339-44BC-8AEB-49B25CBDFA99}" type="pres">
      <dgm:prSet presAssocID="{2550B8ED-D321-499E-A8E9-0278852FABF9}" presName="rootConnector" presStyleLbl="node2" presStyleIdx="3" presStyleCnt="5"/>
      <dgm:spPr/>
    </dgm:pt>
    <dgm:pt modelId="{29EC0C1E-1A85-4BFF-879F-6804EAD168C5}" type="pres">
      <dgm:prSet presAssocID="{2550B8ED-D321-499E-A8E9-0278852FABF9}" presName="hierChild4" presStyleCnt="0"/>
      <dgm:spPr/>
    </dgm:pt>
    <dgm:pt modelId="{F18AB7BC-B22C-47AF-B2C7-D48E232A4037}" type="pres">
      <dgm:prSet presAssocID="{BAB06D88-39E0-4065-B41A-10D2D44CC35E}" presName="Name37" presStyleLbl="parChTrans1D3" presStyleIdx="10" presStyleCnt="14"/>
      <dgm:spPr/>
    </dgm:pt>
    <dgm:pt modelId="{F36B67F0-D976-4E45-8648-8A51227E67CE}" type="pres">
      <dgm:prSet presAssocID="{9DB83483-F13A-42CB-9B19-43DD37B8D75A}" presName="hierRoot2" presStyleCnt="0">
        <dgm:presLayoutVars>
          <dgm:hierBranch val="init"/>
        </dgm:presLayoutVars>
      </dgm:prSet>
      <dgm:spPr/>
    </dgm:pt>
    <dgm:pt modelId="{07D68563-0535-4CED-AF8A-CA9121C5E4CD}" type="pres">
      <dgm:prSet presAssocID="{9DB83483-F13A-42CB-9B19-43DD37B8D75A}" presName="rootComposite" presStyleCnt="0"/>
      <dgm:spPr/>
    </dgm:pt>
    <dgm:pt modelId="{A7E346DC-E989-4AF4-9C32-F569B7B33AEA}" type="pres">
      <dgm:prSet presAssocID="{9DB83483-F13A-42CB-9B19-43DD37B8D75A}" presName="rootText" presStyleLbl="node3" presStyleIdx="10" presStyleCnt="14">
        <dgm:presLayoutVars>
          <dgm:chPref val="3"/>
        </dgm:presLayoutVars>
      </dgm:prSet>
      <dgm:spPr/>
    </dgm:pt>
    <dgm:pt modelId="{7EA2BF77-848C-43DC-A1F4-1A93C147E3F3}" type="pres">
      <dgm:prSet presAssocID="{9DB83483-F13A-42CB-9B19-43DD37B8D75A}" presName="rootConnector" presStyleLbl="node3" presStyleIdx="10" presStyleCnt="14"/>
      <dgm:spPr/>
    </dgm:pt>
    <dgm:pt modelId="{B9A6B79E-83BF-4088-9AD8-C263A8DAAD0F}" type="pres">
      <dgm:prSet presAssocID="{9DB83483-F13A-42CB-9B19-43DD37B8D75A}" presName="hierChild4" presStyleCnt="0"/>
      <dgm:spPr/>
    </dgm:pt>
    <dgm:pt modelId="{76D9D720-4041-4A12-A3C1-38864CE93195}" type="pres">
      <dgm:prSet presAssocID="{9DB83483-F13A-42CB-9B19-43DD37B8D75A}" presName="hierChild5" presStyleCnt="0"/>
      <dgm:spPr/>
    </dgm:pt>
    <dgm:pt modelId="{B49AE2FC-2ADD-428E-8C75-7C7B67A55839}" type="pres">
      <dgm:prSet presAssocID="{D0F08D50-E1A9-418C-862E-A0C938CAA1D0}" presName="Name37" presStyleLbl="parChTrans1D3" presStyleIdx="11" presStyleCnt="14"/>
      <dgm:spPr/>
    </dgm:pt>
    <dgm:pt modelId="{DB20CC89-B079-4A69-9411-2B13F256D754}" type="pres">
      <dgm:prSet presAssocID="{8CCEF9ED-F55C-473B-B0B9-8597A0CF5808}" presName="hierRoot2" presStyleCnt="0">
        <dgm:presLayoutVars>
          <dgm:hierBranch val="init"/>
        </dgm:presLayoutVars>
      </dgm:prSet>
      <dgm:spPr/>
    </dgm:pt>
    <dgm:pt modelId="{513B1740-9F4A-47B1-987E-2AAA32EFE2A9}" type="pres">
      <dgm:prSet presAssocID="{8CCEF9ED-F55C-473B-B0B9-8597A0CF5808}" presName="rootComposite" presStyleCnt="0"/>
      <dgm:spPr/>
    </dgm:pt>
    <dgm:pt modelId="{84FD1E89-7FAF-41F4-AB0F-790ECB829352}" type="pres">
      <dgm:prSet presAssocID="{8CCEF9ED-F55C-473B-B0B9-8597A0CF5808}" presName="rootText" presStyleLbl="node3" presStyleIdx="11" presStyleCnt="14">
        <dgm:presLayoutVars>
          <dgm:chPref val="3"/>
        </dgm:presLayoutVars>
      </dgm:prSet>
      <dgm:spPr/>
    </dgm:pt>
    <dgm:pt modelId="{9A2C7B69-3DC6-4A5F-8000-33A000B1E879}" type="pres">
      <dgm:prSet presAssocID="{8CCEF9ED-F55C-473B-B0B9-8597A0CF5808}" presName="rootConnector" presStyleLbl="node3" presStyleIdx="11" presStyleCnt="14"/>
      <dgm:spPr/>
    </dgm:pt>
    <dgm:pt modelId="{84EA0526-DCEE-4058-9A77-7D04F8F0008C}" type="pres">
      <dgm:prSet presAssocID="{8CCEF9ED-F55C-473B-B0B9-8597A0CF5808}" presName="hierChild4" presStyleCnt="0"/>
      <dgm:spPr/>
    </dgm:pt>
    <dgm:pt modelId="{1DA1F2CC-4012-4A8C-9492-277387308C29}" type="pres">
      <dgm:prSet presAssocID="{8CCEF9ED-F55C-473B-B0B9-8597A0CF5808}" presName="hierChild5" presStyleCnt="0"/>
      <dgm:spPr/>
    </dgm:pt>
    <dgm:pt modelId="{A5BC6C47-6C56-4C7C-88B7-A84EAE935497}" type="pres">
      <dgm:prSet presAssocID="{2550B8ED-D321-499E-A8E9-0278852FABF9}" presName="hierChild5" presStyleCnt="0"/>
      <dgm:spPr/>
    </dgm:pt>
    <dgm:pt modelId="{3A7C273A-C20F-4CE1-8202-C3031229E3D9}" type="pres">
      <dgm:prSet presAssocID="{AFC0D310-682C-49DE-957D-08DBB1C0FCF6}" presName="Name37" presStyleLbl="parChTrans1D2" presStyleIdx="4" presStyleCnt="5"/>
      <dgm:spPr/>
    </dgm:pt>
    <dgm:pt modelId="{7DF288A5-7A2E-4B5D-A863-64DE6CEE459B}" type="pres">
      <dgm:prSet presAssocID="{302F7D2C-0A98-4822-B9A3-89A5BDE26C7F}" presName="hierRoot2" presStyleCnt="0">
        <dgm:presLayoutVars>
          <dgm:hierBranch val="init"/>
        </dgm:presLayoutVars>
      </dgm:prSet>
      <dgm:spPr/>
    </dgm:pt>
    <dgm:pt modelId="{AF0CCD57-205A-4AE5-BCAD-798D064A9C9D}" type="pres">
      <dgm:prSet presAssocID="{302F7D2C-0A98-4822-B9A3-89A5BDE26C7F}" presName="rootComposite" presStyleCnt="0"/>
      <dgm:spPr/>
    </dgm:pt>
    <dgm:pt modelId="{16446BF8-B72D-47D2-92D3-4AA7D7BE31CF}" type="pres">
      <dgm:prSet presAssocID="{302F7D2C-0A98-4822-B9A3-89A5BDE26C7F}" presName="rootText" presStyleLbl="node2" presStyleIdx="4" presStyleCnt="5">
        <dgm:presLayoutVars>
          <dgm:chPref val="3"/>
        </dgm:presLayoutVars>
      </dgm:prSet>
      <dgm:spPr/>
    </dgm:pt>
    <dgm:pt modelId="{2A8ECC81-7AAE-4D5C-B24D-0A3153769020}" type="pres">
      <dgm:prSet presAssocID="{302F7D2C-0A98-4822-B9A3-89A5BDE26C7F}" presName="rootConnector" presStyleLbl="node2" presStyleIdx="4" presStyleCnt="5"/>
      <dgm:spPr/>
    </dgm:pt>
    <dgm:pt modelId="{DA529CD1-DBF4-434B-BF3E-972A773724DA}" type="pres">
      <dgm:prSet presAssocID="{302F7D2C-0A98-4822-B9A3-89A5BDE26C7F}" presName="hierChild4" presStyleCnt="0"/>
      <dgm:spPr/>
    </dgm:pt>
    <dgm:pt modelId="{B257F3DC-56A1-44E8-B24A-EFB414D32883}" type="pres">
      <dgm:prSet presAssocID="{3C72487F-B6FF-4385-B43B-712F57922C7D}" presName="Name37" presStyleLbl="parChTrans1D3" presStyleIdx="12" presStyleCnt="14"/>
      <dgm:spPr/>
    </dgm:pt>
    <dgm:pt modelId="{E00663BE-A123-423B-BDF5-4FFD92950CD3}" type="pres">
      <dgm:prSet presAssocID="{5B798613-5835-4E16-AE8E-D5C678F73283}" presName="hierRoot2" presStyleCnt="0">
        <dgm:presLayoutVars>
          <dgm:hierBranch val="init"/>
        </dgm:presLayoutVars>
      </dgm:prSet>
      <dgm:spPr/>
    </dgm:pt>
    <dgm:pt modelId="{7ED9C2FA-2F1A-4718-A30B-0A668BE497F7}" type="pres">
      <dgm:prSet presAssocID="{5B798613-5835-4E16-AE8E-D5C678F73283}" presName="rootComposite" presStyleCnt="0"/>
      <dgm:spPr/>
    </dgm:pt>
    <dgm:pt modelId="{CE0296DA-6279-4384-A58B-814D2B8CDC79}" type="pres">
      <dgm:prSet presAssocID="{5B798613-5835-4E16-AE8E-D5C678F73283}" presName="rootText" presStyleLbl="node3" presStyleIdx="12" presStyleCnt="14">
        <dgm:presLayoutVars>
          <dgm:chPref val="3"/>
        </dgm:presLayoutVars>
      </dgm:prSet>
      <dgm:spPr/>
    </dgm:pt>
    <dgm:pt modelId="{92A31A13-D139-4466-8CDB-CD2847EE8A87}" type="pres">
      <dgm:prSet presAssocID="{5B798613-5835-4E16-AE8E-D5C678F73283}" presName="rootConnector" presStyleLbl="node3" presStyleIdx="12" presStyleCnt="14"/>
      <dgm:spPr/>
    </dgm:pt>
    <dgm:pt modelId="{2CB9C9A4-D454-4EAF-99D3-A88CBDAED582}" type="pres">
      <dgm:prSet presAssocID="{5B798613-5835-4E16-AE8E-D5C678F73283}" presName="hierChild4" presStyleCnt="0"/>
      <dgm:spPr/>
    </dgm:pt>
    <dgm:pt modelId="{B85E052A-DD04-468C-982F-481172060EE8}" type="pres">
      <dgm:prSet presAssocID="{5B798613-5835-4E16-AE8E-D5C678F73283}" presName="hierChild5" presStyleCnt="0"/>
      <dgm:spPr/>
    </dgm:pt>
    <dgm:pt modelId="{AE94F1DA-5B1F-4766-85E1-C9785228C44A}" type="pres">
      <dgm:prSet presAssocID="{5E39A4AF-2224-4652-9D28-39B3972AB2FD}" presName="Name37" presStyleLbl="parChTrans1D3" presStyleIdx="13" presStyleCnt="14"/>
      <dgm:spPr/>
    </dgm:pt>
    <dgm:pt modelId="{A1F8F2E3-0A5A-428C-8D6F-82FA36BD8E27}" type="pres">
      <dgm:prSet presAssocID="{1F4C9BBC-7D4E-4D1D-9403-51939658ED88}" presName="hierRoot2" presStyleCnt="0">
        <dgm:presLayoutVars>
          <dgm:hierBranch val="init"/>
        </dgm:presLayoutVars>
      </dgm:prSet>
      <dgm:spPr/>
    </dgm:pt>
    <dgm:pt modelId="{E808B332-1F1B-4592-B7BB-D9B8FEA68DC0}" type="pres">
      <dgm:prSet presAssocID="{1F4C9BBC-7D4E-4D1D-9403-51939658ED88}" presName="rootComposite" presStyleCnt="0"/>
      <dgm:spPr/>
    </dgm:pt>
    <dgm:pt modelId="{9DDCF994-2F25-4985-81D4-280E155CDD39}" type="pres">
      <dgm:prSet presAssocID="{1F4C9BBC-7D4E-4D1D-9403-51939658ED88}" presName="rootText" presStyleLbl="node3" presStyleIdx="13" presStyleCnt="14">
        <dgm:presLayoutVars>
          <dgm:chPref val="3"/>
        </dgm:presLayoutVars>
      </dgm:prSet>
      <dgm:spPr/>
    </dgm:pt>
    <dgm:pt modelId="{BFF6DCB7-C1A3-4DD5-B401-2CE8FA311567}" type="pres">
      <dgm:prSet presAssocID="{1F4C9BBC-7D4E-4D1D-9403-51939658ED88}" presName="rootConnector" presStyleLbl="node3" presStyleIdx="13" presStyleCnt="14"/>
      <dgm:spPr/>
    </dgm:pt>
    <dgm:pt modelId="{3BA0A6E1-270E-469F-A8D5-84F1164A59D3}" type="pres">
      <dgm:prSet presAssocID="{1F4C9BBC-7D4E-4D1D-9403-51939658ED88}" presName="hierChild4" presStyleCnt="0"/>
      <dgm:spPr/>
    </dgm:pt>
    <dgm:pt modelId="{82E08A59-672E-48FF-A64F-BD5DA00473D7}" type="pres">
      <dgm:prSet presAssocID="{1F4C9BBC-7D4E-4D1D-9403-51939658ED88}" presName="hierChild5" presStyleCnt="0"/>
      <dgm:spPr/>
    </dgm:pt>
    <dgm:pt modelId="{03F86D2F-1DE9-4E93-8F15-09B6A4E45107}" type="pres">
      <dgm:prSet presAssocID="{302F7D2C-0A98-4822-B9A3-89A5BDE26C7F}" presName="hierChild5" presStyleCnt="0"/>
      <dgm:spPr/>
    </dgm:pt>
    <dgm:pt modelId="{7449B2F1-3D49-4211-8043-600064E7A1D7}" type="pres">
      <dgm:prSet presAssocID="{D8DDE7C6-3BC8-4265-9713-32445393D5A2}" presName="hierChild3" presStyleCnt="0"/>
      <dgm:spPr/>
    </dgm:pt>
  </dgm:ptLst>
  <dgm:cxnLst>
    <dgm:cxn modelId="{79363700-159A-4548-AE20-B5B587113BA6}" type="presOf" srcId="{851DC607-AB69-4A27-838D-55AA626D62B1}" destId="{9F933A1B-505A-4D6E-A0E4-C9CF90744541}" srcOrd="0" destOrd="0" presId="urn:microsoft.com/office/officeart/2005/8/layout/orgChart1"/>
    <dgm:cxn modelId="{5111A000-A88F-4A09-AF8D-A86EA1B9B787}" type="presOf" srcId="{FF8EB726-9342-4162-9529-A9020D57A179}" destId="{7B2F62FF-6BAD-4B2C-ABB1-E04C6C08311E}" srcOrd="0" destOrd="0" presId="urn:microsoft.com/office/officeart/2005/8/layout/orgChart1"/>
    <dgm:cxn modelId="{A43C4806-4B06-4B62-A4BC-053EE520D213}" srcId="{2550B8ED-D321-499E-A8E9-0278852FABF9}" destId="{9DB83483-F13A-42CB-9B19-43DD37B8D75A}" srcOrd="0" destOrd="0" parTransId="{BAB06D88-39E0-4065-B41A-10D2D44CC35E}" sibTransId="{929BA5B2-256F-4F65-B5B1-44B49BAA55B6}"/>
    <dgm:cxn modelId="{71A08909-F09C-4A3E-ADF1-5FF6ADDDEB2C}" srcId="{302F7D2C-0A98-4822-B9A3-89A5BDE26C7F}" destId="{1F4C9BBC-7D4E-4D1D-9403-51939658ED88}" srcOrd="1" destOrd="0" parTransId="{5E39A4AF-2224-4652-9D28-39B3972AB2FD}" sibTransId="{3F3EDA96-DD26-4210-831F-4F2D3444EC79}"/>
    <dgm:cxn modelId="{00EED309-8FD9-4AF0-A4A5-486659908999}" type="presOf" srcId="{D0F08D50-E1A9-418C-862E-A0C938CAA1D0}" destId="{B49AE2FC-2ADD-428E-8C75-7C7B67A55839}" srcOrd="0" destOrd="0" presId="urn:microsoft.com/office/officeart/2005/8/layout/orgChart1"/>
    <dgm:cxn modelId="{1B640C0A-4BE3-4925-8C69-2B54A08BF2CE}" type="presOf" srcId="{2041B5DC-9C02-444B-AD9B-DD12C9F0E498}" destId="{3189FE1F-DCB1-467C-8FD0-DB76C9444909}" srcOrd="0" destOrd="0" presId="urn:microsoft.com/office/officeart/2005/8/layout/orgChart1"/>
    <dgm:cxn modelId="{1387170B-3302-4A41-939E-7955E1504B8B}" type="presOf" srcId="{5B798613-5835-4E16-AE8E-D5C678F73283}" destId="{92A31A13-D139-4466-8CDB-CD2847EE8A87}" srcOrd="1" destOrd="0" presId="urn:microsoft.com/office/officeart/2005/8/layout/orgChart1"/>
    <dgm:cxn modelId="{DF35170E-E00B-40B8-8930-50E3ED3EAF18}" type="presOf" srcId="{0C7400AA-38BB-43AA-90EE-9CC44D789B6B}" destId="{BB44D1C1-84DC-4C5E-9DFF-475637EF6321}" srcOrd="0" destOrd="0" presId="urn:microsoft.com/office/officeart/2005/8/layout/orgChart1"/>
    <dgm:cxn modelId="{122C8F0F-EF6B-4CDF-A131-79A26E9859C9}" type="presOf" srcId="{90552460-D909-4525-AD11-F6C00AA4B8C9}" destId="{C881EF53-B934-406D-9717-6A4C977CC7BA}" srcOrd="0" destOrd="0" presId="urn:microsoft.com/office/officeart/2005/8/layout/orgChart1"/>
    <dgm:cxn modelId="{E93B4A13-5FEA-4250-9C7E-BC48555E6A58}" type="presOf" srcId="{851DC607-AB69-4A27-838D-55AA626D62B1}" destId="{5CD0C8C7-00F5-4625-A0BB-F10DCAFA784B}" srcOrd="1" destOrd="0" presId="urn:microsoft.com/office/officeart/2005/8/layout/orgChart1"/>
    <dgm:cxn modelId="{AC9AA414-1449-42F6-997F-3C0ED6AFF775}" type="presOf" srcId="{1CC9BC82-A2AC-44F6-A5B3-BA71F2186DB6}" destId="{F028B693-6D92-499F-8A71-3C4846665346}" srcOrd="1" destOrd="0" presId="urn:microsoft.com/office/officeart/2005/8/layout/orgChart1"/>
    <dgm:cxn modelId="{4E0E3716-7AB5-4269-BE17-C705BEF55B23}" type="presOf" srcId="{302F7D2C-0A98-4822-B9A3-89A5BDE26C7F}" destId="{2A8ECC81-7AAE-4D5C-B24D-0A3153769020}" srcOrd="1" destOrd="0" presId="urn:microsoft.com/office/officeart/2005/8/layout/orgChart1"/>
    <dgm:cxn modelId="{944F6119-7DAE-4757-936E-D226C822ACCD}" srcId="{D8DDE7C6-3BC8-4265-9713-32445393D5A2}" destId="{302F7D2C-0A98-4822-B9A3-89A5BDE26C7F}" srcOrd="4" destOrd="0" parTransId="{AFC0D310-682C-49DE-957D-08DBB1C0FCF6}" sibTransId="{7762DDBF-7C46-4977-AFD1-8B5AA32CB1F0}"/>
    <dgm:cxn modelId="{FFCA0B1E-6B4A-4C58-9EF7-9B8126B23434}" type="presOf" srcId="{D2BF1B53-AEC7-4FEE-B9C7-394B2E6CF67F}" destId="{DF7FC9D2-877B-4BBF-B06C-1BC6C435EE61}" srcOrd="0" destOrd="0" presId="urn:microsoft.com/office/officeart/2005/8/layout/orgChart1"/>
    <dgm:cxn modelId="{2191BE1E-172B-4DD6-B718-E6E5BA56A057}" type="presOf" srcId="{BAB06D88-39E0-4065-B41A-10D2D44CC35E}" destId="{F18AB7BC-B22C-47AF-B2C7-D48E232A4037}" srcOrd="0" destOrd="0" presId="urn:microsoft.com/office/officeart/2005/8/layout/orgChart1"/>
    <dgm:cxn modelId="{6CC76020-046E-48D5-931C-CDCB90A12BFF}" srcId="{2550B8ED-D321-499E-A8E9-0278852FABF9}" destId="{8CCEF9ED-F55C-473B-B0B9-8597A0CF5808}" srcOrd="1" destOrd="0" parTransId="{D0F08D50-E1A9-418C-862E-A0C938CAA1D0}" sibTransId="{E9783935-595A-42A3-8CD6-1C40674013D9}"/>
    <dgm:cxn modelId="{4CF33C21-DB7B-4276-BF32-EE206112AAA9}" type="presOf" srcId="{8CCEF9ED-F55C-473B-B0B9-8597A0CF5808}" destId="{84FD1E89-7FAF-41F4-AB0F-790ECB829352}" srcOrd="0" destOrd="0" presId="urn:microsoft.com/office/officeart/2005/8/layout/orgChart1"/>
    <dgm:cxn modelId="{006CC427-013D-4882-BE49-7D4484C933DD}" type="presOf" srcId="{AFC0D310-682C-49DE-957D-08DBB1C0FCF6}" destId="{3A7C273A-C20F-4CE1-8202-C3031229E3D9}" srcOrd="0" destOrd="0" presId="urn:microsoft.com/office/officeart/2005/8/layout/orgChart1"/>
    <dgm:cxn modelId="{7D33052B-CB79-4D85-BF9E-BC33C3005040}" type="presOf" srcId="{83692F11-A4FA-4E2A-9360-896F52000032}" destId="{CE484C2F-B391-4031-80EF-13BFD42B8B8A}" srcOrd="0" destOrd="0" presId="urn:microsoft.com/office/officeart/2005/8/layout/orgChart1"/>
    <dgm:cxn modelId="{11CB8D2B-49D1-4243-8988-4FA8049EF2AB}" srcId="{1CC9BC82-A2AC-44F6-A5B3-BA71F2186DB6}" destId="{9EA23A3A-4CDE-4A78-B9B1-8B3616C9596E}" srcOrd="1" destOrd="0" parTransId="{23014A9E-318B-49F0-B2C4-BE43FCFE1DCE}" sibTransId="{B0894023-ECA5-4FC7-8487-D0F9BD382507}"/>
    <dgm:cxn modelId="{1A9EC92E-0EE6-45B6-B1F8-06EBE4011698}" srcId="{0C7400AA-38BB-43AA-90EE-9CC44D789B6B}" destId="{D2BF1B53-AEC7-4FEE-B9C7-394B2E6CF67F}" srcOrd="1" destOrd="0" parTransId="{81A029AC-5793-4725-99E1-F833A9648EFA}" sibTransId="{FFF31AE4-0F36-4811-B9AF-03CE37648D66}"/>
    <dgm:cxn modelId="{3EF3B932-E98C-42D6-874F-1CA6958E3073}" type="presOf" srcId="{02814A21-96A7-4C7F-ABF0-9A4C492CF4D9}" destId="{E53FB2AD-D9FB-4175-BAC6-1964FCC5C5B0}" srcOrd="1" destOrd="0" presId="urn:microsoft.com/office/officeart/2005/8/layout/orgChart1"/>
    <dgm:cxn modelId="{C5445C35-452B-43E8-86E8-62471853AD0B}" type="presOf" srcId="{7DCF86F0-F8BB-4990-8A95-9BA798BD7D4C}" destId="{40C54BD9-32BE-492A-B8FE-3B3B915F238B}" srcOrd="1" destOrd="0" presId="urn:microsoft.com/office/officeart/2005/8/layout/orgChart1"/>
    <dgm:cxn modelId="{13752E36-7AFB-4478-87DB-D77C6B11E35E}" srcId="{D8DDE7C6-3BC8-4265-9713-32445393D5A2}" destId="{12131A05-5A2A-4C33-B1A4-DDBB69393568}" srcOrd="2" destOrd="0" parTransId="{FF8EB726-9342-4162-9529-A9020D57A179}" sibTransId="{C4751F2E-ED29-429C-8E1D-FFF8E3219346}"/>
    <dgm:cxn modelId="{ECE99D38-538A-4335-BEEE-F1AE17B4AC81}" srcId="{D8DDE7C6-3BC8-4265-9713-32445393D5A2}" destId="{0C7400AA-38BB-43AA-90EE-9CC44D789B6B}" srcOrd="0" destOrd="0" parTransId="{90552460-D909-4525-AD11-F6C00AA4B8C9}" sibTransId="{F1F90A4B-2377-4098-A4AA-A79A5E18C53A}"/>
    <dgm:cxn modelId="{22E4183A-EA9A-4326-8E8D-2BC75AFE2BC6}" type="presOf" srcId="{1F4C9BBC-7D4E-4D1D-9403-51939658ED88}" destId="{9DDCF994-2F25-4985-81D4-280E155CDD39}" srcOrd="0" destOrd="0" presId="urn:microsoft.com/office/officeart/2005/8/layout/orgChart1"/>
    <dgm:cxn modelId="{1DFC6B3C-7F5F-42AA-B125-FE5AD8F00736}" type="presOf" srcId="{3C72487F-B6FF-4385-B43B-712F57922C7D}" destId="{B257F3DC-56A1-44E8-B24A-EFB414D32883}" srcOrd="0" destOrd="0" presId="urn:microsoft.com/office/officeart/2005/8/layout/orgChart1"/>
    <dgm:cxn modelId="{8843BA3E-66C2-4BF2-A588-C543BB4EBCFD}" type="presOf" srcId="{C0B21DBE-EC37-43F6-82FA-9C5A53B4FD18}" destId="{771268E8-5B74-4F01-AED0-E839CF0F81C6}" srcOrd="0" destOrd="0" presId="urn:microsoft.com/office/officeart/2005/8/layout/orgChart1"/>
    <dgm:cxn modelId="{A5C9145D-47F6-4679-BCB9-6AF44F28B84C}" type="presOf" srcId="{425B2D71-C041-40F1-B0CA-E81BD8AFFFD8}" destId="{7B563462-C4EE-4FCA-8F90-C0D45522F24B}" srcOrd="1" destOrd="0" presId="urn:microsoft.com/office/officeart/2005/8/layout/orgChart1"/>
    <dgm:cxn modelId="{B394A05D-3C06-413B-890E-C083B6BA7547}" srcId="{302F7D2C-0A98-4822-B9A3-89A5BDE26C7F}" destId="{5B798613-5835-4E16-AE8E-D5C678F73283}" srcOrd="0" destOrd="0" parTransId="{3C72487F-B6FF-4385-B43B-712F57922C7D}" sibTransId="{CD9B3F4A-5E61-4226-B816-49A05D1AA8B9}"/>
    <dgm:cxn modelId="{B3C7925E-2FF6-4350-A853-17E6FDD4E9DD}" type="presOf" srcId="{425B2D71-C041-40F1-B0CA-E81BD8AFFFD8}" destId="{67750E5D-0319-488D-B357-5E6EE8ABA0B3}" srcOrd="0" destOrd="0" presId="urn:microsoft.com/office/officeart/2005/8/layout/orgChart1"/>
    <dgm:cxn modelId="{EB7D7860-9CD9-4AF9-A350-9EF546BF8B3D}" srcId="{D8DDE7C6-3BC8-4265-9713-32445393D5A2}" destId="{2550B8ED-D321-499E-A8E9-0278852FABF9}" srcOrd="3" destOrd="0" parTransId="{83692F11-A4FA-4E2A-9360-896F52000032}" sibTransId="{B50C9C97-2468-4A21-ABED-BDA08210F948}"/>
    <dgm:cxn modelId="{054E0B65-2C55-4940-BA6D-247D970CEFDD}" type="presOf" srcId="{2550B8ED-D321-499E-A8E9-0278852FABF9}" destId="{9B43BFBD-1339-44BC-8AEB-49B25CBDFA99}" srcOrd="1" destOrd="0" presId="urn:microsoft.com/office/officeart/2005/8/layout/orgChart1"/>
    <dgm:cxn modelId="{F8080D6A-CF7B-4575-B690-2710C4228F30}" srcId="{12131A05-5A2A-4C33-B1A4-DDBB69393568}" destId="{4310E944-756E-48D7-9D92-BB76019B6EA6}" srcOrd="0" destOrd="0" parTransId="{52FEA8EA-52D4-4727-BEEA-E6107780F94E}" sibTransId="{12196E29-7BD1-45A2-81FB-F37EC1F96E46}"/>
    <dgm:cxn modelId="{1058124A-F4A3-4226-A368-D51071E2EF51}" type="presOf" srcId="{5E39A4AF-2224-4652-9D28-39B3972AB2FD}" destId="{AE94F1DA-5B1F-4766-85E1-C9785228C44A}" srcOrd="0" destOrd="0" presId="urn:microsoft.com/office/officeart/2005/8/layout/orgChart1"/>
    <dgm:cxn modelId="{14CA654A-253C-41D1-A06B-576E73318EFF}" type="presOf" srcId="{52FEA8EA-52D4-4727-BEEA-E6107780F94E}" destId="{06242EBC-E16E-432F-8C80-B2D0B310EE9B}" srcOrd="0" destOrd="0" presId="urn:microsoft.com/office/officeart/2005/8/layout/orgChart1"/>
    <dgm:cxn modelId="{66288F6B-DC70-42B7-A62E-D07AC63F54E1}" type="presOf" srcId="{9DB83483-F13A-42CB-9B19-43DD37B8D75A}" destId="{A7E346DC-E989-4AF4-9C32-F569B7B33AEA}" srcOrd="0" destOrd="0" presId="urn:microsoft.com/office/officeart/2005/8/layout/orgChart1"/>
    <dgm:cxn modelId="{59A4734D-7ADC-4F01-9246-F53F71E60745}" type="presOf" srcId="{12131A05-5A2A-4C33-B1A4-DDBB69393568}" destId="{0AB59FA6-28A4-40AC-B9F6-D232612D9D7D}" srcOrd="1" destOrd="0" presId="urn:microsoft.com/office/officeart/2005/8/layout/orgChart1"/>
    <dgm:cxn modelId="{465C2A54-E146-4AF8-9E58-520FFDFBE946}" type="presOf" srcId="{D2BF1B53-AEC7-4FEE-B9C7-394B2E6CF67F}" destId="{A0ECCEE0-D8A9-40FC-A18A-B907C8AFB9D7}" srcOrd="1" destOrd="0" presId="urn:microsoft.com/office/officeart/2005/8/layout/orgChart1"/>
    <dgm:cxn modelId="{3C546475-2D61-42FC-BC1C-9FFCB76A38D4}" srcId="{1CC9BC82-A2AC-44F6-A5B3-BA71F2186DB6}" destId="{7DCF86F0-F8BB-4990-8A95-9BA798BD7D4C}" srcOrd="0" destOrd="0" parTransId="{2B94A632-3AFF-411A-97A4-0DEF8F402736}" sibTransId="{4524FCB3-649F-430B-ADEA-59060D70973D}"/>
    <dgm:cxn modelId="{F2B07076-6578-43B5-9599-AE473DBB9AD5}" type="presOf" srcId="{1F4C9BBC-7D4E-4D1D-9403-51939658ED88}" destId="{BFF6DCB7-C1A3-4DD5-B401-2CE8FA311567}" srcOrd="1" destOrd="0" presId="urn:microsoft.com/office/officeart/2005/8/layout/orgChart1"/>
    <dgm:cxn modelId="{9F17E377-A583-460E-A97C-148A7805D7C7}" srcId="{0C7400AA-38BB-43AA-90EE-9CC44D789B6B}" destId="{851DC607-AB69-4A27-838D-55AA626D62B1}" srcOrd="2" destOrd="0" parTransId="{2041B5DC-9C02-444B-AD9B-DD12C9F0E498}" sibTransId="{AAC20F1D-79FD-4152-85D4-C6F4BB37E050}"/>
    <dgm:cxn modelId="{36EC0E58-5D84-4F52-8B61-20F21CED7F03}" type="presOf" srcId="{68D36A3D-8D84-4E24-9BAB-46E73C773E83}" destId="{9CA7CD32-7EEE-4929-B4A4-BC1F564E1A0B}" srcOrd="1" destOrd="0" presId="urn:microsoft.com/office/officeart/2005/8/layout/orgChart1"/>
    <dgm:cxn modelId="{1433017C-6109-48EE-BF67-661CB2F02C08}" type="presOf" srcId="{68D36A3D-8D84-4E24-9BAB-46E73C773E83}" destId="{AC6D0E48-F774-48AE-AB13-9BBC5CF44C43}" srcOrd="0" destOrd="0" presId="urn:microsoft.com/office/officeart/2005/8/layout/orgChart1"/>
    <dgm:cxn modelId="{61C2617F-1CEC-44B8-913E-B2FEB7AD0542}" type="presOf" srcId="{0C7400AA-38BB-43AA-90EE-9CC44D789B6B}" destId="{016C03B1-735B-44E9-82CF-CE8F44366493}" srcOrd="1" destOrd="0" presId="urn:microsoft.com/office/officeart/2005/8/layout/orgChart1"/>
    <dgm:cxn modelId="{9D06038E-CCED-408F-AEF1-BB9AF7CFAF32}" type="presOf" srcId="{D8DDE7C6-3BC8-4265-9713-32445393D5A2}" destId="{9CE0FCF3-FDE1-4DE7-8263-0B273D6CB6D5}" srcOrd="1" destOrd="0" presId="urn:microsoft.com/office/officeart/2005/8/layout/orgChart1"/>
    <dgm:cxn modelId="{7F995C91-5CAF-47AE-8A6A-F9B0C14C927E}" type="presOf" srcId="{0A55AFE6-3643-4865-A913-9BB1C4942445}" destId="{4C8A9BD9-51DD-48B7-9A18-FFF0B543B302}" srcOrd="0" destOrd="0" presId="urn:microsoft.com/office/officeart/2005/8/layout/orgChart1"/>
    <dgm:cxn modelId="{A8AC5C93-CAB4-46CF-9705-718BC0CC769F}" type="presOf" srcId="{71FC4C03-88E3-4A2B-BDF0-6F78EE9E4A72}" destId="{FEC966BC-62DC-4562-AADF-0254FACAB87C}" srcOrd="0" destOrd="0" presId="urn:microsoft.com/office/officeart/2005/8/layout/orgChart1"/>
    <dgm:cxn modelId="{E1271197-C83D-4136-9B1D-23675E26F679}" srcId="{0C7400AA-38BB-43AA-90EE-9CC44D789B6B}" destId="{68D36A3D-8D84-4E24-9BAB-46E73C773E83}" srcOrd="0" destOrd="0" parTransId="{8B2487F0-8497-4510-A3A2-4AB356652516}" sibTransId="{DC4F3124-FC36-4CAE-8B04-A2A732531C25}"/>
    <dgm:cxn modelId="{C7E44297-FFB5-4572-BE56-44AA1AFB2297}" type="presOf" srcId="{0A1AE482-393D-4847-B3F9-63E652BAAE8D}" destId="{529B1193-2C7B-48E9-B73C-A56E29A0FC17}" srcOrd="0" destOrd="0" presId="urn:microsoft.com/office/officeart/2005/8/layout/orgChart1"/>
    <dgm:cxn modelId="{8D2BB09A-711F-421D-A331-98E476BD54A4}" type="presOf" srcId="{23014A9E-318B-49F0-B2C4-BE43FCFE1DCE}" destId="{8A6212C2-D99F-447F-8521-B1182CC4A449}" srcOrd="0" destOrd="0" presId="urn:microsoft.com/office/officeart/2005/8/layout/orgChart1"/>
    <dgm:cxn modelId="{6C8567A0-A7EE-4086-ACF4-2AED9F4B39BD}" type="presOf" srcId="{1CC9BC82-A2AC-44F6-A5B3-BA71F2186DB6}" destId="{604B00EF-C2F5-42A5-9D8D-F563A6E4BD7C}" srcOrd="0" destOrd="0" presId="urn:microsoft.com/office/officeart/2005/8/layout/orgChart1"/>
    <dgm:cxn modelId="{F409E6A2-A766-4B84-8DA8-468260B37249}" type="presOf" srcId="{71FC4C03-88E3-4A2B-BDF0-6F78EE9E4A72}" destId="{4D3F6143-7639-46A8-84B1-727C4AC52984}" srcOrd="1" destOrd="0" presId="urn:microsoft.com/office/officeart/2005/8/layout/orgChart1"/>
    <dgm:cxn modelId="{5C74B5A3-6E66-4BAC-BE32-9EC59E20F97B}" type="presOf" srcId="{2550B8ED-D321-499E-A8E9-0278852FABF9}" destId="{FDBEE8A9-A04E-4612-9383-520BADFF2630}" srcOrd="0" destOrd="0" presId="urn:microsoft.com/office/officeart/2005/8/layout/orgChart1"/>
    <dgm:cxn modelId="{0FD50DA6-0694-4EAE-860F-7CABFEB49E0F}" type="presOf" srcId="{9DB83483-F13A-42CB-9B19-43DD37B8D75A}" destId="{7EA2BF77-848C-43DC-A1F4-1A93C147E3F3}" srcOrd="1" destOrd="0" presId="urn:microsoft.com/office/officeart/2005/8/layout/orgChart1"/>
    <dgm:cxn modelId="{493E99A7-DF93-4D3C-9816-4C9E6C89BC52}" type="presOf" srcId="{4310E944-756E-48D7-9D92-BB76019B6EA6}" destId="{C896091B-0CDC-4879-B549-253761177B57}" srcOrd="0" destOrd="0" presId="urn:microsoft.com/office/officeart/2005/8/layout/orgChart1"/>
    <dgm:cxn modelId="{CC4E99A7-ADA3-4ED6-B3D8-F4DCF267D4BC}" type="presOf" srcId="{85982003-65A6-4F40-A020-2EB006477538}" destId="{F4EB43D2-5921-4E7B-9F90-95ADE0FAA7E8}" srcOrd="1" destOrd="0" presId="urn:microsoft.com/office/officeart/2005/8/layout/orgChart1"/>
    <dgm:cxn modelId="{C4D7E7AE-5973-4B85-9670-1BFBC8D5AD93}" type="presOf" srcId="{12131A05-5A2A-4C33-B1A4-DDBB69393568}" destId="{FE100A3B-39C7-4FB8-B3CE-14B8673AE39A}" srcOrd="0" destOrd="0" presId="urn:microsoft.com/office/officeart/2005/8/layout/orgChart1"/>
    <dgm:cxn modelId="{01506AB2-CF6D-42F8-A18D-6FDEA5ED2363}" type="presOf" srcId="{4310E944-756E-48D7-9D92-BB76019B6EA6}" destId="{611DA05C-7A30-4FDA-9989-0A2D6F169B49}" srcOrd="1" destOrd="0" presId="urn:microsoft.com/office/officeart/2005/8/layout/orgChart1"/>
    <dgm:cxn modelId="{15C38EB9-6748-4B06-9209-C4AE4DFB0A0D}" srcId="{12131A05-5A2A-4C33-B1A4-DDBB69393568}" destId="{85982003-65A6-4F40-A020-2EB006477538}" srcOrd="1" destOrd="0" parTransId="{C0B21DBE-EC37-43F6-82FA-9C5A53B4FD18}" sibTransId="{FF5A954D-D427-403B-A52B-B485AD042129}"/>
    <dgm:cxn modelId="{4903A6BF-F81F-4252-8D34-E6CA6770AB92}" type="presOf" srcId="{302F7D2C-0A98-4822-B9A3-89A5BDE26C7F}" destId="{16446BF8-B72D-47D2-92D3-4AA7D7BE31CF}" srcOrd="0" destOrd="0" presId="urn:microsoft.com/office/officeart/2005/8/layout/orgChart1"/>
    <dgm:cxn modelId="{6384DDC0-B3E5-4BC5-A92A-22CD9D624ABE}" srcId="{0C7400AA-38BB-43AA-90EE-9CC44D789B6B}" destId="{425B2D71-C041-40F1-B0CA-E81BD8AFFFD8}" srcOrd="3" destOrd="0" parTransId="{D9946793-C50C-4AB0-92EC-37D4BE352F90}" sibTransId="{136E8B8F-D6D4-4C8B-9568-C96BD5405E1E}"/>
    <dgm:cxn modelId="{C443CCC1-F25A-440A-8F4D-D3AF7112087F}" srcId="{1CC9BC82-A2AC-44F6-A5B3-BA71F2186DB6}" destId="{02814A21-96A7-4C7F-ABF0-9A4C492CF4D9}" srcOrd="2" destOrd="0" parTransId="{A8B3E26B-85AC-4AEF-8CF2-1BF0CA0E5E28}" sibTransId="{840AEB3D-F321-4EE9-AC7A-6B63CE5C8927}"/>
    <dgm:cxn modelId="{AC0050C3-03A2-4ECE-B8AC-75EDD086D759}" type="presOf" srcId="{85982003-65A6-4F40-A020-2EB006477538}" destId="{B366F138-A913-4022-8EB5-BCD45C420F90}" srcOrd="0" destOrd="0" presId="urn:microsoft.com/office/officeart/2005/8/layout/orgChart1"/>
    <dgm:cxn modelId="{BF8352C4-07BE-4676-9595-DCCE5B16D30F}" type="presOf" srcId="{D9946793-C50C-4AB0-92EC-37D4BE352F90}" destId="{3724EF72-7CC4-4476-88FA-BCE57AF24EC7}" srcOrd="0" destOrd="0" presId="urn:microsoft.com/office/officeart/2005/8/layout/orgChart1"/>
    <dgm:cxn modelId="{A3D550C7-961B-4F38-BD9E-0A860FE5D569}" type="presOf" srcId="{9EA23A3A-4CDE-4A78-B9B1-8B3616C9596E}" destId="{DFED0633-A7C8-486F-B72A-50BFEEFC15E9}" srcOrd="0" destOrd="0" presId="urn:microsoft.com/office/officeart/2005/8/layout/orgChart1"/>
    <dgm:cxn modelId="{BF50BAC7-6E97-44A1-A605-C089A301A399}" type="presOf" srcId="{9EA23A3A-4CDE-4A78-B9B1-8B3616C9596E}" destId="{A13F20A1-66AF-4E12-8470-132CEE6FA396}" srcOrd="1" destOrd="0" presId="urn:microsoft.com/office/officeart/2005/8/layout/orgChart1"/>
    <dgm:cxn modelId="{838265CA-C7EE-4CF6-9EEE-4B6791DCC572}" type="presOf" srcId="{D8DDE7C6-3BC8-4265-9713-32445393D5A2}" destId="{3BD7FDB6-04BA-4FE3-AA55-592016F8D5D1}" srcOrd="0" destOrd="0" presId="urn:microsoft.com/office/officeart/2005/8/layout/orgChart1"/>
    <dgm:cxn modelId="{AECDB0CC-8D3E-44CD-8541-CC801393BD95}" type="presOf" srcId="{8B2487F0-8497-4510-A3A2-4AB356652516}" destId="{9267AE0D-443D-4460-8582-6796583006F1}" srcOrd="0" destOrd="0" presId="urn:microsoft.com/office/officeart/2005/8/layout/orgChart1"/>
    <dgm:cxn modelId="{43F03CD7-70FA-4807-B19C-35F0315D242C}" srcId="{12131A05-5A2A-4C33-B1A4-DDBB69393568}" destId="{71FC4C03-88E3-4A2B-BDF0-6F78EE9E4A72}" srcOrd="2" destOrd="0" parTransId="{0A1AE482-393D-4847-B3F9-63E652BAAE8D}" sibTransId="{ED8422CC-64B7-4262-BD52-989301089DC7}"/>
    <dgm:cxn modelId="{782096D8-C853-4E5F-9FF8-7255A219222E}" type="presOf" srcId="{81A029AC-5793-4725-99E1-F833A9648EFA}" destId="{506391F1-854C-4DF8-8D38-126B4B069DA8}" srcOrd="0" destOrd="0" presId="urn:microsoft.com/office/officeart/2005/8/layout/orgChart1"/>
    <dgm:cxn modelId="{1999BBD8-20E0-460C-8403-0372F8037B33}" type="presOf" srcId="{8CCEF9ED-F55C-473B-B0B9-8597A0CF5808}" destId="{9A2C7B69-3DC6-4A5F-8000-33A000B1E879}" srcOrd="1" destOrd="0" presId="urn:microsoft.com/office/officeart/2005/8/layout/orgChart1"/>
    <dgm:cxn modelId="{5B3E3BD9-1A8C-48AF-9CF5-FA01A31240DF}" srcId="{65128BB0-30A5-4259-A642-4BA3A21E458A}" destId="{D8DDE7C6-3BC8-4265-9713-32445393D5A2}" srcOrd="0" destOrd="0" parTransId="{1DF7D95F-0237-4DF0-BBE3-DDE7420A1264}" sibTransId="{FCBB7C41-7C0E-41D6-9607-97F0031C5AA5}"/>
    <dgm:cxn modelId="{83732BE0-5B2E-4392-BC8F-AA92D4766F53}" type="presOf" srcId="{2B94A632-3AFF-411A-97A4-0DEF8F402736}" destId="{3E3E354C-3222-485C-8CD5-FFFE64FF47CE}" srcOrd="0" destOrd="0" presId="urn:microsoft.com/office/officeart/2005/8/layout/orgChart1"/>
    <dgm:cxn modelId="{27E2B5E6-4ABA-459B-9D35-D4BCA12AEF10}" type="presOf" srcId="{02814A21-96A7-4C7F-ABF0-9A4C492CF4D9}" destId="{CBCCB6E8-B45D-427F-BDAB-2E4C11EBAEBA}" srcOrd="0" destOrd="0" presId="urn:microsoft.com/office/officeart/2005/8/layout/orgChart1"/>
    <dgm:cxn modelId="{A8180BF0-5CBB-40FD-A012-A5253AF5FBC9}" type="presOf" srcId="{7DCF86F0-F8BB-4990-8A95-9BA798BD7D4C}" destId="{2701742E-4B40-4E11-80DA-1FDF926CC590}" srcOrd="0" destOrd="0" presId="urn:microsoft.com/office/officeart/2005/8/layout/orgChart1"/>
    <dgm:cxn modelId="{2B1D54F7-8C6F-4E64-B6B8-E59600A19EF6}" type="presOf" srcId="{5B798613-5835-4E16-AE8E-D5C678F73283}" destId="{CE0296DA-6279-4384-A58B-814D2B8CDC79}" srcOrd="0" destOrd="0" presId="urn:microsoft.com/office/officeart/2005/8/layout/orgChart1"/>
    <dgm:cxn modelId="{DCAFBBF7-A80B-4539-8B74-46586022FD2D}" srcId="{D8DDE7C6-3BC8-4265-9713-32445393D5A2}" destId="{1CC9BC82-A2AC-44F6-A5B3-BA71F2186DB6}" srcOrd="1" destOrd="0" parTransId="{0A55AFE6-3643-4865-A913-9BB1C4942445}" sibTransId="{3976350F-E019-467C-8260-D7FBF36760E1}"/>
    <dgm:cxn modelId="{614486F8-16EC-4664-8382-A0AA2C647469}" type="presOf" srcId="{A8B3E26B-85AC-4AEF-8CF2-1BF0CA0E5E28}" destId="{C49173EE-3CE4-4CE9-8D34-44F1C1DD72F6}" srcOrd="0" destOrd="0" presId="urn:microsoft.com/office/officeart/2005/8/layout/orgChart1"/>
    <dgm:cxn modelId="{EFDC4AF9-D047-49A6-B4A7-97C5C330F229}" type="presOf" srcId="{65128BB0-30A5-4259-A642-4BA3A21E458A}" destId="{F1AFAFF7-F886-4EF7-B1DF-56FFBF5851AA}" srcOrd="0" destOrd="0" presId="urn:microsoft.com/office/officeart/2005/8/layout/orgChart1"/>
    <dgm:cxn modelId="{5FAF92A3-A575-48DE-8631-037A92FEF8BB}" type="presParOf" srcId="{F1AFAFF7-F886-4EF7-B1DF-56FFBF5851AA}" destId="{D4EB7ECA-C6C4-4B9A-8C63-7F68E651C0C2}" srcOrd="0" destOrd="0" presId="urn:microsoft.com/office/officeart/2005/8/layout/orgChart1"/>
    <dgm:cxn modelId="{72F8F007-AAF6-4252-A3E1-20FB0CDFC4CD}" type="presParOf" srcId="{D4EB7ECA-C6C4-4B9A-8C63-7F68E651C0C2}" destId="{BDE8FB64-0A26-4EE3-929A-E7ACC4BEA6A0}" srcOrd="0" destOrd="0" presId="urn:microsoft.com/office/officeart/2005/8/layout/orgChart1"/>
    <dgm:cxn modelId="{95DC725E-1E56-4A47-BAA4-1437FDCD8533}" type="presParOf" srcId="{BDE8FB64-0A26-4EE3-929A-E7ACC4BEA6A0}" destId="{3BD7FDB6-04BA-4FE3-AA55-592016F8D5D1}" srcOrd="0" destOrd="0" presId="urn:microsoft.com/office/officeart/2005/8/layout/orgChart1"/>
    <dgm:cxn modelId="{41941446-E37A-4DA7-9B33-0344752D7EA4}" type="presParOf" srcId="{BDE8FB64-0A26-4EE3-929A-E7ACC4BEA6A0}" destId="{9CE0FCF3-FDE1-4DE7-8263-0B273D6CB6D5}" srcOrd="1" destOrd="0" presId="urn:microsoft.com/office/officeart/2005/8/layout/orgChart1"/>
    <dgm:cxn modelId="{5422B32D-B800-49A2-8E9D-AF94ED447254}" type="presParOf" srcId="{D4EB7ECA-C6C4-4B9A-8C63-7F68E651C0C2}" destId="{0E46718B-C488-4568-8F52-AB92781916FB}" srcOrd="1" destOrd="0" presId="urn:microsoft.com/office/officeart/2005/8/layout/orgChart1"/>
    <dgm:cxn modelId="{86EB2153-655D-4DE5-8664-FDD54B0C0FFF}" type="presParOf" srcId="{0E46718B-C488-4568-8F52-AB92781916FB}" destId="{C881EF53-B934-406D-9717-6A4C977CC7BA}" srcOrd="0" destOrd="0" presId="urn:microsoft.com/office/officeart/2005/8/layout/orgChart1"/>
    <dgm:cxn modelId="{0F7A4357-616B-400A-9108-FBA0BADA55D6}" type="presParOf" srcId="{0E46718B-C488-4568-8F52-AB92781916FB}" destId="{8C41E64D-6BCF-4AB8-AF15-398189676ED4}" srcOrd="1" destOrd="0" presId="urn:microsoft.com/office/officeart/2005/8/layout/orgChart1"/>
    <dgm:cxn modelId="{AA948A44-E9AB-4199-9800-20F195A87D42}" type="presParOf" srcId="{8C41E64D-6BCF-4AB8-AF15-398189676ED4}" destId="{59967201-B90F-428C-952F-9D979F3B0A96}" srcOrd="0" destOrd="0" presId="urn:microsoft.com/office/officeart/2005/8/layout/orgChart1"/>
    <dgm:cxn modelId="{4CF7471C-6DD5-441D-87D3-4AAFD85EE234}" type="presParOf" srcId="{59967201-B90F-428C-952F-9D979F3B0A96}" destId="{BB44D1C1-84DC-4C5E-9DFF-475637EF6321}" srcOrd="0" destOrd="0" presId="urn:microsoft.com/office/officeart/2005/8/layout/orgChart1"/>
    <dgm:cxn modelId="{2ABC8D8D-57DB-4AA9-A60C-D49BAA97663A}" type="presParOf" srcId="{59967201-B90F-428C-952F-9D979F3B0A96}" destId="{016C03B1-735B-44E9-82CF-CE8F44366493}" srcOrd="1" destOrd="0" presId="urn:microsoft.com/office/officeart/2005/8/layout/orgChart1"/>
    <dgm:cxn modelId="{9FF75839-0D7A-432C-9A77-E297B92071FF}" type="presParOf" srcId="{8C41E64D-6BCF-4AB8-AF15-398189676ED4}" destId="{D9CD3668-C62F-4815-AE27-A697212042E5}" srcOrd="1" destOrd="0" presId="urn:microsoft.com/office/officeart/2005/8/layout/orgChart1"/>
    <dgm:cxn modelId="{52AF781E-F477-4BCB-8B9B-398E4D00C40B}" type="presParOf" srcId="{D9CD3668-C62F-4815-AE27-A697212042E5}" destId="{9267AE0D-443D-4460-8582-6796583006F1}" srcOrd="0" destOrd="0" presId="urn:microsoft.com/office/officeart/2005/8/layout/orgChart1"/>
    <dgm:cxn modelId="{348E44F7-15B4-416D-8CCC-28392374DF3C}" type="presParOf" srcId="{D9CD3668-C62F-4815-AE27-A697212042E5}" destId="{62FD4EA3-6F69-41A2-97AF-E17CD8293A72}" srcOrd="1" destOrd="0" presId="urn:microsoft.com/office/officeart/2005/8/layout/orgChart1"/>
    <dgm:cxn modelId="{D339F8B8-1EC1-41ED-98F3-BB6AD396471A}" type="presParOf" srcId="{62FD4EA3-6F69-41A2-97AF-E17CD8293A72}" destId="{875DE3AB-D098-43AB-9DD8-ACCCD3A89E73}" srcOrd="0" destOrd="0" presId="urn:microsoft.com/office/officeart/2005/8/layout/orgChart1"/>
    <dgm:cxn modelId="{404329D6-9964-4382-A8D7-5B1822C4306D}" type="presParOf" srcId="{875DE3AB-D098-43AB-9DD8-ACCCD3A89E73}" destId="{AC6D0E48-F774-48AE-AB13-9BBC5CF44C43}" srcOrd="0" destOrd="0" presId="urn:microsoft.com/office/officeart/2005/8/layout/orgChart1"/>
    <dgm:cxn modelId="{2211BEE2-4A22-486F-8D36-2515441AACD8}" type="presParOf" srcId="{875DE3AB-D098-43AB-9DD8-ACCCD3A89E73}" destId="{9CA7CD32-7EEE-4929-B4A4-BC1F564E1A0B}" srcOrd="1" destOrd="0" presId="urn:microsoft.com/office/officeart/2005/8/layout/orgChart1"/>
    <dgm:cxn modelId="{D83D0E6C-AF7C-4FDE-A427-DB62A8516003}" type="presParOf" srcId="{62FD4EA3-6F69-41A2-97AF-E17CD8293A72}" destId="{38DF9917-B4CF-415F-8586-DEACE1DEEFDF}" srcOrd="1" destOrd="0" presId="urn:microsoft.com/office/officeart/2005/8/layout/orgChart1"/>
    <dgm:cxn modelId="{E2EBFBFC-3D59-4DE1-9AE7-242441F719F1}" type="presParOf" srcId="{62FD4EA3-6F69-41A2-97AF-E17CD8293A72}" destId="{5269BB77-FD15-4488-8A17-BAB608AFFADF}" srcOrd="2" destOrd="0" presId="urn:microsoft.com/office/officeart/2005/8/layout/orgChart1"/>
    <dgm:cxn modelId="{BD2B9687-E646-466E-9AE4-4C062CC2083B}" type="presParOf" srcId="{D9CD3668-C62F-4815-AE27-A697212042E5}" destId="{506391F1-854C-4DF8-8D38-126B4B069DA8}" srcOrd="2" destOrd="0" presId="urn:microsoft.com/office/officeart/2005/8/layout/orgChart1"/>
    <dgm:cxn modelId="{72069B99-C9CF-450A-8963-3988576D4C18}" type="presParOf" srcId="{D9CD3668-C62F-4815-AE27-A697212042E5}" destId="{7B4E3CB4-C091-4F7B-AE8E-8C54F5FD33B2}" srcOrd="3" destOrd="0" presId="urn:microsoft.com/office/officeart/2005/8/layout/orgChart1"/>
    <dgm:cxn modelId="{7C6776C8-9586-4BC7-905B-432BD3DC35E4}" type="presParOf" srcId="{7B4E3CB4-C091-4F7B-AE8E-8C54F5FD33B2}" destId="{6CC27A02-7C96-464E-9332-C0CD9E012D80}" srcOrd="0" destOrd="0" presId="urn:microsoft.com/office/officeart/2005/8/layout/orgChart1"/>
    <dgm:cxn modelId="{5EF1094E-98AA-43F0-9CEA-BE9ECBC428F2}" type="presParOf" srcId="{6CC27A02-7C96-464E-9332-C0CD9E012D80}" destId="{DF7FC9D2-877B-4BBF-B06C-1BC6C435EE61}" srcOrd="0" destOrd="0" presId="urn:microsoft.com/office/officeart/2005/8/layout/orgChart1"/>
    <dgm:cxn modelId="{47958A53-AD31-4F71-BA1A-8FB0AE1ADC61}" type="presParOf" srcId="{6CC27A02-7C96-464E-9332-C0CD9E012D80}" destId="{A0ECCEE0-D8A9-40FC-A18A-B907C8AFB9D7}" srcOrd="1" destOrd="0" presId="urn:microsoft.com/office/officeart/2005/8/layout/orgChart1"/>
    <dgm:cxn modelId="{934A1759-8D11-4211-9DD6-FCED0478908B}" type="presParOf" srcId="{7B4E3CB4-C091-4F7B-AE8E-8C54F5FD33B2}" destId="{7A101B42-921B-45CC-9DD3-34FCFFB27222}" srcOrd="1" destOrd="0" presId="urn:microsoft.com/office/officeart/2005/8/layout/orgChart1"/>
    <dgm:cxn modelId="{AA59612F-8EE5-4407-8ECA-0F64AC75B1BC}" type="presParOf" srcId="{7B4E3CB4-C091-4F7B-AE8E-8C54F5FD33B2}" destId="{E97E8479-D779-4FD8-A49C-0E4E57B25B2F}" srcOrd="2" destOrd="0" presId="urn:microsoft.com/office/officeart/2005/8/layout/orgChart1"/>
    <dgm:cxn modelId="{C2E45142-932F-40DD-97E9-A2B4A70DB3A2}" type="presParOf" srcId="{D9CD3668-C62F-4815-AE27-A697212042E5}" destId="{3189FE1F-DCB1-467C-8FD0-DB76C9444909}" srcOrd="4" destOrd="0" presId="urn:microsoft.com/office/officeart/2005/8/layout/orgChart1"/>
    <dgm:cxn modelId="{CF75FE3D-B46D-41AD-B243-0F8F5AD6F619}" type="presParOf" srcId="{D9CD3668-C62F-4815-AE27-A697212042E5}" destId="{1D70EA18-C298-499C-9A2A-8F1AFB171F62}" srcOrd="5" destOrd="0" presId="urn:microsoft.com/office/officeart/2005/8/layout/orgChart1"/>
    <dgm:cxn modelId="{8B1BE566-2997-460F-9130-D74350848D8F}" type="presParOf" srcId="{1D70EA18-C298-499C-9A2A-8F1AFB171F62}" destId="{4FBEF3DF-0C59-43D9-8425-B221934BF8E9}" srcOrd="0" destOrd="0" presId="urn:microsoft.com/office/officeart/2005/8/layout/orgChart1"/>
    <dgm:cxn modelId="{6C94DDC5-2FBD-40E3-A20C-780A39DB383E}" type="presParOf" srcId="{4FBEF3DF-0C59-43D9-8425-B221934BF8E9}" destId="{9F933A1B-505A-4D6E-A0E4-C9CF90744541}" srcOrd="0" destOrd="0" presId="urn:microsoft.com/office/officeart/2005/8/layout/orgChart1"/>
    <dgm:cxn modelId="{6B355895-4BCE-45C9-AFB5-07A2AB601C3F}" type="presParOf" srcId="{4FBEF3DF-0C59-43D9-8425-B221934BF8E9}" destId="{5CD0C8C7-00F5-4625-A0BB-F10DCAFA784B}" srcOrd="1" destOrd="0" presId="urn:microsoft.com/office/officeart/2005/8/layout/orgChart1"/>
    <dgm:cxn modelId="{502ABE15-5BB8-4904-8DA2-6C74CFC7F399}" type="presParOf" srcId="{1D70EA18-C298-499C-9A2A-8F1AFB171F62}" destId="{AD497634-2146-4B42-A895-E0E3C98F374A}" srcOrd="1" destOrd="0" presId="urn:microsoft.com/office/officeart/2005/8/layout/orgChart1"/>
    <dgm:cxn modelId="{8D8E27CE-9B89-4B25-83B5-09E84FABA0B2}" type="presParOf" srcId="{1D70EA18-C298-499C-9A2A-8F1AFB171F62}" destId="{3F3713A6-BE1E-4645-8C5D-344E8B8F9118}" srcOrd="2" destOrd="0" presId="urn:microsoft.com/office/officeart/2005/8/layout/orgChart1"/>
    <dgm:cxn modelId="{281274A0-F625-4C8A-96A1-0D204DF284A9}" type="presParOf" srcId="{D9CD3668-C62F-4815-AE27-A697212042E5}" destId="{3724EF72-7CC4-4476-88FA-BCE57AF24EC7}" srcOrd="6" destOrd="0" presId="urn:microsoft.com/office/officeart/2005/8/layout/orgChart1"/>
    <dgm:cxn modelId="{E03312E5-595C-4CEB-8064-3E9BB918F3F5}" type="presParOf" srcId="{D9CD3668-C62F-4815-AE27-A697212042E5}" destId="{5D7914FD-9F36-463D-B7A9-DE39CEA53956}" srcOrd="7" destOrd="0" presId="urn:microsoft.com/office/officeart/2005/8/layout/orgChart1"/>
    <dgm:cxn modelId="{226D6EF2-27F7-4B03-A4DA-33D583810908}" type="presParOf" srcId="{5D7914FD-9F36-463D-B7A9-DE39CEA53956}" destId="{D279E163-07A6-44C3-98C2-A87E28F3C52B}" srcOrd="0" destOrd="0" presId="urn:microsoft.com/office/officeart/2005/8/layout/orgChart1"/>
    <dgm:cxn modelId="{F9F0A256-289C-4959-A58C-DCC2BD80C1B9}" type="presParOf" srcId="{D279E163-07A6-44C3-98C2-A87E28F3C52B}" destId="{67750E5D-0319-488D-B357-5E6EE8ABA0B3}" srcOrd="0" destOrd="0" presId="urn:microsoft.com/office/officeart/2005/8/layout/orgChart1"/>
    <dgm:cxn modelId="{A9E006B2-576D-452F-9333-EC815BEADBFE}" type="presParOf" srcId="{D279E163-07A6-44C3-98C2-A87E28F3C52B}" destId="{7B563462-C4EE-4FCA-8F90-C0D45522F24B}" srcOrd="1" destOrd="0" presId="urn:microsoft.com/office/officeart/2005/8/layout/orgChart1"/>
    <dgm:cxn modelId="{F60B9394-9249-42E9-AC7A-1FE0FCF6154A}" type="presParOf" srcId="{5D7914FD-9F36-463D-B7A9-DE39CEA53956}" destId="{F71AE0D8-2162-41C8-A573-E46D4CF5EFBC}" srcOrd="1" destOrd="0" presId="urn:microsoft.com/office/officeart/2005/8/layout/orgChart1"/>
    <dgm:cxn modelId="{0EC19D14-0C7B-4445-9EDE-8A868B27B204}" type="presParOf" srcId="{5D7914FD-9F36-463D-B7A9-DE39CEA53956}" destId="{37E528A6-0FAA-4BAD-B8A9-B8070935011A}" srcOrd="2" destOrd="0" presId="urn:microsoft.com/office/officeart/2005/8/layout/orgChart1"/>
    <dgm:cxn modelId="{2316A5AB-B5BC-45E4-9140-50B5928CCB12}" type="presParOf" srcId="{8C41E64D-6BCF-4AB8-AF15-398189676ED4}" destId="{29AA68F5-8DF5-4A01-B4AA-A08428AB52CE}" srcOrd="2" destOrd="0" presId="urn:microsoft.com/office/officeart/2005/8/layout/orgChart1"/>
    <dgm:cxn modelId="{C6BB280E-FAAB-4968-9AB5-B13A16548AC7}" type="presParOf" srcId="{0E46718B-C488-4568-8F52-AB92781916FB}" destId="{4C8A9BD9-51DD-48B7-9A18-FFF0B543B302}" srcOrd="2" destOrd="0" presId="urn:microsoft.com/office/officeart/2005/8/layout/orgChart1"/>
    <dgm:cxn modelId="{5768FC91-DFBB-4CA2-9309-DB068B56B240}" type="presParOf" srcId="{0E46718B-C488-4568-8F52-AB92781916FB}" destId="{5BBFF43B-F91F-4783-B6B0-1D4B4A557B35}" srcOrd="3" destOrd="0" presId="urn:microsoft.com/office/officeart/2005/8/layout/orgChart1"/>
    <dgm:cxn modelId="{B8C29090-BEAD-4B4F-8366-F17AC6771F93}" type="presParOf" srcId="{5BBFF43B-F91F-4783-B6B0-1D4B4A557B35}" destId="{1E37C330-87C4-4FC1-9840-D5E0DA4C7C2E}" srcOrd="0" destOrd="0" presId="urn:microsoft.com/office/officeart/2005/8/layout/orgChart1"/>
    <dgm:cxn modelId="{2BE978F0-9874-4884-BEA5-648855A47B77}" type="presParOf" srcId="{1E37C330-87C4-4FC1-9840-D5E0DA4C7C2E}" destId="{604B00EF-C2F5-42A5-9D8D-F563A6E4BD7C}" srcOrd="0" destOrd="0" presId="urn:microsoft.com/office/officeart/2005/8/layout/orgChart1"/>
    <dgm:cxn modelId="{1B251D44-8097-4B92-A892-761E52D26DDD}" type="presParOf" srcId="{1E37C330-87C4-4FC1-9840-D5E0DA4C7C2E}" destId="{F028B693-6D92-499F-8A71-3C4846665346}" srcOrd="1" destOrd="0" presId="urn:microsoft.com/office/officeart/2005/8/layout/orgChart1"/>
    <dgm:cxn modelId="{C68F8706-CA24-41B7-9D07-FDDD1486E1B6}" type="presParOf" srcId="{5BBFF43B-F91F-4783-B6B0-1D4B4A557B35}" destId="{14083D48-5574-45F8-B7D0-4E8036BE0274}" srcOrd="1" destOrd="0" presId="urn:microsoft.com/office/officeart/2005/8/layout/orgChart1"/>
    <dgm:cxn modelId="{E32D0544-CF76-4900-8AB4-31EE30B02B6E}" type="presParOf" srcId="{14083D48-5574-45F8-B7D0-4E8036BE0274}" destId="{3E3E354C-3222-485C-8CD5-FFFE64FF47CE}" srcOrd="0" destOrd="0" presId="urn:microsoft.com/office/officeart/2005/8/layout/orgChart1"/>
    <dgm:cxn modelId="{8FF5C89B-4577-44BE-9E0A-B268D84CD27C}" type="presParOf" srcId="{14083D48-5574-45F8-B7D0-4E8036BE0274}" destId="{D253AA61-704D-4A43-8046-9BAC04100669}" srcOrd="1" destOrd="0" presId="urn:microsoft.com/office/officeart/2005/8/layout/orgChart1"/>
    <dgm:cxn modelId="{68507EB3-3437-4FB9-A92C-1FC191D6A643}" type="presParOf" srcId="{D253AA61-704D-4A43-8046-9BAC04100669}" destId="{902F4C64-7DFD-4E51-B8D7-0C94F3A040E6}" srcOrd="0" destOrd="0" presId="urn:microsoft.com/office/officeart/2005/8/layout/orgChart1"/>
    <dgm:cxn modelId="{408B57A7-9E53-451D-8672-E4449DA05024}" type="presParOf" srcId="{902F4C64-7DFD-4E51-B8D7-0C94F3A040E6}" destId="{2701742E-4B40-4E11-80DA-1FDF926CC590}" srcOrd="0" destOrd="0" presId="urn:microsoft.com/office/officeart/2005/8/layout/orgChart1"/>
    <dgm:cxn modelId="{52E93DF3-D063-427C-8004-35ECBC36658F}" type="presParOf" srcId="{902F4C64-7DFD-4E51-B8D7-0C94F3A040E6}" destId="{40C54BD9-32BE-492A-B8FE-3B3B915F238B}" srcOrd="1" destOrd="0" presId="urn:microsoft.com/office/officeart/2005/8/layout/orgChart1"/>
    <dgm:cxn modelId="{18C8B5AD-EA9C-4433-AC3B-C72E069F6178}" type="presParOf" srcId="{D253AA61-704D-4A43-8046-9BAC04100669}" destId="{CF200CA6-5FBA-4447-B97B-72E5FF251B5B}" srcOrd="1" destOrd="0" presId="urn:microsoft.com/office/officeart/2005/8/layout/orgChart1"/>
    <dgm:cxn modelId="{B48B4997-2255-467D-9F89-650AFD64FE21}" type="presParOf" srcId="{D253AA61-704D-4A43-8046-9BAC04100669}" destId="{95EEB2AE-20E0-4D06-B2E1-DF049AEB07BE}" srcOrd="2" destOrd="0" presId="urn:microsoft.com/office/officeart/2005/8/layout/orgChart1"/>
    <dgm:cxn modelId="{D173CD23-3A12-4130-8431-47548885F7CD}" type="presParOf" srcId="{14083D48-5574-45F8-B7D0-4E8036BE0274}" destId="{8A6212C2-D99F-447F-8521-B1182CC4A449}" srcOrd="2" destOrd="0" presId="urn:microsoft.com/office/officeart/2005/8/layout/orgChart1"/>
    <dgm:cxn modelId="{66BE13FC-1333-4491-944D-8FA52F830D66}" type="presParOf" srcId="{14083D48-5574-45F8-B7D0-4E8036BE0274}" destId="{9E8BC46C-3868-4AB9-A73E-FD0E383463F1}" srcOrd="3" destOrd="0" presId="urn:microsoft.com/office/officeart/2005/8/layout/orgChart1"/>
    <dgm:cxn modelId="{8EA33E0F-8F68-4B35-81DF-DACF93E55F9F}" type="presParOf" srcId="{9E8BC46C-3868-4AB9-A73E-FD0E383463F1}" destId="{96229A4A-984C-4E1C-B501-4BC7DCAD9E6D}" srcOrd="0" destOrd="0" presId="urn:microsoft.com/office/officeart/2005/8/layout/orgChart1"/>
    <dgm:cxn modelId="{B7EF29F0-786D-4910-BB5B-14F179329763}" type="presParOf" srcId="{96229A4A-984C-4E1C-B501-4BC7DCAD9E6D}" destId="{DFED0633-A7C8-486F-B72A-50BFEEFC15E9}" srcOrd="0" destOrd="0" presId="urn:microsoft.com/office/officeart/2005/8/layout/orgChart1"/>
    <dgm:cxn modelId="{10DF84E5-37E4-4456-A41D-0972BBD5AE5F}" type="presParOf" srcId="{96229A4A-984C-4E1C-B501-4BC7DCAD9E6D}" destId="{A13F20A1-66AF-4E12-8470-132CEE6FA396}" srcOrd="1" destOrd="0" presId="urn:microsoft.com/office/officeart/2005/8/layout/orgChart1"/>
    <dgm:cxn modelId="{DB784C2A-E230-41BD-B51B-4F26D4EAF761}" type="presParOf" srcId="{9E8BC46C-3868-4AB9-A73E-FD0E383463F1}" destId="{5649115A-F881-443C-B0E0-B3F2AA2F7E5C}" srcOrd="1" destOrd="0" presId="urn:microsoft.com/office/officeart/2005/8/layout/orgChart1"/>
    <dgm:cxn modelId="{716A4EB1-46B3-471E-BB55-1589329D4233}" type="presParOf" srcId="{9E8BC46C-3868-4AB9-A73E-FD0E383463F1}" destId="{12B10743-8DFC-45A9-A0EE-849DAF6B3017}" srcOrd="2" destOrd="0" presId="urn:microsoft.com/office/officeart/2005/8/layout/orgChart1"/>
    <dgm:cxn modelId="{7DC8936A-E957-46AC-939B-333FFACF4450}" type="presParOf" srcId="{14083D48-5574-45F8-B7D0-4E8036BE0274}" destId="{C49173EE-3CE4-4CE9-8D34-44F1C1DD72F6}" srcOrd="4" destOrd="0" presId="urn:microsoft.com/office/officeart/2005/8/layout/orgChart1"/>
    <dgm:cxn modelId="{4218B43E-F48B-458B-9FDA-D7F8CB92346D}" type="presParOf" srcId="{14083D48-5574-45F8-B7D0-4E8036BE0274}" destId="{D44BA9AC-1D8C-4C51-BAB8-F1209F8888D9}" srcOrd="5" destOrd="0" presId="urn:microsoft.com/office/officeart/2005/8/layout/orgChart1"/>
    <dgm:cxn modelId="{AA08F837-BD88-441C-B963-7C5245BD2128}" type="presParOf" srcId="{D44BA9AC-1D8C-4C51-BAB8-F1209F8888D9}" destId="{450EF125-B0C2-4BFB-96FC-1D8652B0C813}" srcOrd="0" destOrd="0" presId="urn:microsoft.com/office/officeart/2005/8/layout/orgChart1"/>
    <dgm:cxn modelId="{C97CD247-D067-4D48-9071-DE26CE095E9C}" type="presParOf" srcId="{450EF125-B0C2-4BFB-96FC-1D8652B0C813}" destId="{CBCCB6E8-B45D-427F-BDAB-2E4C11EBAEBA}" srcOrd="0" destOrd="0" presId="urn:microsoft.com/office/officeart/2005/8/layout/orgChart1"/>
    <dgm:cxn modelId="{39457B9E-DA60-4482-81A4-AF9A8721D0E8}" type="presParOf" srcId="{450EF125-B0C2-4BFB-96FC-1D8652B0C813}" destId="{E53FB2AD-D9FB-4175-BAC6-1964FCC5C5B0}" srcOrd="1" destOrd="0" presId="urn:microsoft.com/office/officeart/2005/8/layout/orgChart1"/>
    <dgm:cxn modelId="{AA1828B0-0CB7-4115-A98C-B3A98D4AD6BE}" type="presParOf" srcId="{D44BA9AC-1D8C-4C51-BAB8-F1209F8888D9}" destId="{E7407223-CA0C-49D6-A065-0590020E3BD4}" srcOrd="1" destOrd="0" presId="urn:microsoft.com/office/officeart/2005/8/layout/orgChart1"/>
    <dgm:cxn modelId="{440D48A1-87AF-4127-811A-D4EE7D0B6146}" type="presParOf" srcId="{D44BA9AC-1D8C-4C51-BAB8-F1209F8888D9}" destId="{3CFB4F37-91CC-4FF4-B3B0-23BA9271DE36}" srcOrd="2" destOrd="0" presId="urn:microsoft.com/office/officeart/2005/8/layout/orgChart1"/>
    <dgm:cxn modelId="{37485D74-861D-4025-B284-AF9F33A930BB}" type="presParOf" srcId="{5BBFF43B-F91F-4783-B6B0-1D4B4A557B35}" destId="{6DB07215-4D65-4CF9-80EF-5E22191F43F5}" srcOrd="2" destOrd="0" presId="urn:microsoft.com/office/officeart/2005/8/layout/orgChart1"/>
    <dgm:cxn modelId="{62608494-8DA0-4341-B873-6C456D910025}" type="presParOf" srcId="{0E46718B-C488-4568-8F52-AB92781916FB}" destId="{7B2F62FF-6BAD-4B2C-ABB1-E04C6C08311E}" srcOrd="4" destOrd="0" presId="urn:microsoft.com/office/officeart/2005/8/layout/orgChart1"/>
    <dgm:cxn modelId="{F85EF8BD-A446-4E6B-B0FB-26778E9D7606}" type="presParOf" srcId="{0E46718B-C488-4568-8F52-AB92781916FB}" destId="{CA21F715-C868-4FD1-AD16-415B074C345F}" srcOrd="5" destOrd="0" presId="urn:microsoft.com/office/officeart/2005/8/layout/orgChart1"/>
    <dgm:cxn modelId="{DE7BB6A5-E3A7-45DD-A5EA-E2BC87461D13}" type="presParOf" srcId="{CA21F715-C868-4FD1-AD16-415B074C345F}" destId="{AB79DC2E-8603-4721-8E31-09779060BF62}" srcOrd="0" destOrd="0" presId="urn:microsoft.com/office/officeart/2005/8/layout/orgChart1"/>
    <dgm:cxn modelId="{F69AEB17-994C-409E-BA66-A10631DAC2EF}" type="presParOf" srcId="{AB79DC2E-8603-4721-8E31-09779060BF62}" destId="{FE100A3B-39C7-4FB8-B3CE-14B8673AE39A}" srcOrd="0" destOrd="0" presId="urn:microsoft.com/office/officeart/2005/8/layout/orgChart1"/>
    <dgm:cxn modelId="{6131795D-FF1F-4631-BAD5-E95FCADF6C46}" type="presParOf" srcId="{AB79DC2E-8603-4721-8E31-09779060BF62}" destId="{0AB59FA6-28A4-40AC-B9F6-D232612D9D7D}" srcOrd="1" destOrd="0" presId="urn:microsoft.com/office/officeart/2005/8/layout/orgChart1"/>
    <dgm:cxn modelId="{2F7051DB-612A-41BE-B1C6-F74AE90D9D8A}" type="presParOf" srcId="{CA21F715-C868-4FD1-AD16-415B074C345F}" destId="{9B62E6BD-E0AB-459C-B41D-02FECEDB1592}" srcOrd="1" destOrd="0" presId="urn:microsoft.com/office/officeart/2005/8/layout/orgChart1"/>
    <dgm:cxn modelId="{5D7F3FA8-BB49-4BC0-B535-21E5CE5ED87A}" type="presParOf" srcId="{9B62E6BD-E0AB-459C-B41D-02FECEDB1592}" destId="{06242EBC-E16E-432F-8C80-B2D0B310EE9B}" srcOrd="0" destOrd="0" presId="urn:microsoft.com/office/officeart/2005/8/layout/orgChart1"/>
    <dgm:cxn modelId="{CB1C16CC-15AE-459C-B615-9FE980653D6A}" type="presParOf" srcId="{9B62E6BD-E0AB-459C-B41D-02FECEDB1592}" destId="{CD5C9862-7675-4737-8DD2-13F4ABCBAE5F}" srcOrd="1" destOrd="0" presId="urn:microsoft.com/office/officeart/2005/8/layout/orgChart1"/>
    <dgm:cxn modelId="{3DACA4C1-2414-4F38-BEDC-55D984F159B8}" type="presParOf" srcId="{CD5C9862-7675-4737-8DD2-13F4ABCBAE5F}" destId="{C18BCE19-1A2B-4DE3-8F8D-B9C0F457533F}" srcOrd="0" destOrd="0" presId="urn:microsoft.com/office/officeart/2005/8/layout/orgChart1"/>
    <dgm:cxn modelId="{671DE2BD-3BD2-4FCA-80A8-DDF2634D88DA}" type="presParOf" srcId="{C18BCE19-1A2B-4DE3-8F8D-B9C0F457533F}" destId="{C896091B-0CDC-4879-B549-253761177B57}" srcOrd="0" destOrd="0" presId="urn:microsoft.com/office/officeart/2005/8/layout/orgChart1"/>
    <dgm:cxn modelId="{C4C58CF3-EC05-4311-A88F-11019BCB6425}" type="presParOf" srcId="{C18BCE19-1A2B-4DE3-8F8D-B9C0F457533F}" destId="{611DA05C-7A30-4FDA-9989-0A2D6F169B49}" srcOrd="1" destOrd="0" presId="urn:microsoft.com/office/officeart/2005/8/layout/orgChart1"/>
    <dgm:cxn modelId="{9E57F3F5-2083-424F-B44D-AB5905EABFF2}" type="presParOf" srcId="{CD5C9862-7675-4737-8DD2-13F4ABCBAE5F}" destId="{6BF60402-F437-44F1-9F35-022BA426D529}" srcOrd="1" destOrd="0" presId="urn:microsoft.com/office/officeart/2005/8/layout/orgChart1"/>
    <dgm:cxn modelId="{BB9BB511-054C-48AD-B193-C59E66A3ED4C}" type="presParOf" srcId="{CD5C9862-7675-4737-8DD2-13F4ABCBAE5F}" destId="{5F78B087-B993-4168-8420-45460B70E915}" srcOrd="2" destOrd="0" presId="urn:microsoft.com/office/officeart/2005/8/layout/orgChart1"/>
    <dgm:cxn modelId="{DCB3ECA0-9FCA-4F3A-A375-F73C68E1E15E}" type="presParOf" srcId="{9B62E6BD-E0AB-459C-B41D-02FECEDB1592}" destId="{771268E8-5B74-4F01-AED0-E839CF0F81C6}" srcOrd="2" destOrd="0" presId="urn:microsoft.com/office/officeart/2005/8/layout/orgChart1"/>
    <dgm:cxn modelId="{19B98E3C-3108-4DE0-A333-7737ED2C2610}" type="presParOf" srcId="{9B62E6BD-E0AB-459C-B41D-02FECEDB1592}" destId="{65BD1405-D07F-42BE-86BF-6252123C46CF}" srcOrd="3" destOrd="0" presId="urn:microsoft.com/office/officeart/2005/8/layout/orgChart1"/>
    <dgm:cxn modelId="{E36D7837-CF58-47C8-B720-8E3B43740B25}" type="presParOf" srcId="{65BD1405-D07F-42BE-86BF-6252123C46CF}" destId="{4868D5FF-B197-4A7B-992A-94ADE6BB20C4}" srcOrd="0" destOrd="0" presId="urn:microsoft.com/office/officeart/2005/8/layout/orgChart1"/>
    <dgm:cxn modelId="{57D1B844-A46F-409A-97DD-064D8312994A}" type="presParOf" srcId="{4868D5FF-B197-4A7B-992A-94ADE6BB20C4}" destId="{B366F138-A913-4022-8EB5-BCD45C420F90}" srcOrd="0" destOrd="0" presId="urn:microsoft.com/office/officeart/2005/8/layout/orgChart1"/>
    <dgm:cxn modelId="{F94A2BAE-5CF2-4A0F-8343-6738303DC418}" type="presParOf" srcId="{4868D5FF-B197-4A7B-992A-94ADE6BB20C4}" destId="{F4EB43D2-5921-4E7B-9F90-95ADE0FAA7E8}" srcOrd="1" destOrd="0" presId="urn:microsoft.com/office/officeart/2005/8/layout/orgChart1"/>
    <dgm:cxn modelId="{AAE4FC1F-1D29-46A5-A92B-291583C8ACD6}" type="presParOf" srcId="{65BD1405-D07F-42BE-86BF-6252123C46CF}" destId="{7B2EFDDB-F9DB-49A4-8BB0-22561D59A0B4}" srcOrd="1" destOrd="0" presId="urn:microsoft.com/office/officeart/2005/8/layout/orgChart1"/>
    <dgm:cxn modelId="{B3BA0F99-6F07-45A7-90CF-D76A3D09ECBC}" type="presParOf" srcId="{65BD1405-D07F-42BE-86BF-6252123C46CF}" destId="{130FBCDA-FE42-4103-9DB1-95A9FFB06EB2}" srcOrd="2" destOrd="0" presId="urn:microsoft.com/office/officeart/2005/8/layout/orgChart1"/>
    <dgm:cxn modelId="{0F2EE36D-A0CB-49ED-9ADB-0288F0B6D28F}" type="presParOf" srcId="{9B62E6BD-E0AB-459C-B41D-02FECEDB1592}" destId="{529B1193-2C7B-48E9-B73C-A56E29A0FC17}" srcOrd="4" destOrd="0" presId="urn:microsoft.com/office/officeart/2005/8/layout/orgChart1"/>
    <dgm:cxn modelId="{79867A3B-4FF1-47C5-842C-86FF9F4BA730}" type="presParOf" srcId="{9B62E6BD-E0AB-459C-B41D-02FECEDB1592}" destId="{422874A2-BE14-4DF2-90C3-AFA934A8460F}" srcOrd="5" destOrd="0" presId="urn:microsoft.com/office/officeart/2005/8/layout/orgChart1"/>
    <dgm:cxn modelId="{E0F386B1-ADA0-4872-938F-D228025E0DDD}" type="presParOf" srcId="{422874A2-BE14-4DF2-90C3-AFA934A8460F}" destId="{2EDCBEA2-119B-4FD6-BA98-3E2B443D5EA0}" srcOrd="0" destOrd="0" presId="urn:microsoft.com/office/officeart/2005/8/layout/orgChart1"/>
    <dgm:cxn modelId="{71A18351-7D37-4976-A3C7-DE9CFB7D1237}" type="presParOf" srcId="{2EDCBEA2-119B-4FD6-BA98-3E2B443D5EA0}" destId="{FEC966BC-62DC-4562-AADF-0254FACAB87C}" srcOrd="0" destOrd="0" presId="urn:microsoft.com/office/officeart/2005/8/layout/orgChart1"/>
    <dgm:cxn modelId="{916B4C73-EDD3-40A6-8480-BA63AA13D075}" type="presParOf" srcId="{2EDCBEA2-119B-4FD6-BA98-3E2B443D5EA0}" destId="{4D3F6143-7639-46A8-84B1-727C4AC52984}" srcOrd="1" destOrd="0" presId="urn:microsoft.com/office/officeart/2005/8/layout/orgChart1"/>
    <dgm:cxn modelId="{0EF857BE-DDA3-45F9-8B48-5222CC1556A0}" type="presParOf" srcId="{422874A2-BE14-4DF2-90C3-AFA934A8460F}" destId="{0E01A2C9-C308-4DD3-BB53-9ECF7E909BCD}" srcOrd="1" destOrd="0" presId="urn:microsoft.com/office/officeart/2005/8/layout/orgChart1"/>
    <dgm:cxn modelId="{568AC41D-D699-4030-AECD-1450641268AE}" type="presParOf" srcId="{422874A2-BE14-4DF2-90C3-AFA934A8460F}" destId="{BB5F0557-BCAD-45BA-BB44-9256C675EF2B}" srcOrd="2" destOrd="0" presId="urn:microsoft.com/office/officeart/2005/8/layout/orgChart1"/>
    <dgm:cxn modelId="{9C223B08-9E16-445A-A09F-1CDE2B3AEAA0}" type="presParOf" srcId="{CA21F715-C868-4FD1-AD16-415B074C345F}" destId="{2D4E5729-80C2-4099-8C0E-EE82A0E917D6}" srcOrd="2" destOrd="0" presId="urn:microsoft.com/office/officeart/2005/8/layout/orgChart1"/>
    <dgm:cxn modelId="{5AB12FA3-953F-48F7-A96B-E8F10C278865}" type="presParOf" srcId="{0E46718B-C488-4568-8F52-AB92781916FB}" destId="{CE484C2F-B391-4031-80EF-13BFD42B8B8A}" srcOrd="6" destOrd="0" presId="urn:microsoft.com/office/officeart/2005/8/layout/orgChart1"/>
    <dgm:cxn modelId="{3A6633D5-840F-4CD0-8E7D-89E52719B34D}" type="presParOf" srcId="{0E46718B-C488-4568-8F52-AB92781916FB}" destId="{A4266242-E7AE-41AE-96BF-46EF0D14E6EB}" srcOrd="7" destOrd="0" presId="urn:microsoft.com/office/officeart/2005/8/layout/orgChart1"/>
    <dgm:cxn modelId="{49411957-D092-400E-9810-79E49936C491}" type="presParOf" srcId="{A4266242-E7AE-41AE-96BF-46EF0D14E6EB}" destId="{B9E98F16-5BD0-4640-AD64-EBDBED29BDF3}" srcOrd="0" destOrd="0" presId="urn:microsoft.com/office/officeart/2005/8/layout/orgChart1"/>
    <dgm:cxn modelId="{2912982B-8330-43F1-AE45-7D74ED6E4C77}" type="presParOf" srcId="{B9E98F16-5BD0-4640-AD64-EBDBED29BDF3}" destId="{FDBEE8A9-A04E-4612-9383-520BADFF2630}" srcOrd="0" destOrd="0" presId="urn:microsoft.com/office/officeart/2005/8/layout/orgChart1"/>
    <dgm:cxn modelId="{A20929E6-F93A-4D10-ACD2-7350CC410620}" type="presParOf" srcId="{B9E98F16-5BD0-4640-AD64-EBDBED29BDF3}" destId="{9B43BFBD-1339-44BC-8AEB-49B25CBDFA99}" srcOrd="1" destOrd="0" presId="urn:microsoft.com/office/officeart/2005/8/layout/orgChart1"/>
    <dgm:cxn modelId="{E4276794-F4AB-4D66-80C6-C1F24197FC74}" type="presParOf" srcId="{A4266242-E7AE-41AE-96BF-46EF0D14E6EB}" destId="{29EC0C1E-1A85-4BFF-879F-6804EAD168C5}" srcOrd="1" destOrd="0" presId="urn:microsoft.com/office/officeart/2005/8/layout/orgChart1"/>
    <dgm:cxn modelId="{C7325B61-D73F-43CF-8197-6240FB19CEB1}" type="presParOf" srcId="{29EC0C1E-1A85-4BFF-879F-6804EAD168C5}" destId="{F18AB7BC-B22C-47AF-B2C7-D48E232A4037}" srcOrd="0" destOrd="0" presId="urn:microsoft.com/office/officeart/2005/8/layout/orgChart1"/>
    <dgm:cxn modelId="{F6527718-3CB2-4FC6-AE6F-AEC99C1D238B}" type="presParOf" srcId="{29EC0C1E-1A85-4BFF-879F-6804EAD168C5}" destId="{F36B67F0-D976-4E45-8648-8A51227E67CE}" srcOrd="1" destOrd="0" presId="urn:microsoft.com/office/officeart/2005/8/layout/orgChart1"/>
    <dgm:cxn modelId="{A1F3EB20-95A9-4F84-9319-7E8AECB5898F}" type="presParOf" srcId="{F36B67F0-D976-4E45-8648-8A51227E67CE}" destId="{07D68563-0535-4CED-AF8A-CA9121C5E4CD}" srcOrd="0" destOrd="0" presId="urn:microsoft.com/office/officeart/2005/8/layout/orgChart1"/>
    <dgm:cxn modelId="{9FA1062D-38C1-4EF5-989F-8944F295A140}" type="presParOf" srcId="{07D68563-0535-4CED-AF8A-CA9121C5E4CD}" destId="{A7E346DC-E989-4AF4-9C32-F569B7B33AEA}" srcOrd="0" destOrd="0" presId="urn:microsoft.com/office/officeart/2005/8/layout/orgChart1"/>
    <dgm:cxn modelId="{72F0A6F8-312F-41A6-836D-BFAF6171D625}" type="presParOf" srcId="{07D68563-0535-4CED-AF8A-CA9121C5E4CD}" destId="{7EA2BF77-848C-43DC-A1F4-1A93C147E3F3}" srcOrd="1" destOrd="0" presId="urn:microsoft.com/office/officeart/2005/8/layout/orgChart1"/>
    <dgm:cxn modelId="{E588922A-CEA1-42AF-ABEE-73165BB81A3D}" type="presParOf" srcId="{F36B67F0-D976-4E45-8648-8A51227E67CE}" destId="{B9A6B79E-83BF-4088-9AD8-C263A8DAAD0F}" srcOrd="1" destOrd="0" presId="urn:microsoft.com/office/officeart/2005/8/layout/orgChart1"/>
    <dgm:cxn modelId="{E3F2A11C-9135-4168-ACE7-3FC4F1D428B4}" type="presParOf" srcId="{F36B67F0-D976-4E45-8648-8A51227E67CE}" destId="{76D9D720-4041-4A12-A3C1-38864CE93195}" srcOrd="2" destOrd="0" presId="urn:microsoft.com/office/officeart/2005/8/layout/orgChart1"/>
    <dgm:cxn modelId="{831DB391-5B5E-4409-B549-3B882DEABA34}" type="presParOf" srcId="{29EC0C1E-1A85-4BFF-879F-6804EAD168C5}" destId="{B49AE2FC-2ADD-428E-8C75-7C7B67A55839}" srcOrd="2" destOrd="0" presId="urn:microsoft.com/office/officeart/2005/8/layout/orgChart1"/>
    <dgm:cxn modelId="{C567E9FE-773D-4FF5-A709-867A1A506811}" type="presParOf" srcId="{29EC0C1E-1A85-4BFF-879F-6804EAD168C5}" destId="{DB20CC89-B079-4A69-9411-2B13F256D754}" srcOrd="3" destOrd="0" presId="urn:microsoft.com/office/officeart/2005/8/layout/orgChart1"/>
    <dgm:cxn modelId="{DD0DEEE9-1704-452B-BA7E-6768FCE7425A}" type="presParOf" srcId="{DB20CC89-B079-4A69-9411-2B13F256D754}" destId="{513B1740-9F4A-47B1-987E-2AAA32EFE2A9}" srcOrd="0" destOrd="0" presId="urn:microsoft.com/office/officeart/2005/8/layout/orgChart1"/>
    <dgm:cxn modelId="{C0BBBBCD-E4D1-4414-B4AC-03993FAD3EBF}" type="presParOf" srcId="{513B1740-9F4A-47B1-987E-2AAA32EFE2A9}" destId="{84FD1E89-7FAF-41F4-AB0F-790ECB829352}" srcOrd="0" destOrd="0" presId="urn:microsoft.com/office/officeart/2005/8/layout/orgChart1"/>
    <dgm:cxn modelId="{7FD2498F-75B5-4CF9-99BD-6388216ED0EE}" type="presParOf" srcId="{513B1740-9F4A-47B1-987E-2AAA32EFE2A9}" destId="{9A2C7B69-3DC6-4A5F-8000-33A000B1E879}" srcOrd="1" destOrd="0" presId="urn:microsoft.com/office/officeart/2005/8/layout/orgChart1"/>
    <dgm:cxn modelId="{FB6C64F3-8F2B-4136-A526-242E6F7976D9}" type="presParOf" srcId="{DB20CC89-B079-4A69-9411-2B13F256D754}" destId="{84EA0526-DCEE-4058-9A77-7D04F8F0008C}" srcOrd="1" destOrd="0" presId="urn:microsoft.com/office/officeart/2005/8/layout/orgChart1"/>
    <dgm:cxn modelId="{78284A0B-0E48-4583-85A8-47833BBB6887}" type="presParOf" srcId="{DB20CC89-B079-4A69-9411-2B13F256D754}" destId="{1DA1F2CC-4012-4A8C-9492-277387308C29}" srcOrd="2" destOrd="0" presId="urn:microsoft.com/office/officeart/2005/8/layout/orgChart1"/>
    <dgm:cxn modelId="{82BD82FD-DB31-4070-BD8F-257C73412FAD}" type="presParOf" srcId="{A4266242-E7AE-41AE-96BF-46EF0D14E6EB}" destId="{A5BC6C47-6C56-4C7C-88B7-A84EAE935497}" srcOrd="2" destOrd="0" presId="urn:microsoft.com/office/officeart/2005/8/layout/orgChart1"/>
    <dgm:cxn modelId="{9DB8ED8A-F038-485D-A321-1308BE2441DB}" type="presParOf" srcId="{0E46718B-C488-4568-8F52-AB92781916FB}" destId="{3A7C273A-C20F-4CE1-8202-C3031229E3D9}" srcOrd="8" destOrd="0" presId="urn:microsoft.com/office/officeart/2005/8/layout/orgChart1"/>
    <dgm:cxn modelId="{268AF8EA-FECD-42D7-954A-C9319F1E6036}" type="presParOf" srcId="{0E46718B-C488-4568-8F52-AB92781916FB}" destId="{7DF288A5-7A2E-4B5D-A863-64DE6CEE459B}" srcOrd="9" destOrd="0" presId="urn:microsoft.com/office/officeart/2005/8/layout/orgChart1"/>
    <dgm:cxn modelId="{C340FDC9-1B95-407D-AE1C-7088A12AA772}" type="presParOf" srcId="{7DF288A5-7A2E-4B5D-A863-64DE6CEE459B}" destId="{AF0CCD57-205A-4AE5-BCAD-798D064A9C9D}" srcOrd="0" destOrd="0" presId="urn:microsoft.com/office/officeart/2005/8/layout/orgChart1"/>
    <dgm:cxn modelId="{6315F752-9C3A-4E82-B5C9-A0DF847FACD2}" type="presParOf" srcId="{AF0CCD57-205A-4AE5-BCAD-798D064A9C9D}" destId="{16446BF8-B72D-47D2-92D3-4AA7D7BE31CF}" srcOrd="0" destOrd="0" presId="urn:microsoft.com/office/officeart/2005/8/layout/orgChart1"/>
    <dgm:cxn modelId="{884C4BF1-3D61-4FD6-866E-F241536023D1}" type="presParOf" srcId="{AF0CCD57-205A-4AE5-BCAD-798D064A9C9D}" destId="{2A8ECC81-7AAE-4D5C-B24D-0A3153769020}" srcOrd="1" destOrd="0" presId="urn:microsoft.com/office/officeart/2005/8/layout/orgChart1"/>
    <dgm:cxn modelId="{E1E5E7A8-C71A-484D-B67C-A75BE1048FAF}" type="presParOf" srcId="{7DF288A5-7A2E-4B5D-A863-64DE6CEE459B}" destId="{DA529CD1-DBF4-434B-BF3E-972A773724DA}" srcOrd="1" destOrd="0" presId="urn:microsoft.com/office/officeart/2005/8/layout/orgChart1"/>
    <dgm:cxn modelId="{08182BAE-9D5D-4394-91B8-8B8620167276}" type="presParOf" srcId="{DA529CD1-DBF4-434B-BF3E-972A773724DA}" destId="{B257F3DC-56A1-44E8-B24A-EFB414D32883}" srcOrd="0" destOrd="0" presId="urn:microsoft.com/office/officeart/2005/8/layout/orgChart1"/>
    <dgm:cxn modelId="{D7336CDA-8A09-4590-8F30-DF2102DE9969}" type="presParOf" srcId="{DA529CD1-DBF4-434B-BF3E-972A773724DA}" destId="{E00663BE-A123-423B-BDF5-4FFD92950CD3}" srcOrd="1" destOrd="0" presId="urn:microsoft.com/office/officeart/2005/8/layout/orgChart1"/>
    <dgm:cxn modelId="{838D4483-FE60-4DC9-B227-810178392C43}" type="presParOf" srcId="{E00663BE-A123-423B-BDF5-4FFD92950CD3}" destId="{7ED9C2FA-2F1A-4718-A30B-0A668BE497F7}" srcOrd="0" destOrd="0" presId="urn:microsoft.com/office/officeart/2005/8/layout/orgChart1"/>
    <dgm:cxn modelId="{8E2C0BDE-5F47-4006-986B-556B60370FB2}" type="presParOf" srcId="{7ED9C2FA-2F1A-4718-A30B-0A668BE497F7}" destId="{CE0296DA-6279-4384-A58B-814D2B8CDC79}" srcOrd="0" destOrd="0" presId="urn:microsoft.com/office/officeart/2005/8/layout/orgChart1"/>
    <dgm:cxn modelId="{88C9FDBA-8828-4290-B30A-2995C3263EC9}" type="presParOf" srcId="{7ED9C2FA-2F1A-4718-A30B-0A668BE497F7}" destId="{92A31A13-D139-4466-8CDB-CD2847EE8A87}" srcOrd="1" destOrd="0" presId="urn:microsoft.com/office/officeart/2005/8/layout/orgChart1"/>
    <dgm:cxn modelId="{0C5FDDC9-D976-4581-AC9D-7113E6238D9D}" type="presParOf" srcId="{E00663BE-A123-423B-BDF5-4FFD92950CD3}" destId="{2CB9C9A4-D454-4EAF-99D3-A88CBDAED582}" srcOrd="1" destOrd="0" presId="urn:microsoft.com/office/officeart/2005/8/layout/orgChart1"/>
    <dgm:cxn modelId="{ED39501F-038B-4EB9-8177-780544B95A36}" type="presParOf" srcId="{E00663BE-A123-423B-BDF5-4FFD92950CD3}" destId="{B85E052A-DD04-468C-982F-481172060EE8}" srcOrd="2" destOrd="0" presId="urn:microsoft.com/office/officeart/2005/8/layout/orgChart1"/>
    <dgm:cxn modelId="{E1A35348-E6D8-4D8B-A802-947C5C786270}" type="presParOf" srcId="{DA529CD1-DBF4-434B-BF3E-972A773724DA}" destId="{AE94F1DA-5B1F-4766-85E1-C9785228C44A}" srcOrd="2" destOrd="0" presId="urn:microsoft.com/office/officeart/2005/8/layout/orgChart1"/>
    <dgm:cxn modelId="{C6872C19-E29E-494D-AF55-166E590CCA96}" type="presParOf" srcId="{DA529CD1-DBF4-434B-BF3E-972A773724DA}" destId="{A1F8F2E3-0A5A-428C-8D6F-82FA36BD8E27}" srcOrd="3" destOrd="0" presId="urn:microsoft.com/office/officeart/2005/8/layout/orgChart1"/>
    <dgm:cxn modelId="{3256B731-40CC-43A9-B2C1-B78CFA0702A2}" type="presParOf" srcId="{A1F8F2E3-0A5A-428C-8D6F-82FA36BD8E27}" destId="{E808B332-1F1B-4592-B7BB-D9B8FEA68DC0}" srcOrd="0" destOrd="0" presId="urn:microsoft.com/office/officeart/2005/8/layout/orgChart1"/>
    <dgm:cxn modelId="{3CCE3C2A-CD1C-4745-8A60-99D1EA594246}" type="presParOf" srcId="{E808B332-1F1B-4592-B7BB-D9B8FEA68DC0}" destId="{9DDCF994-2F25-4985-81D4-280E155CDD39}" srcOrd="0" destOrd="0" presId="urn:microsoft.com/office/officeart/2005/8/layout/orgChart1"/>
    <dgm:cxn modelId="{A61B1B80-F9D1-4060-99C9-72C8B2C569B0}" type="presParOf" srcId="{E808B332-1F1B-4592-B7BB-D9B8FEA68DC0}" destId="{BFF6DCB7-C1A3-4DD5-B401-2CE8FA311567}" srcOrd="1" destOrd="0" presId="urn:microsoft.com/office/officeart/2005/8/layout/orgChart1"/>
    <dgm:cxn modelId="{1917DA1A-EB69-4B61-83FB-274D3D19073D}" type="presParOf" srcId="{A1F8F2E3-0A5A-428C-8D6F-82FA36BD8E27}" destId="{3BA0A6E1-270E-469F-A8D5-84F1164A59D3}" srcOrd="1" destOrd="0" presId="urn:microsoft.com/office/officeart/2005/8/layout/orgChart1"/>
    <dgm:cxn modelId="{A4A221A0-395F-454B-8256-DE88706F2FBF}" type="presParOf" srcId="{A1F8F2E3-0A5A-428C-8D6F-82FA36BD8E27}" destId="{82E08A59-672E-48FF-A64F-BD5DA00473D7}" srcOrd="2" destOrd="0" presId="urn:microsoft.com/office/officeart/2005/8/layout/orgChart1"/>
    <dgm:cxn modelId="{4F5E94C2-8A37-4105-A567-6026C1C7B0C2}" type="presParOf" srcId="{7DF288A5-7A2E-4B5D-A863-64DE6CEE459B}" destId="{03F86D2F-1DE9-4E93-8F15-09B6A4E45107}" srcOrd="2" destOrd="0" presId="urn:microsoft.com/office/officeart/2005/8/layout/orgChart1"/>
    <dgm:cxn modelId="{5E482B96-B73B-42AD-A26D-A7CA18B049BB}" type="presParOf" srcId="{D4EB7ECA-C6C4-4B9A-8C63-7F68E651C0C2}" destId="{7449B2F1-3D49-4211-8043-600064E7A1D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4F1DA-5B1F-4766-85E1-C9785228C44A}">
      <dsp:nvSpPr>
        <dsp:cNvPr id="0" name=""/>
        <dsp:cNvSpPr/>
      </dsp:nvSpPr>
      <dsp:spPr>
        <a:xfrm>
          <a:off x="3829043" y="897404"/>
          <a:ext cx="111196" cy="867329"/>
        </a:xfrm>
        <a:custGeom>
          <a:avLst/>
          <a:gdLst/>
          <a:ahLst/>
          <a:cxnLst/>
          <a:rect l="0" t="0" r="0" b="0"/>
          <a:pathLst>
            <a:path>
              <a:moveTo>
                <a:pt x="0" y="0"/>
              </a:moveTo>
              <a:lnTo>
                <a:pt x="0" y="867329"/>
              </a:lnTo>
              <a:lnTo>
                <a:pt x="111196" y="8673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57F3DC-56A1-44E8-B24A-EFB414D32883}">
      <dsp:nvSpPr>
        <dsp:cNvPr id="0" name=""/>
        <dsp:cNvSpPr/>
      </dsp:nvSpPr>
      <dsp:spPr>
        <a:xfrm>
          <a:off x="3829043" y="897404"/>
          <a:ext cx="111196" cy="341001"/>
        </a:xfrm>
        <a:custGeom>
          <a:avLst/>
          <a:gdLst/>
          <a:ahLst/>
          <a:cxnLst/>
          <a:rect l="0" t="0" r="0" b="0"/>
          <a:pathLst>
            <a:path>
              <a:moveTo>
                <a:pt x="0" y="0"/>
              </a:moveTo>
              <a:lnTo>
                <a:pt x="0" y="341001"/>
              </a:lnTo>
              <a:lnTo>
                <a:pt x="111196" y="3410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7C273A-C20F-4CE1-8202-C3031229E3D9}">
      <dsp:nvSpPr>
        <dsp:cNvPr id="0" name=""/>
        <dsp:cNvSpPr/>
      </dsp:nvSpPr>
      <dsp:spPr>
        <a:xfrm>
          <a:off x="2331603" y="371076"/>
          <a:ext cx="1793963" cy="155674"/>
        </a:xfrm>
        <a:custGeom>
          <a:avLst/>
          <a:gdLst/>
          <a:ahLst/>
          <a:cxnLst/>
          <a:rect l="0" t="0" r="0" b="0"/>
          <a:pathLst>
            <a:path>
              <a:moveTo>
                <a:pt x="0" y="0"/>
              </a:moveTo>
              <a:lnTo>
                <a:pt x="0" y="77837"/>
              </a:lnTo>
              <a:lnTo>
                <a:pt x="1793963" y="77837"/>
              </a:lnTo>
              <a:lnTo>
                <a:pt x="1793963" y="15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9AE2FC-2ADD-428E-8C75-7C7B67A55839}">
      <dsp:nvSpPr>
        <dsp:cNvPr id="0" name=""/>
        <dsp:cNvSpPr/>
      </dsp:nvSpPr>
      <dsp:spPr>
        <a:xfrm>
          <a:off x="2932061" y="897404"/>
          <a:ext cx="111196" cy="867329"/>
        </a:xfrm>
        <a:custGeom>
          <a:avLst/>
          <a:gdLst/>
          <a:ahLst/>
          <a:cxnLst/>
          <a:rect l="0" t="0" r="0" b="0"/>
          <a:pathLst>
            <a:path>
              <a:moveTo>
                <a:pt x="0" y="0"/>
              </a:moveTo>
              <a:lnTo>
                <a:pt x="0" y="867329"/>
              </a:lnTo>
              <a:lnTo>
                <a:pt x="111196" y="8673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8AB7BC-B22C-47AF-B2C7-D48E232A4037}">
      <dsp:nvSpPr>
        <dsp:cNvPr id="0" name=""/>
        <dsp:cNvSpPr/>
      </dsp:nvSpPr>
      <dsp:spPr>
        <a:xfrm>
          <a:off x="2932061" y="897404"/>
          <a:ext cx="111196" cy="341001"/>
        </a:xfrm>
        <a:custGeom>
          <a:avLst/>
          <a:gdLst/>
          <a:ahLst/>
          <a:cxnLst/>
          <a:rect l="0" t="0" r="0" b="0"/>
          <a:pathLst>
            <a:path>
              <a:moveTo>
                <a:pt x="0" y="0"/>
              </a:moveTo>
              <a:lnTo>
                <a:pt x="0" y="341001"/>
              </a:lnTo>
              <a:lnTo>
                <a:pt x="111196" y="3410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84C2F-B391-4031-80EF-13BFD42B8B8A}">
      <dsp:nvSpPr>
        <dsp:cNvPr id="0" name=""/>
        <dsp:cNvSpPr/>
      </dsp:nvSpPr>
      <dsp:spPr>
        <a:xfrm>
          <a:off x="2331603" y="371076"/>
          <a:ext cx="896981" cy="155674"/>
        </a:xfrm>
        <a:custGeom>
          <a:avLst/>
          <a:gdLst/>
          <a:ahLst/>
          <a:cxnLst/>
          <a:rect l="0" t="0" r="0" b="0"/>
          <a:pathLst>
            <a:path>
              <a:moveTo>
                <a:pt x="0" y="0"/>
              </a:moveTo>
              <a:lnTo>
                <a:pt x="0" y="77837"/>
              </a:lnTo>
              <a:lnTo>
                <a:pt x="896981" y="77837"/>
              </a:lnTo>
              <a:lnTo>
                <a:pt x="896981" y="15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9B1193-2C7B-48E9-B73C-A56E29A0FC17}">
      <dsp:nvSpPr>
        <dsp:cNvPr id="0" name=""/>
        <dsp:cNvSpPr/>
      </dsp:nvSpPr>
      <dsp:spPr>
        <a:xfrm>
          <a:off x="2035080" y="897404"/>
          <a:ext cx="111196" cy="1393657"/>
        </a:xfrm>
        <a:custGeom>
          <a:avLst/>
          <a:gdLst/>
          <a:ahLst/>
          <a:cxnLst/>
          <a:rect l="0" t="0" r="0" b="0"/>
          <a:pathLst>
            <a:path>
              <a:moveTo>
                <a:pt x="0" y="0"/>
              </a:moveTo>
              <a:lnTo>
                <a:pt x="0" y="1393657"/>
              </a:lnTo>
              <a:lnTo>
                <a:pt x="111196" y="139365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1268E8-5B74-4F01-AED0-E839CF0F81C6}">
      <dsp:nvSpPr>
        <dsp:cNvPr id="0" name=""/>
        <dsp:cNvSpPr/>
      </dsp:nvSpPr>
      <dsp:spPr>
        <a:xfrm>
          <a:off x="2035080" y="897404"/>
          <a:ext cx="111196" cy="867329"/>
        </a:xfrm>
        <a:custGeom>
          <a:avLst/>
          <a:gdLst/>
          <a:ahLst/>
          <a:cxnLst/>
          <a:rect l="0" t="0" r="0" b="0"/>
          <a:pathLst>
            <a:path>
              <a:moveTo>
                <a:pt x="0" y="0"/>
              </a:moveTo>
              <a:lnTo>
                <a:pt x="0" y="867329"/>
              </a:lnTo>
              <a:lnTo>
                <a:pt x="111196" y="8673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42EBC-E16E-432F-8C80-B2D0B310EE9B}">
      <dsp:nvSpPr>
        <dsp:cNvPr id="0" name=""/>
        <dsp:cNvSpPr/>
      </dsp:nvSpPr>
      <dsp:spPr>
        <a:xfrm>
          <a:off x="2035080" y="897404"/>
          <a:ext cx="111196" cy="341001"/>
        </a:xfrm>
        <a:custGeom>
          <a:avLst/>
          <a:gdLst/>
          <a:ahLst/>
          <a:cxnLst/>
          <a:rect l="0" t="0" r="0" b="0"/>
          <a:pathLst>
            <a:path>
              <a:moveTo>
                <a:pt x="0" y="0"/>
              </a:moveTo>
              <a:lnTo>
                <a:pt x="0" y="341001"/>
              </a:lnTo>
              <a:lnTo>
                <a:pt x="111196" y="3410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2F62FF-6BAD-4B2C-ABB1-E04C6C08311E}">
      <dsp:nvSpPr>
        <dsp:cNvPr id="0" name=""/>
        <dsp:cNvSpPr/>
      </dsp:nvSpPr>
      <dsp:spPr>
        <a:xfrm>
          <a:off x="2285883" y="371076"/>
          <a:ext cx="91440" cy="155674"/>
        </a:xfrm>
        <a:custGeom>
          <a:avLst/>
          <a:gdLst/>
          <a:ahLst/>
          <a:cxnLst/>
          <a:rect l="0" t="0" r="0" b="0"/>
          <a:pathLst>
            <a:path>
              <a:moveTo>
                <a:pt x="45720" y="0"/>
              </a:moveTo>
              <a:lnTo>
                <a:pt x="45720" y="15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9173EE-3CE4-4CE9-8D34-44F1C1DD72F6}">
      <dsp:nvSpPr>
        <dsp:cNvPr id="0" name=""/>
        <dsp:cNvSpPr/>
      </dsp:nvSpPr>
      <dsp:spPr>
        <a:xfrm>
          <a:off x="1138098" y="897404"/>
          <a:ext cx="111196" cy="1393657"/>
        </a:xfrm>
        <a:custGeom>
          <a:avLst/>
          <a:gdLst/>
          <a:ahLst/>
          <a:cxnLst/>
          <a:rect l="0" t="0" r="0" b="0"/>
          <a:pathLst>
            <a:path>
              <a:moveTo>
                <a:pt x="0" y="0"/>
              </a:moveTo>
              <a:lnTo>
                <a:pt x="0" y="1393657"/>
              </a:lnTo>
              <a:lnTo>
                <a:pt x="111196" y="139365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6212C2-D99F-447F-8521-B1182CC4A449}">
      <dsp:nvSpPr>
        <dsp:cNvPr id="0" name=""/>
        <dsp:cNvSpPr/>
      </dsp:nvSpPr>
      <dsp:spPr>
        <a:xfrm>
          <a:off x="1138098" y="897404"/>
          <a:ext cx="111196" cy="867329"/>
        </a:xfrm>
        <a:custGeom>
          <a:avLst/>
          <a:gdLst/>
          <a:ahLst/>
          <a:cxnLst/>
          <a:rect l="0" t="0" r="0" b="0"/>
          <a:pathLst>
            <a:path>
              <a:moveTo>
                <a:pt x="0" y="0"/>
              </a:moveTo>
              <a:lnTo>
                <a:pt x="0" y="867329"/>
              </a:lnTo>
              <a:lnTo>
                <a:pt x="111196" y="8673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3E354C-3222-485C-8CD5-FFFE64FF47CE}">
      <dsp:nvSpPr>
        <dsp:cNvPr id="0" name=""/>
        <dsp:cNvSpPr/>
      </dsp:nvSpPr>
      <dsp:spPr>
        <a:xfrm>
          <a:off x="1138098" y="897404"/>
          <a:ext cx="111196" cy="341001"/>
        </a:xfrm>
        <a:custGeom>
          <a:avLst/>
          <a:gdLst/>
          <a:ahLst/>
          <a:cxnLst/>
          <a:rect l="0" t="0" r="0" b="0"/>
          <a:pathLst>
            <a:path>
              <a:moveTo>
                <a:pt x="0" y="0"/>
              </a:moveTo>
              <a:lnTo>
                <a:pt x="0" y="341001"/>
              </a:lnTo>
              <a:lnTo>
                <a:pt x="111196" y="3410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8A9BD9-51DD-48B7-9A18-FFF0B543B302}">
      <dsp:nvSpPr>
        <dsp:cNvPr id="0" name=""/>
        <dsp:cNvSpPr/>
      </dsp:nvSpPr>
      <dsp:spPr>
        <a:xfrm>
          <a:off x="1434621" y="371076"/>
          <a:ext cx="896981" cy="155674"/>
        </a:xfrm>
        <a:custGeom>
          <a:avLst/>
          <a:gdLst/>
          <a:ahLst/>
          <a:cxnLst/>
          <a:rect l="0" t="0" r="0" b="0"/>
          <a:pathLst>
            <a:path>
              <a:moveTo>
                <a:pt x="896981" y="0"/>
              </a:moveTo>
              <a:lnTo>
                <a:pt x="896981" y="77837"/>
              </a:lnTo>
              <a:lnTo>
                <a:pt x="0" y="77837"/>
              </a:lnTo>
              <a:lnTo>
                <a:pt x="0" y="15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24EF72-7CC4-4476-88FA-BCE57AF24EC7}">
      <dsp:nvSpPr>
        <dsp:cNvPr id="0" name=""/>
        <dsp:cNvSpPr/>
      </dsp:nvSpPr>
      <dsp:spPr>
        <a:xfrm>
          <a:off x="241117" y="897404"/>
          <a:ext cx="111196" cy="1919985"/>
        </a:xfrm>
        <a:custGeom>
          <a:avLst/>
          <a:gdLst/>
          <a:ahLst/>
          <a:cxnLst/>
          <a:rect l="0" t="0" r="0" b="0"/>
          <a:pathLst>
            <a:path>
              <a:moveTo>
                <a:pt x="0" y="0"/>
              </a:moveTo>
              <a:lnTo>
                <a:pt x="0" y="1919985"/>
              </a:lnTo>
              <a:lnTo>
                <a:pt x="111196" y="19199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89FE1F-DCB1-467C-8FD0-DB76C9444909}">
      <dsp:nvSpPr>
        <dsp:cNvPr id="0" name=""/>
        <dsp:cNvSpPr/>
      </dsp:nvSpPr>
      <dsp:spPr>
        <a:xfrm>
          <a:off x="241117" y="897404"/>
          <a:ext cx="111196" cy="1393657"/>
        </a:xfrm>
        <a:custGeom>
          <a:avLst/>
          <a:gdLst/>
          <a:ahLst/>
          <a:cxnLst/>
          <a:rect l="0" t="0" r="0" b="0"/>
          <a:pathLst>
            <a:path>
              <a:moveTo>
                <a:pt x="0" y="0"/>
              </a:moveTo>
              <a:lnTo>
                <a:pt x="0" y="1393657"/>
              </a:lnTo>
              <a:lnTo>
                <a:pt x="111196" y="139365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6391F1-854C-4DF8-8D38-126B4B069DA8}">
      <dsp:nvSpPr>
        <dsp:cNvPr id="0" name=""/>
        <dsp:cNvSpPr/>
      </dsp:nvSpPr>
      <dsp:spPr>
        <a:xfrm>
          <a:off x="241117" y="897404"/>
          <a:ext cx="111196" cy="867329"/>
        </a:xfrm>
        <a:custGeom>
          <a:avLst/>
          <a:gdLst/>
          <a:ahLst/>
          <a:cxnLst/>
          <a:rect l="0" t="0" r="0" b="0"/>
          <a:pathLst>
            <a:path>
              <a:moveTo>
                <a:pt x="0" y="0"/>
              </a:moveTo>
              <a:lnTo>
                <a:pt x="0" y="867329"/>
              </a:lnTo>
              <a:lnTo>
                <a:pt x="111196" y="8673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67AE0D-443D-4460-8582-6796583006F1}">
      <dsp:nvSpPr>
        <dsp:cNvPr id="0" name=""/>
        <dsp:cNvSpPr/>
      </dsp:nvSpPr>
      <dsp:spPr>
        <a:xfrm>
          <a:off x="241117" y="897404"/>
          <a:ext cx="111196" cy="341001"/>
        </a:xfrm>
        <a:custGeom>
          <a:avLst/>
          <a:gdLst/>
          <a:ahLst/>
          <a:cxnLst/>
          <a:rect l="0" t="0" r="0" b="0"/>
          <a:pathLst>
            <a:path>
              <a:moveTo>
                <a:pt x="0" y="0"/>
              </a:moveTo>
              <a:lnTo>
                <a:pt x="0" y="341001"/>
              </a:lnTo>
              <a:lnTo>
                <a:pt x="111196" y="3410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81EF53-B934-406D-9717-6A4C977CC7BA}">
      <dsp:nvSpPr>
        <dsp:cNvPr id="0" name=""/>
        <dsp:cNvSpPr/>
      </dsp:nvSpPr>
      <dsp:spPr>
        <a:xfrm>
          <a:off x="537639" y="371076"/>
          <a:ext cx="1793963" cy="155674"/>
        </a:xfrm>
        <a:custGeom>
          <a:avLst/>
          <a:gdLst/>
          <a:ahLst/>
          <a:cxnLst/>
          <a:rect l="0" t="0" r="0" b="0"/>
          <a:pathLst>
            <a:path>
              <a:moveTo>
                <a:pt x="1793963" y="0"/>
              </a:moveTo>
              <a:lnTo>
                <a:pt x="1793963" y="77837"/>
              </a:lnTo>
              <a:lnTo>
                <a:pt x="0" y="77837"/>
              </a:lnTo>
              <a:lnTo>
                <a:pt x="0" y="15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D7FDB6-04BA-4FE3-AA55-592016F8D5D1}">
      <dsp:nvSpPr>
        <dsp:cNvPr id="0" name=""/>
        <dsp:cNvSpPr/>
      </dsp:nvSpPr>
      <dsp:spPr>
        <a:xfrm>
          <a:off x="1960949" y="423"/>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a:latin typeface="Arial Black" panose="020B0A04020102020204"/>
            </a:rPr>
            <a:t>Goal</a:t>
          </a:r>
          <a:endParaRPr lang="en-US" sz="600" kern="1200"/>
        </a:p>
      </dsp:txBody>
      <dsp:txXfrm>
        <a:off x="1960949" y="423"/>
        <a:ext cx="741307" cy="370653"/>
      </dsp:txXfrm>
    </dsp:sp>
    <dsp:sp modelId="{BB44D1C1-84DC-4C5E-9DFF-475637EF6321}">
      <dsp:nvSpPr>
        <dsp:cNvPr id="0" name=""/>
        <dsp:cNvSpPr/>
      </dsp:nvSpPr>
      <dsp:spPr>
        <a:xfrm>
          <a:off x="166986" y="526751"/>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a:latin typeface="Arial Black" panose="020B0A04020102020204"/>
            </a:rPr>
            <a:t>Functionality</a:t>
          </a:r>
          <a:endParaRPr lang="en-US" sz="600" kern="1200"/>
        </a:p>
      </dsp:txBody>
      <dsp:txXfrm>
        <a:off x="166986" y="526751"/>
        <a:ext cx="741307" cy="370653"/>
      </dsp:txXfrm>
    </dsp:sp>
    <dsp:sp modelId="{AC6D0E48-F774-48AE-AB13-9BBC5CF44C43}">
      <dsp:nvSpPr>
        <dsp:cNvPr id="0" name=""/>
        <dsp:cNvSpPr/>
      </dsp:nvSpPr>
      <dsp:spPr>
        <a:xfrm>
          <a:off x="352313" y="1053079"/>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a:latin typeface="Arial Black" panose="020B0A04020102020204"/>
            </a:rPr>
            <a:t>User Rules</a:t>
          </a:r>
          <a:endParaRPr lang="en-US" sz="600" kern="1200"/>
        </a:p>
      </dsp:txBody>
      <dsp:txXfrm>
        <a:off x="352313" y="1053079"/>
        <a:ext cx="741307" cy="370653"/>
      </dsp:txXfrm>
    </dsp:sp>
    <dsp:sp modelId="{DF7FC9D2-877B-4BBF-B06C-1BC6C435EE61}">
      <dsp:nvSpPr>
        <dsp:cNvPr id="0" name=""/>
        <dsp:cNvSpPr/>
      </dsp:nvSpPr>
      <dsp:spPr>
        <a:xfrm>
          <a:off x="352313" y="1579407"/>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a:latin typeface="Arial Black" panose="020B0A04020102020204"/>
            </a:rPr>
            <a:t>Build Types</a:t>
          </a:r>
          <a:endParaRPr lang="en-US" sz="600" kern="1200"/>
        </a:p>
      </dsp:txBody>
      <dsp:txXfrm>
        <a:off x="352313" y="1579407"/>
        <a:ext cx="741307" cy="370653"/>
      </dsp:txXfrm>
    </dsp:sp>
    <dsp:sp modelId="{9F933A1B-505A-4D6E-A0E4-C9CF90744541}">
      <dsp:nvSpPr>
        <dsp:cNvPr id="0" name=""/>
        <dsp:cNvSpPr/>
      </dsp:nvSpPr>
      <dsp:spPr>
        <a:xfrm>
          <a:off x="352313" y="2105735"/>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a:latin typeface="Arial Black" panose="020B0A04020102020204"/>
            </a:rPr>
            <a:t>Development Workflow Solution</a:t>
          </a:r>
        </a:p>
      </dsp:txBody>
      <dsp:txXfrm>
        <a:off x="352313" y="2105735"/>
        <a:ext cx="741307" cy="370653"/>
      </dsp:txXfrm>
    </dsp:sp>
    <dsp:sp modelId="{67750E5D-0319-488D-B357-5E6EE8ABA0B3}">
      <dsp:nvSpPr>
        <dsp:cNvPr id="0" name=""/>
        <dsp:cNvSpPr/>
      </dsp:nvSpPr>
      <dsp:spPr>
        <a:xfrm>
          <a:off x="352313" y="2632063"/>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a:latin typeface="Arial Black" panose="020B0A04020102020204"/>
            </a:rPr>
            <a:t>Familiarity</a:t>
          </a:r>
        </a:p>
      </dsp:txBody>
      <dsp:txXfrm>
        <a:off x="352313" y="2632063"/>
        <a:ext cx="741307" cy="370653"/>
      </dsp:txXfrm>
    </dsp:sp>
    <dsp:sp modelId="{604B00EF-C2F5-42A5-9D8D-F563A6E4BD7C}">
      <dsp:nvSpPr>
        <dsp:cNvPr id="0" name=""/>
        <dsp:cNvSpPr/>
      </dsp:nvSpPr>
      <dsp:spPr>
        <a:xfrm>
          <a:off x="1063968" y="526751"/>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a:latin typeface="Arial Black" panose="020B0A04020102020204"/>
            </a:rPr>
            <a:t>Security</a:t>
          </a:r>
          <a:endParaRPr lang="en-US" sz="600" kern="1200"/>
        </a:p>
      </dsp:txBody>
      <dsp:txXfrm>
        <a:off x="1063968" y="526751"/>
        <a:ext cx="741307" cy="370653"/>
      </dsp:txXfrm>
    </dsp:sp>
    <dsp:sp modelId="{2701742E-4B40-4E11-80DA-1FDF926CC590}">
      <dsp:nvSpPr>
        <dsp:cNvPr id="0" name=""/>
        <dsp:cNvSpPr/>
      </dsp:nvSpPr>
      <dsp:spPr>
        <a:xfrm>
          <a:off x="1249294" y="1053079"/>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a:latin typeface="Arial Black" panose="020B0A04020102020204"/>
            </a:rPr>
            <a:t>Security Updates</a:t>
          </a:r>
          <a:endParaRPr lang="en-US" sz="600" kern="1200"/>
        </a:p>
      </dsp:txBody>
      <dsp:txXfrm>
        <a:off x="1249294" y="1053079"/>
        <a:ext cx="741307" cy="370653"/>
      </dsp:txXfrm>
    </dsp:sp>
    <dsp:sp modelId="{DFED0633-A7C8-486F-B72A-50BFEEFC15E9}">
      <dsp:nvSpPr>
        <dsp:cNvPr id="0" name=""/>
        <dsp:cNvSpPr/>
      </dsp:nvSpPr>
      <dsp:spPr>
        <a:xfrm>
          <a:off x="1249294" y="1579407"/>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a:latin typeface="Arial Black" panose="020B0A04020102020204"/>
            </a:rPr>
            <a:t>Server Location</a:t>
          </a:r>
        </a:p>
      </dsp:txBody>
      <dsp:txXfrm>
        <a:off x="1249294" y="1579407"/>
        <a:ext cx="741307" cy="370653"/>
      </dsp:txXfrm>
    </dsp:sp>
    <dsp:sp modelId="{CBCCB6E8-B45D-427F-BDAB-2E4C11EBAEBA}">
      <dsp:nvSpPr>
        <dsp:cNvPr id="0" name=""/>
        <dsp:cNvSpPr/>
      </dsp:nvSpPr>
      <dsp:spPr>
        <a:xfrm>
          <a:off x="1249294" y="2105735"/>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a:latin typeface="Arial Black" panose="020B0A04020102020204"/>
            </a:rPr>
            <a:t>Customer Data Management</a:t>
          </a:r>
        </a:p>
      </dsp:txBody>
      <dsp:txXfrm>
        <a:off x="1249294" y="2105735"/>
        <a:ext cx="741307" cy="370653"/>
      </dsp:txXfrm>
    </dsp:sp>
    <dsp:sp modelId="{FE100A3B-39C7-4FB8-B3CE-14B8673AE39A}">
      <dsp:nvSpPr>
        <dsp:cNvPr id="0" name=""/>
        <dsp:cNvSpPr/>
      </dsp:nvSpPr>
      <dsp:spPr>
        <a:xfrm>
          <a:off x="1960949" y="526751"/>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a:latin typeface="Arial Black" panose="020B0A04020102020204"/>
            </a:rPr>
            <a:t>Support and Maintenance</a:t>
          </a:r>
          <a:endParaRPr lang="en-US" sz="600" kern="1200"/>
        </a:p>
      </dsp:txBody>
      <dsp:txXfrm>
        <a:off x="1960949" y="526751"/>
        <a:ext cx="741307" cy="370653"/>
      </dsp:txXfrm>
    </dsp:sp>
    <dsp:sp modelId="{C896091B-0CDC-4879-B549-253761177B57}">
      <dsp:nvSpPr>
        <dsp:cNvPr id="0" name=""/>
        <dsp:cNvSpPr/>
      </dsp:nvSpPr>
      <dsp:spPr>
        <a:xfrm>
          <a:off x="2146276" y="1053079"/>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a:latin typeface="Arial Black" panose="020B0A04020102020204"/>
            </a:rPr>
            <a:t>Vendor Support</a:t>
          </a:r>
        </a:p>
      </dsp:txBody>
      <dsp:txXfrm>
        <a:off x="2146276" y="1053079"/>
        <a:ext cx="741307" cy="370653"/>
      </dsp:txXfrm>
    </dsp:sp>
    <dsp:sp modelId="{B366F138-A913-4022-8EB5-BCD45C420F90}">
      <dsp:nvSpPr>
        <dsp:cNvPr id="0" name=""/>
        <dsp:cNvSpPr/>
      </dsp:nvSpPr>
      <dsp:spPr>
        <a:xfrm>
          <a:off x="2146276" y="1579407"/>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a:latin typeface="Arial Black" panose="020B0A04020102020204"/>
            </a:rPr>
            <a:t>Updates</a:t>
          </a:r>
        </a:p>
      </dsp:txBody>
      <dsp:txXfrm>
        <a:off x="2146276" y="1579407"/>
        <a:ext cx="741307" cy="370653"/>
      </dsp:txXfrm>
    </dsp:sp>
    <dsp:sp modelId="{FEC966BC-62DC-4562-AADF-0254FACAB87C}">
      <dsp:nvSpPr>
        <dsp:cNvPr id="0" name=""/>
        <dsp:cNvSpPr/>
      </dsp:nvSpPr>
      <dsp:spPr>
        <a:xfrm>
          <a:off x="2146276" y="2105735"/>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a:latin typeface="Arial Black" panose="020B0A04020102020204"/>
            </a:rPr>
            <a:t>Internal Effort</a:t>
          </a:r>
        </a:p>
      </dsp:txBody>
      <dsp:txXfrm>
        <a:off x="2146276" y="2105735"/>
        <a:ext cx="741307" cy="370653"/>
      </dsp:txXfrm>
    </dsp:sp>
    <dsp:sp modelId="{FDBEE8A9-A04E-4612-9383-520BADFF2630}">
      <dsp:nvSpPr>
        <dsp:cNvPr id="0" name=""/>
        <dsp:cNvSpPr/>
      </dsp:nvSpPr>
      <dsp:spPr>
        <a:xfrm>
          <a:off x="2857931" y="526751"/>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a:latin typeface="Arial Black" panose="020B0A04020102020204"/>
            </a:rPr>
            <a:t>Implementation Effort</a:t>
          </a:r>
          <a:endParaRPr lang="en-US" sz="600" kern="1200"/>
        </a:p>
      </dsp:txBody>
      <dsp:txXfrm>
        <a:off x="2857931" y="526751"/>
        <a:ext cx="741307" cy="370653"/>
      </dsp:txXfrm>
    </dsp:sp>
    <dsp:sp modelId="{A7E346DC-E989-4AF4-9C32-F569B7B33AEA}">
      <dsp:nvSpPr>
        <dsp:cNvPr id="0" name=""/>
        <dsp:cNvSpPr/>
      </dsp:nvSpPr>
      <dsp:spPr>
        <a:xfrm>
          <a:off x="3043257" y="1053079"/>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a:latin typeface="Arial Black" panose="020B0A04020102020204"/>
            </a:rPr>
            <a:t>Internal</a:t>
          </a:r>
        </a:p>
      </dsp:txBody>
      <dsp:txXfrm>
        <a:off x="3043257" y="1053079"/>
        <a:ext cx="741307" cy="370653"/>
      </dsp:txXfrm>
    </dsp:sp>
    <dsp:sp modelId="{84FD1E89-7FAF-41F4-AB0F-790ECB829352}">
      <dsp:nvSpPr>
        <dsp:cNvPr id="0" name=""/>
        <dsp:cNvSpPr/>
      </dsp:nvSpPr>
      <dsp:spPr>
        <a:xfrm>
          <a:off x="3043257" y="1579407"/>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a:latin typeface="Arial Black" panose="020B0A04020102020204"/>
            </a:rPr>
            <a:t>Vendor</a:t>
          </a:r>
        </a:p>
      </dsp:txBody>
      <dsp:txXfrm>
        <a:off x="3043257" y="1579407"/>
        <a:ext cx="741307" cy="370653"/>
      </dsp:txXfrm>
    </dsp:sp>
    <dsp:sp modelId="{16446BF8-B72D-47D2-92D3-4AA7D7BE31CF}">
      <dsp:nvSpPr>
        <dsp:cNvPr id="0" name=""/>
        <dsp:cNvSpPr/>
      </dsp:nvSpPr>
      <dsp:spPr>
        <a:xfrm>
          <a:off x="3754912" y="526751"/>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a:latin typeface="Arial Black" panose="020B0A04020102020204"/>
            </a:rPr>
            <a:t>Recurring Costs</a:t>
          </a:r>
          <a:endParaRPr lang="en-US" sz="600" kern="1200"/>
        </a:p>
      </dsp:txBody>
      <dsp:txXfrm>
        <a:off x="3754912" y="526751"/>
        <a:ext cx="741307" cy="370653"/>
      </dsp:txXfrm>
    </dsp:sp>
    <dsp:sp modelId="{CE0296DA-6279-4384-A58B-814D2B8CDC79}">
      <dsp:nvSpPr>
        <dsp:cNvPr id="0" name=""/>
        <dsp:cNvSpPr/>
      </dsp:nvSpPr>
      <dsp:spPr>
        <a:xfrm>
          <a:off x="3940239" y="1053079"/>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a:latin typeface="Arial Black" panose="020B0A04020102020204"/>
            </a:rPr>
            <a:t>Yearly Sub. Cost</a:t>
          </a:r>
        </a:p>
      </dsp:txBody>
      <dsp:txXfrm>
        <a:off x="3940239" y="1053079"/>
        <a:ext cx="741307" cy="370653"/>
      </dsp:txXfrm>
    </dsp:sp>
    <dsp:sp modelId="{9DDCF994-2F25-4985-81D4-280E155CDD39}">
      <dsp:nvSpPr>
        <dsp:cNvPr id="0" name=""/>
        <dsp:cNvSpPr/>
      </dsp:nvSpPr>
      <dsp:spPr>
        <a:xfrm>
          <a:off x="3940239" y="1579407"/>
          <a:ext cx="741307" cy="3706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a:latin typeface="Arial Black" panose="020B0A04020102020204"/>
            </a:rPr>
            <a:t>Support Cost</a:t>
          </a:r>
        </a:p>
      </dsp:txBody>
      <dsp:txXfrm>
        <a:off x="3940239" y="1579407"/>
        <a:ext cx="741307" cy="37065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2C9C9F-45B0-CF48-8065-55FECDAF78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7E1D255-3D8B-5847-8573-45ED078D95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EB294F-7AA8-0C48-883B-228BCD4E5DD5}" type="datetimeFigureOut">
              <a:rPr lang="en-US" smtClean="0"/>
              <a:t>10/19/2022</a:t>
            </a:fld>
            <a:endParaRPr lang="en-US"/>
          </a:p>
        </p:txBody>
      </p:sp>
      <p:sp>
        <p:nvSpPr>
          <p:cNvPr id="4" name="Footer Placeholder 3">
            <a:extLst>
              <a:ext uri="{FF2B5EF4-FFF2-40B4-BE49-F238E27FC236}">
                <a16:creationId xmlns:a16="http://schemas.microsoft.com/office/drawing/2014/main" id="{ACB79B95-97E5-7B43-99CF-A518ECF3D8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9CDE643-2E3B-2C4C-9046-6CF7193963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BBA79-B11D-9E47-B16A-594C9D24D905}" type="slidenum">
              <a:rPr lang="en-US" smtClean="0"/>
              <a:t>‹#›</a:t>
            </a:fld>
            <a:endParaRPr lang="en-US"/>
          </a:p>
        </p:txBody>
      </p:sp>
    </p:spTree>
    <p:extLst>
      <p:ext uri="{BB962C8B-B14F-4D97-AF65-F5344CB8AC3E}">
        <p14:creationId xmlns:p14="http://schemas.microsoft.com/office/powerpoint/2010/main" val="1017313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71435-0E84-4F00-9FED-84CD940CFD06}" type="datetimeFigureOut">
              <a:rPr lang="en-US"/>
              <a:t>10/19/2022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28F8-B995-4154-A141-02C1A09E463A}" type="slidenum">
              <a:rPr lang="en-US"/>
              <a:t>‹#›</a:t>
            </a:fld>
            <a:endParaRPr lang="en-US"/>
          </a:p>
        </p:txBody>
      </p:sp>
    </p:spTree>
    <p:extLst>
      <p:ext uri="{BB962C8B-B14F-4D97-AF65-F5344CB8AC3E}">
        <p14:creationId xmlns:p14="http://schemas.microsoft.com/office/powerpoint/2010/main" val="2624087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EF728F8-B995-4154-A141-02C1A09E463A}" type="slidenum">
              <a:rPr lang="en-US"/>
              <a:t>1</a:t>
            </a:fld>
            <a:endParaRPr lang="en-US"/>
          </a:p>
        </p:txBody>
      </p:sp>
    </p:spTree>
    <p:extLst>
      <p:ext uri="{BB962C8B-B14F-4D97-AF65-F5344CB8AC3E}">
        <p14:creationId xmlns:p14="http://schemas.microsoft.com/office/powerpoint/2010/main" val="377299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EF728F8-B995-4154-A141-02C1A09E463A}" type="slidenum">
              <a:rPr lang="en-US"/>
              <a:t>2</a:t>
            </a:fld>
            <a:endParaRPr lang="en-US"/>
          </a:p>
        </p:txBody>
      </p:sp>
    </p:spTree>
    <p:extLst>
      <p:ext uri="{BB962C8B-B14F-4D97-AF65-F5344CB8AC3E}">
        <p14:creationId xmlns:p14="http://schemas.microsoft.com/office/powerpoint/2010/main" val="228124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EF728F8-B995-4154-A141-02C1A09E463A}" type="slidenum">
              <a:rPr lang="en-US"/>
              <a:t>3</a:t>
            </a:fld>
            <a:endParaRPr lang="en-US"/>
          </a:p>
        </p:txBody>
      </p:sp>
    </p:spTree>
    <p:extLst>
      <p:ext uri="{BB962C8B-B14F-4D97-AF65-F5344CB8AC3E}">
        <p14:creationId xmlns:p14="http://schemas.microsoft.com/office/powerpoint/2010/main" val="2270329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EF728F8-B995-4154-A141-02C1A09E463A}" type="slidenum">
              <a:rPr lang="en-US"/>
              <a:t>4</a:t>
            </a:fld>
            <a:endParaRPr lang="en-US"/>
          </a:p>
        </p:txBody>
      </p:sp>
    </p:spTree>
    <p:extLst>
      <p:ext uri="{BB962C8B-B14F-4D97-AF65-F5344CB8AC3E}">
        <p14:creationId xmlns:p14="http://schemas.microsoft.com/office/powerpoint/2010/main" val="442992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EF728F8-B995-4154-A141-02C1A09E463A}" type="slidenum">
              <a:rPr lang="en-US"/>
              <a:t>6</a:t>
            </a:fld>
            <a:endParaRPr lang="en-US"/>
          </a:p>
        </p:txBody>
      </p:sp>
    </p:spTree>
    <p:extLst>
      <p:ext uri="{BB962C8B-B14F-4D97-AF65-F5344CB8AC3E}">
        <p14:creationId xmlns:p14="http://schemas.microsoft.com/office/powerpoint/2010/main" val="100377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EF728F8-B995-4154-A141-02C1A09E463A}" type="slidenum">
              <a:rPr lang="en-US"/>
              <a:t>7</a:t>
            </a:fld>
            <a:endParaRPr lang="en-US"/>
          </a:p>
        </p:txBody>
      </p:sp>
    </p:spTree>
    <p:extLst>
      <p:ext uri="{BB962C8B-B14F-4D97-AF65-F5344CB8AC3E}">
        <p14:creationId xmlns:p14="http://schemas.microsoft.com/office/powerpoint/2010/main" val="2508039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EF728F8-B995-4154-A141-02C1A09E463A}" type="slidenum">
              <a:rPr lang="en-US"/>
              <a:t>8</a:t>
            </a:fld>
            <a:endParaRPr lang="en-US"/>
          </a:p>
        </p:txBody>
      </p:sp>
    </p:spTree>
    <p:extLst>
      <p:ext uri="{BB962C8B-B14F-4D97-AF65-F5344CB8AC3E}">
        <p14:creationId xmlns:p14="http://schemas.microsoft.com/office/powerpoint/2010/main" val="3062690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EF728F8-B995-4154-A141-02C1A09E463A}" type="slidenum">
              <a:rPr lang="en-US"/>
              <a:t>9</a:t>
            </a:fld>
            <a:endParaRPr lang="en-US"/>
          </a:p>
        </p:txBody>
      </p:sp>
    </p:spTree>
    <p:extLst>
      <p:ext uri="{BB962C8B-B14F-4D97-AF65-F5344CB8AC3E}">
        <p14:creationId xmlns:p14="http://schemas.microsoft.com/office/powerpoint/2010/main" val="764730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EF728F8-B995-4154-A141-02C1A09E463A}" type="slidenum">
              <a:rPr lang="en-US"/>
              <a:t>10</a:t>
            </a:fld>
            <a:endParaRPr lang="en-US"/>
          </a:p>
        </p:txBody>
      </p:sp>
    </p:spTree>
    <p:extLst>
      <p:ext uri="{BB962C8B-B14F-4D97-AF65-F5344CB8AC3E}">
        <p14:creationId xmlns:p14="http://schemas.microsoft.com/office/powerpoint/2010/main" val="266133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7" name="Picture 6">
            <a:extLst>
              <a:ext uri="{FF2B5EF4-FFF2-40B4-BE49-F238E27FC236}">
                <a16:creationId xmlns:a16="http://schemas.microsoft.com/office/drawing/2014/main" id="{8861F0AD-32E4-7248-AD55-7F85DBB96E97}"/>
              </a:ext>
            </a:extLst>
          </p:cNvPr>
          <p:cNvPicPr>
            <a:picLocks noChangeAspect="1"/>
          </p:cNvPicPr>
          <p:nvPr userDrawn="1"/>
        </p:nvPicPr>
        <p:blipFill>
          <a:blip r:embed="rId2"/>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4093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7990" y="387178"/>
            <a:ext cx="3141029" cy="1155872"/>
          </a:xfrm>
        </p:spPr>
        <p:txBody>
          <a:bodyPr anchor="t" anchorCtr="0"/>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37990" y="1543050"/>
            <a:ext cx="3141029" cy="2858691"/>
          </a:xfrm>
        </p:spPr>
        <p:txBody>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10" name="Picture 9">
            <a:extLst>
              <a:ext uri="{FF2B5EF4-FFF2-40B4-BE49-F238E27FC236}">
                <a16:creationId xmlns:a16="http://schemas.microsoft.com/office/drawing/2014/main" id="{8C0BA991-80B8-1345-97A6-181C5E164788}"/>
              </a:ext>
            </a:extLst>
          </p:cNvPr>
          <p:cNvPicPr>
            <a:picLocks noChangeAspect="1"/>
          </p:cNvPicPr>
          <p:nvPr userDrawn="1"/>
        </p:nvPicPr>
        <p:blipFill>
          <a:blip r:embed="rId2"/>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145496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37989" y="390152"/>
            <a:ext cx="3141029" cy="1262964"/>
          </a:xfrm>
        </p:spPr>
        <p:txBody>
          <a:bodyPr anchor="t" anchorCtr="0"/>
          <a:lstStyle>
            <a:lvl1pPr>
              <a:defRPr sz="240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37989" y="1543050"/>
            <a:ext cx="3141030" cy="2858691"/>
          </a:xfrm>
        </p:spPr>
        <p:txBody>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9" name="Picture 8">
            <a:extLst>
              <a:ext uri="{FF2B5EF4-FFF2-40B4-BE49-F238E27FC236}">
                <a16:creationId xmlns:a16="http://schemas.microsoft.com/office/drawing/2014/main" id="{0DC5A1D5-8200-3F47-A816-45C48D3759D7}"/>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38860" y="4677511"/>
            <a:ext cx="1152767" cy="355436"/>
          </a:xfrm>
          <a:prstGeom prst="rect">
            <a:avLst/>
          </a:prstGeom>
        </p:spPr>
      </p:pic>
    </p:spTree>
    <p:extLst>
      <p:ext uri="{BB962C8B-B14F-4D97-AF65-F5344CB8AC3E}">
        <p14:creationId xmlns:p14="http://schemas.microsoft.com/office/powerpoint/2010/main" val="308588162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7" name="Picture 6">
            <a:extLst>
              <a:ext uri="{FF2B5EF4-FFF2-40B4-BE49-F238E27FC236}">
                <a16:creationId xmlns:a16="http://schemas.microsoft.com/office/drawing/2014/main" id="{A3C19F0C-2525-F24C-A176-9016BC47CDE2}"/>
              </a:ext>
            </a:extLst>
          </p:cNvPr>
          <p:cNvPicPr>
            <a:picLocks noChangeAspect="1"/>
          </p:cNvPicPr>
          <p:nvPr userDrawn="1"/>
        </p:nvPicPr>
        <p:blipFill>
          <a:blip r:embed="rId2"/>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141824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428142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solidFill>
                  <a:schemeClr val="bg1"/>
                </a:solidFill>
              </a:defRPr>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7" name="Picture 6">
            <a:extLst>
              <a:ext uri="{FF2B5EF4-FFF2-40B4-BE49-F238E27FC236}">
                <a16:creationId xmlns:a16="http://schemas.microsoft.com/office/drawing/2014/main" id="{63551B1E-06E3-D748-9A57-FBC7672BE2A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38860" y="4677511"/>
            <a:ext cx="1152767" cy="355436"/>
          </a:xfrm>
          <a:prstGeom prst="rect">
            <a:avLst/>
          </a:prstGeom>
        </p:spPr>
      </p:pic>
    </p:spTree>
    <p:extLst>
      <p:ext uri="{BB962C8B-B14F-4D97-AF65-F5344CB8AC3E}">
        <p14:creationId xmlns:p14="http://schemas.microsoft.com/office/powerpoint/2010/main" val="278239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7" name="Picture 6">
            <a:extLst>
              <a:ext uri="{FF2B5EF4-FFF2-40B4-BE49-F238E27FC236}">
                <a16:creationId xmlns:a16="http://schemas.microsoft.com/office/drawing/2014/main" id="{42E5FDE3-7EB8-C443-93C7-AA64149B22DF}"/>
              </a:ext>
            </a:extLst>
          </p:cNvPr>
          <p:cNvPicPr>
            <a:picLocks noChangeAspect="1"/>
          </p:cNvPicPr>
          <p:nvPr userDrawn="1"/>
        </p:nvPicPr>
        <p:blipFill>
          <a:blip r:embed="rId2"/>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22858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87178"/>
            <a:ext cx="7886700" cy="880838"/>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12" name="Picture 11">
            <a:extLst>
              <a:ext uri="{FF2B5EF4-FFF2-40B4-BE49-F238E27FC236}">
                <a16:creationId xmlns:a16="http://schemas.microsoft.com/office/drawing/2014/main" id="{08A21C36-4369-1741-AA83-82725D07338B}"/>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38860" y="4677511"/>
            <a:ext cx="1152767" cy="355436"/>
          </a:xfrm>
          <a:prstGeom prst="rect">
            <a:avLst/>
          </a:prstGeom>
        </p:spPr>
      </p:pic>
    </p:spTree>
    <p:extLst>
      <p:ext uri="{BB962C8B-B14F-4D97-AF65-F5344CB8AC3E}">
        <p14:creationId xmlns:p14="http://schemas.microsoft.com/office/powerpoint/2010/main" val="6881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lgn="ctr">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7" name="Picture 6">
            <a:extLst>
              <a:ext uri="{FF2B5EF4-FFF2-40B4-BE49-F238E27FC236}">
                <a16:creationId xmlns:a16="http://schemas.microsoft.com/office/drawing/2014/main" id="{AA344E40-6F7A-5541-9DAA-B311B0F3BEE7}"/>
              </a:ext>
            </a:extLst>
          </p:cNvPr>
          <p:cNvPicPr>
            <a:picLocks noChangeAspect="1"/>
          </p:cNvPicPr>
          <p:nvPr userDrawn="1"/>
        </p:nvPicPr>
        <p:blipFill>
          <a:blip r:embed="rId2"/>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20547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8" name="Picture 7">
            <a:extLst>
              <a:ext uri="{FF2B5EF4-FFF2-40B4-BE49-F238E27FC236}">
                <a16:creationId xmlns:a16="http://schemas.microsoft.com/office/drawing/2014/main" id="{61B907B2-B125-B640-917E-06D52FB40D01}"/>
              </a:ext>
            </a:extLst>
          </p:cNvPr>
          <p:cNvPicPr>
            <a:picLocks noChangeAspect="1"/>
          </p:cNvPicPr>
          <p:nvPr userDrawn="1"/>
        </p:nvPicPr>
        <p:blipFill>
          <a:blip r:embed="rId2"/>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347035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10" name="Picture 9">
            <a:extLst>
              <a:ext uri="{FF2B5EF4-FFF2-40B4-BE49-F238E27FC236}">
                <a16:creationId xmlns:a16="http://schemas.microsoft.com/office/drawing/2014/main" id="{816E9A0B-9D3C-B04B-B855-F14C8425689D}"/>
              </a:ext>
            </a:extLst>
          </p:cNvPr>
          <p:cNvPicPr>
            <a:picLocks noChangeAspect="1"/>
          </p:cNvPicPr>
          <p:nvPr userDrawn="1"/>
        </p:nvPicPr>
        <p:blipFill>
          <a:blip r:embed="rId2"/>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329672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1E0248-2B7B-5D4A-A26B-F79E81D6DB2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 name="Title 1"/>
          <p:cNvSpPr>
            <a:spLocks noGrp="1"/>
          </p:cNvSpPr>
          <p:nvPr>
            <p:ph type="title"/>
          </p:nvPr>
        </p:nvSpPr>
        <p:spPr>
          <a:xfrm>
            <a:off x="628650" y="3934070"/>
            <a:ext cx="7886700" cy="883968"/>
          </a:xfrm>
        </p:spPr>
        <p:txBody>
          <a:bodyP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95722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5" name="Picture 4">
            <a:extLst>
              <a:ext uri="{FF2B5EF4-FFF2-40B4-BE49-F238E27FC236}">
                <a16:creationId xmlns:a16="http://schemas.microsoft.com/office/drawing/2014/main" id="{3AF74D26-B3E9-5846-BF9C-66B2674F2C15}"/>
              </a:ext>
            </a:extLst>
          </p:cNvPr>
          <p:cNvPicPr>
            <a:picLocks noChangeAspect="1"/>
          </p:cNvPicPr>
          <p:nvPr userDrawn="1"/>
        </p:nvPicPr>
        <p:blipFill>
          <a:blip r:embed="rId2"/>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78580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84048"/>
            <a:ext cx="7886700" cy="88396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4391400"/>
      </p:ext>
    </p:extLst>
  </p:cSld>
  <p:clrMap bg1="dk1" tx1="lt1" bg2="dk2" tx2="lt2" accent1="accent1" accent2="accent2" accent3="accent3" accent4="accent4" accent5="accent5" accent6="accent6" hlink="hlink" folHlink="folHlink"/>
  <p:sldLayoutIdLst>
    <p:sldLayoutId id="2147483661" r:id="rId1"/>
    <p:sldLayoutId id="2147483673" r:id="rId2"/>
    <p:sldLayoutId id="2147483662" r:id="rId3"/>
    <p:sldLayoutId id="214748367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685800" rtl="0" eaLnBrk="1" latinLnBrk="0" hangingPunct="1">
        <a:lnSpc>
          <a:spcPct val="90000"/>
        </a:lnSpc>
        <a:spcBef>
          <a:spcPct val="0"/>
        </a:spcBef>
        <a:buNone/>
        <a:defRPr sz="3300" kern="1200">
          <a:solidFill>
            <a:schemeClr val="tx2"/>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BECA-E0EE-5843-A53B-B2F30C77D16A}"/>
              </a:ext>
            </a:extLst>
          </p:cNvPr>
          <p:cNvSpPr>
            <a:spLocks noGrp="1"/>
          </p:cNvSpPr>
          <p:nvPr>
            <p:ph type="ctrTitle"/>
          </p:nvPr>
        </p:nvSpPr>
        <p:spPr/>
        <p:txBody>
          <a:bodyPr/>
          <a:lstStyle/>
          <a:p>
            <a:r>
              <a:rPr lang="en-US"/>
              <a:t>Decision Making Model</a:t>
            </a:r>
          </a:p>
        </p:txBody>
      </p:sp>
      <p:sp>
        <p:nvSpPr>
          <p:cNvPr id="3" name="Subtitle 2">
            <a:extLst>
              <a:ext uri="{FF2B5EF4-FFF2-40B4-BE49-F238E27FC236}">
                <a16:creationId xmlns:a16="http://schemas.microsoft.com/office/drawing/2014/main" id="{227D9085-070E-2946-9BEF-08CF29519CD3}"/>
              </a:ext>
            </a:extLst>
          </p:cNvPr>
          <p:cNvSpPr>
            <a:spLocks noGrp="1"/>
          </p:cNvSpPr>
          <p:nvPr>
            <p:ph type="subTitle" idx="1"/>
          </p:nvPr>
        </p:nvSpPr>
        <p:spPr/>
        <p:txBody>
          <a:bodyPr vert="horz" lIns="91440" tIns="45720" rIns="91440" bIns="45720" rtlCol="0" anchor="t">
            <a:noAutofit/>
          </a:bodyPr>
          <a:lstStyle/>
          <a:p>
            <a:r>
              <a:rPr lang="en-US"/>
              <a:t>Stacey Banks &amp; Desirae Crocker</a:t>
            </a:r>
          </a:p>
        </p:txBody>
      </p:sp>
      <p:pic>
        <p:nvPicPr>
          <p:cNvPr id="7" name="Picture 6">
            <a:extLst>
              <a:ext uri="{FF2B5EF4-FFF2-40B4-BE49-F238E27FC236}">
                <a16:creationId xmlns:a16="http://schemas.microsoft.com/office/drawing/2014/main" id="{8D8D2250-7F9A-F54C-9375-9AB57E98EE49}"/>
              </a:ext>
            </a:extLst>
          </p:cNvPr>
          <p:cNvPicPr>
            <a:picLocks noChangeAspect="1"/>
          </p:cNvPicPr>
          <p:nvPr/>
        </p:nvPicPr>
        <p:blipFill>
          <a:blip r:embed="rId3"/>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554401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241788" y="269748"/>
            <a:ext cx="7886700" cy="883968"/>
          </a:xfrm>
        </p:spPr>
        <p:txBody>
          <a:bodyPr/>
          <a:lstStyle/>
          <a:p>
            <a:r>
              <a:rPr lang="en-US"/>
              <a:t>What Really Happened</a:t>
            </a:r>
          </a:p>
        </p:txBody>
      </p:sp>
      <p:sp>
        <p:nvSpPr>
          <p:cNvPr id="3" name="Content Placeholder 2">
            <a:extLst>
              <a:ext uri="{FF2B5EF4-FFF2-40B4-BE49-F238E27FC236}">
                <a16:creationId xmlns:a16="http://schemas.microsoft.com/office/drawing/2014/main" id="{4ECCB3B8-82C7-004F-A08A-14FF61550B3C}"/>
              </a:ext>
            </a:extLst>
          </p:cNvPr>
          <p:cNvSpPr>
            <a:spLocks noGrp="1"/>
          </p:cNvSpPr>
          <p:nvPr>
            <p:ph idx="1"/>
          </p:nvPr>
        </p:nvSpPr>
        <p:spPr/>
        <p:txBody>
          <a:bodyPr vert="horz" lIns="91440" tIns="45720" rIns="91440" bIns="45720" rtlCol="0" anchor="t">
            <a:noAutofit/>
          </a:bodyPr>
          <a:lstStyle/>
          <a:p>
            <a:r>
              <a:rPr lang="en-US" sz="1800"/>
              <a:t>A comparison of similar criteria was conducted to identify the best option, which was to migrate to GitLab Cloud by contracting the vendor to perform the migration with internal support.</a:t>
            </a:r>
            <a:endParaRPr lang="en-US" sz="1800">
              <a:cs typeface="Arial"/>
            </a:endParaRPr>
          </a:p>
          <a:p>
            <a:r>
              <a:rPr lang="en-US" sz="1800">
                <a:cs typeface="Arial"/>
              </a:rPr>
              <a:t>While Engineering and Security stakeholders were on board, Technology Development Leadership thought the teams could migrate to GitLab Cloud on their own. Once discussions with the vendor began, they learned that there were a lot of "gotchas" that the vendor had tools and processes to handle and that it would be a better idea if they were contracted to perform the migration with the support of the teams for validation since they are familiar with the projects.</a:t>
            </a:r>
          </a:p>
        </p:txBody>
      </p:sp>
    </p:spTree>
    <p:extLst>
      <p:ext uri="{BB962C8B-B14F-4D97-AF65-F5344CB8AC3E}">
        <p14:creationId xmlns:p14="http://schemas.microsoft.com/office/powerpoint/2010/main" val="119895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91644" y="1670375"/>
            <a:ext cx="3252126" cy="3473125"/>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13" name="Freeform: Shape 12">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Freeform: Shape 13">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Freeform: Shape 14">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Freeform: Shape 15">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8" name="Group 17">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834244" y="0"/>
            <a:ext cx="3512956" cy="2592218"/>
            <a:chOff x="4345582" y="0"/>
            <a:chExt cx="5069918" cy="3741104"/>
          </a:xfrm>
          <a:solidFill>
            <a:schemeClr val="accent5">
              <a:alpha val="5000"/>
            </a:schemeClr>
          </a:solidFill>
        </p:grpSpPr>
        <p:sp>
          <p:nvSpPr>
            <p:cNvPr id="19" name="Freeform: Shape 18">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603504" y="602216"/>
            <a:ext cx="3858768" cy="1090538"/>
          </a:xfrm>
        </p:spPr>
        <p:txBody>
          <a:bodyPr anchor="b">
            <a:normAutofit/>
          </a:bodyPr>
          <a:lstStyle/>
          <a:p>
            <a:r>
              <a:rPr lang="en-US" sz="2700"/>
              <a:t>Problem Statement</a:t>
            </a:r>
          </a:p>
        </p:txBody>
      </p:sp>
      <p:pic>
        <p:nvPicPr>
          <p:cNvPr id="5" name="Picture 5" descr="Logo, company name&#10;&#10;Description automatically generated">
            <a:extLst>
              <a:ext uri="{FF2B5EF4-FFF2-40B4-BE49-F238E27FC236}">
                <a16:creationId xmlns:a16="http://schemas.microsoft.com/office/drawing/2014/main" id="{F4FD47BF-C1C4-1937-BCB5-BE26E74F88D6}"/>
              </a:ext>
            </a:extLst>
          </p:cNvPr>
          <p:cNvPicPr>
            <a:picLocks noChangeAspect="1"/>
          </p:cNvPicPr>
          <p:nvPr/>
        </p:nvPicPr>
        <p:blipFill>
          <a:blip r:embed="rId3"/>
          <a:stretch>
            <a:fillRect/>
          </a:stretch>
        </p:blipFill>
        <p:spPr>
          <a:xfrm>
            <a:off x="4649139" y="293123"/>
            <a:ext cx="1972029" cy="1109266"/>
          </a:xfrm>
          <a:prstGeom prst="rect">
            <a:avLst/>
          </a:prstGeom>
        </p:spPr>
      </p:pic>
      <p:sp>
        <p:nvSpPr>
          <p:cNvPr id="3" name="Content Placeholder 2">
            <a:extLst>
              <a:ext uri="{FF2B5EF4-FFF2-40B4-BE49-F238E27FC236}">
                <a16:creationId xmlns:a16="http://schemas.microsoft.com/office/drawing/2014/main" id="{4ECCB3B8-82C7-004F-A08A-14FF61550B3C}"/>
              </a:ext>
            </a:extLst>
          </p:cNvPr>
          <p:cNvSpPr>
            <a:spLocks noGrp="1"/>
          </p:cNvSpPr>
          <p:nvPr>
            <p:ph idx="1"/>
          </p:nvPr>
        </p:nvSpPr>
        <p:spPr>
          <a:xfrm>
            <a:off x="603504" y="1816261"/>
            <a:ext cx="4990540" cy="2729467"/>
          </a:xfrm>
        </p:spPr>
        <p:txBody>
          <a:bodyPr vert="horz" lIns="91440" tIns="45720" rIns="91440" bIns="45720" rtlCol="0" anchor="ctr">
            <a:normAutofit/>
          </a:bodyPr>
          <a:lstStyle/>
          <a:p>
            <a:r>
              <a:rPr lang="en-US" sz="1400"/>
              <a:t>A healthcare company’s technology development department is trying to decide which option to go with for storing their software code.</a:t>
            </a:r>
            <a:endParaRPr lang="en-US" sz="1400">
              <a:cs typeface="Arial"/>
            </a:endParaRPr>
          </a:p>
          <a:p>
            <a:r>
              <a:rPr lang="en-US" sz="1400">
                <a:cs typeface="Arial"/>
              </a:rPr>
              <a:t>Alternatives:</a:t>
            </a:r>
          </a:p>
          <a:p>
            <a:pPr lvl="1"/>
            <a:r>
              <a:rPr lang="en-US" sz="1400">
                <a:cs typeface="Arial"/>
              </a:rPr>
              <a:t>Stick with GitLab software currently running on self-hosted servers.</a:t>
            </a:r>
          </a:p>
          <a:p>
            <a:pPr lvl="1"/>
            <a:r>
              <a:rPr lang="en-US" sz="1400">
                <a:cs typeface="Arial"/>
              </a:rPr>
              <a:t>Move to GitLab’s cloud software offering.</a:t>
            </a:r>
          </a:p>
          <a:p>
            <a:pPr lvl="1"/>
            <a:r>
              <a:rPr lang="en-US" sz="1400">
                <a:cs typeface="Arial"/>
              </a:rPr>
              <a:t>Leverage Corporate IT’s existing GitHub cloud setup.</a:t>
            </a:r>
          </a:p>
        </p:txBody>
      </p:sp>
      <p:pic>
        <p:nvPicPr>
          <p:cNvPr id="4" name="Picture 4" descr="Logo, company name&#10;&#10;Description automatically generated">
            <a:extLst>
              <a:ext uri="{FF2B5EF4-FFF2-40B4-BE49-F238E27FC236}">
                <a16:creationId xmlns:a16="http://schemas.microsoft.com/office/drawing/2014/main" id="{B1A2A6CA-1E1C-7573-0402-37328B90E2C6}"/>
              </a:ext>
            </a:extLst>
          </p:cNvPr>
          <p:cNvPicPr>
            <a:picLocks noChangeAspect="1"/>
          </p:cNvPicPr>
          <p:nvPr/>
        </p:nvPicPr>
        <p:blipFill>
          <a:blip r:embed="rId4"/>
          <a:stretch>
            <a:fillRect/>
          </a:stretch>
        </p:blipFill>
        <p:spPr>
          <a:xfrm>
            <a:off x="6855664" y="3217975"/>
            <a:ext cx="2138958" cy="1497271"/>
          </a:xfrm>
          <a:prstGeom prst="rect">
            <a:avLst/>
          </a:prstGeom>
        </p:spPr>
      </p:pic>
    </p:spTree>
    <p:extLst>
      <p:ext uri="{BB962C8B-B14F-4D97-AF65-F5344CB8AC3E}">
        <p14:creationId xmlns:p14="http://schemas.microsoft.com/office/powerpoint/2010/main" val="213890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180242" y="234579"/>
            <a:ext cx="7886700" cy="883968"/>
          </a:xfrm>
        </p:spPr>
        <p:txBody>
          <a:bodyPr/>
          <a:lstStyle/>
          <a:p>
            <a:r>
              <a:rPr lang="en-US"/>
              <a:t>Finding a Solution</a:t>
            </a:r>
          </a:p>
        </p:txBody>
      </p:sp>
      <p:sp>
        <p:nvSpPr>
          <p:cNvPr id="3" name="Content Placeholder 2">
            <a:extLst>
              <a:ext uri="{FF2B5EF4-FFF2-40B4-BE49-F238E27FC236}">
                <a16:creationId xmlns:a16="http://schemas.microsoft.com/office/drawing/2014/main" id="{4ECCB3B8-82C7-004F-A08A-14FF61550B3C}"/>
              </a:ext>
            </a:extLst>
          </p:cNvPr>
          <p:cNvSpPr>
            <a:spLocks noGrp="1"/>
          </p:cNvSpPr>
          <p:nvPr>
            <p:ph idx="1"/>
          </p:nvPr>
        </p:nvSpPr>
        <p:spPr>
          <a:xfrm>
            <a:off x="628650" y="940594"/>
            <a:ext cx="7886700" cy="848456"/>
          </a:xfrm>
        </p:spPr>
        <p:txBody>
          <a:bodyPr vert="horz" lIns="91440" tIns="45720" rIns="91440" bIns="45720" rtlCol="0" anchor="t">
            <a:noAutofit/>
          </a:bodyPr>
          <a:lstStyle/>
          <a:p>
            <a:r>
              <a:rPr lang="en-US"/>
              <a:t>AHP analysis of alternatives based on important criteria to determine which option is best.</a:t>
            </a:r>
            <a:endParaRPr lang="en-US">
              <a:cs typeface="Arial"/>
            </a:endParaRPr>
          </a:p>
        </p:txBody>
      </p:sp>
      <p:graphicFrame>
        <p:nvGraphicFramePr>
          <p:cNvPr id="4" name="Diagram 4">
            <a:extLst>
              <a:ext uri="{FF2B5EF4-FFF2-40B4-BE49-F238E27FC236}">
                <a16:creationId xmlns:a16="http://schemas.microsoft.com/office/drawing/2014/main" id="{B363C9E8-D27F-2B4C-9BFF-F0DEE03AC722}"/>
              </a:ext>
            </a:extLst>
          </p:cNvPr>
          <p:cNvGraphicFramePr/>
          <p:nvPr>
            <p:extLst>
              <p:ext uri="{D42A27DB-BD31-4B8C-83A1-F6EECF244321}">
                <p14:modId xmlns:p14="http://schemas.microsoft.com/office/powerpoint/2010/main" val="2051392910"/>
              </p:ext>
            </p:extLst>
          </p:nvPr>
        </p:nvGraphicFramePr>
        <p:xfrm>
          <a:off x="1022265" y="1755545"/>
          <a:ext cx="4848533" cy="3003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055" name="Right Brace 8054">
            <a:extLst>
              <a:ext uri="{FF2B5EF4-FFF2-40B4-BE49-F238E27FC236}">
                <a16:creationId xmlns:a16="http://schemas.microsoft.com/office/drawing/2014/main" id="{CD7D4CFF-844C-D23D-E81C-735FAB55A155}"/>
              </a:ext>
            </a:extLst>
          </p:cNvPr>
          <p:cNvSpPr/>
          <p:nvPr/>
        </p:nvSpPr>
        <p:spPr>
          <a:xfrm>
            <a:off x="5917423" y="2727597"/>
            <a:ext cx="268940" cy="20707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ectangle 44">
            <a:extLst>
              <a:ext uri="{FF2B5EF4-FFF2-40B4-BE49-F238E27FC236}">
                <a16:creationId xmlns:a16="http://schemas.microsoft.com/office/drawing/2014/main" id="{526EFC99-835A-E464-40F7-C20B0044C8A2}"/>
              </a:ext>
            </a:extLst>
          </p:cNvPr>
          <p:cNvSpPr/>
          <p:nvPr/>
        </p:nvSpPr>
        <p:spPr>
          <a:xfrm>
            <a:off x="6295291" y="3494943"/>
            <a:ext cx="1538654" cy="545123"/>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cs typeface="Arial"/>
              </a:rPr>
              <a:t>GitLab Self-Hosted</a:t>
            </a:r>
          </a:p>
          <a:p>
            <a:pPr algn="ctr"/>
            <a:r>
              <a:rPr lang="en-US" sz="900">
                <a:cs typeface="Arial"/>
              </a:rPr>
              <a:t>GitLab Cloud</a:t>
            </a:r>
          </a:p>
          <a:p>
            <a:pPr algn="ctr"/>
            <a:r>
              <a:rPr lang="en-US" sz="900">
                <a:cs typeface="Arial"/>
              </a:rPr>
              <a:t>GitHub Cloud</a:t>
            </a:r>
          </a:p>
        </p:txBody>
      </p:sp>
    </p:spTree>
    <p:extLst>
      <p:ext uri="{BB962C8B-B14F-4D97-AF65-F5344CB8AC3E}">
        <p14:creationId xmlns:p14="http://schemas.microsoft.com/office/powerpoint/2010/main" val="165160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338504" y="296125"/>
            <a:ext cx="7886700" cy="883968"/>
          </a:xfrm>
        </p:spPr>
        <p:txBody>
          <a:bodyPr/>
          <a:lstStyle/>
          <a:p>
            <a:r>
              <a:rPr lang="en-US"/>
              <a:t>Key Differences</a:t>
            </a:r>
          </a:p>
        </p:txBody>
      </p:sp>
      <p:sp>
        <p:nvSpPr>
          <p:cNvPr id="3" name="Content Placeholder 2">
            <a:extLst>
              <a:ext uri="{FF2B5EF4-FFF2-40B4-BE49-F238E27FC236}">
                <a16:creationId xmlns:a16="http://schemas.microsoft.com/office/drawing/2014/main" id="{4ECCB3B8-82C7-004F-A08A-14FF61550B3C}"/>
              </a:ext>
            </a:extLst>
          </p:cNvPr>
          <p:cNvSpPr>
            <a:spLocks noGrp="1"/>
          </p:cNvSpPr>
          <p:nvPr>
            <p:ph idx="1"/>
          </p:nvPr>
        </p:nvSpPr>
        <p:spPr>
          <a:xfrm>
            <a:off x="628650" y="1150704"/>
            <a:ext cx="7886700" cy="3467611"/>
          </a:xfrm>
        </p:spPr>
        <p:txBody>
          <a:bodyPr vert="horz" lIns="91440" tIns="45720" rIns="91440" bIns="45720" rtlCol="0" anchor="t">
            <a:noAutofit/>
          </a:bodyPr>
          <a:lstStyle/>
          <a:p>
            <a:r>
              <a:rPr lang="en-US" sz="1400"/>
              <a:t>GitLab Self-Hosted:</a:t>
            </a:r>
          </a:p>
          <a:p>
            <a:pPr lvl="1"/>
            <a:r>
              <a:rPr lang="en-US" sz="1400">
                <a:cs typeface="Arial"/>
              </a:rPr>
              <a:t>Already in place. No effort or cost involved to implement. Users are already familiar with it.</a:t>
            </a:r>
          </a:p>
          <a:p>
            <a:pPr lvl="1"/>
            <a:r>
              <a:rPr lang="en-US" sz="1400">
                <a:cs typeface="Arial"/>
              </a:rPr>
              <a:t>Requires significant ongoing internal support and maintenance. Updates installed internally and infrequently.</a:t>
            </a:r>
          </a:p>
          <a:p>
            <a:r>
              <a:rPr lang="en-US" sz="1400">
                <a:cs typeface="Arial"/>
              </a:rPr>
              <a:t>GitLab Cloud:</a:t>
            </a:r>
          </a:p>
          <a:p>
            <a:pPr lvl="1"/>
            <a:r>
              <a:rPr lang="en-US" sz="1400">
                <a:cs typeface="Arial"/>
              </a:rPr>
              <a:t>Nearly identical to GitLab Self-Hosted option but with full development workflow solution available.</a:t>
            </a:r>
          </a:p>
          <a:p>
            <a:pPr lvl="1"/>
            <a:r>
              <a:rPr lang="en-US" sz="1400">
                <a:cs typeface="Arial"/>
              </a:rPr>
              <a:t>Low internal support and maintenance required. Would receive more vendor support.</a:t>
            </a:r>
          </a:p>
          <a:p>
            <a:pPr lvl="1"/>
            <a:r>
              <a:rPr lang="en-US" sz="1400">
                <a:cs typeface="Arial"/>
              </a:rPr>
              <a:t>Updates automatically rolled out by vendor.</a:t>
            </a:r>
          </a:p>
          <a:p>
            <a:r>
              <a:rPr lang="en-US" sz="1400">
                <a:cs typeface="Arial"/>
              </a:rPr>
              <a:t>GitHub Cloud:</a:t>
            </a:r>
          </a:p>
          <a:p>
            <a:pPr lvl="1"/>
            <a:r>
              <a:rPr lang="en-US" sz="1400">
                <a:cs typeface="Arial"/>
              </a:rPr>
              <a:t>Requires effort from multiple internal teams to implement.</a:t>
            </a:r>
          </a:p>
          <a:p>
            <a:pPr lvl="1"/>
            <a:r>
              <a:rPr lang="en-US" sz="1400">
                <a:cs typeface="Arial"/>
              </a:rPr>
              <a:t>Does not have all the required build functionality.</a:t>
            </a:r>
          </a:p>
          <a:p>
            <a:pPr lvl="1"/>
            <a:r>
              <a:rPr lang="en-US" sz="1400">
                <a:cs typeface="Arial"/>
              </a:rPr>
              <a:t>Users are not familiar with the system.</a:t>
            </a:r>
          </a:p>
          <a:p>
            <a:pPr lvl="1"/>
            <a:r>
              <a:rPr lang="en-US" sz="1400">
                <a:cs typeface="Arial"/>
              </a:rPr>
              <a:t>Vendor support not as good as GitLab Cloud.</a:t>
            </a:r>
          </a:p>
        </p:txBody>
      </p:sp>
    </p:spTree>
    <p:extLst>
      <p:ext uri="{BB962C8B-B14F-4D97-AF65-F5344CB8AC3E}">
        <p14:creationId xmlns:p14="http://schemas.microsoft.com/office/powerpoint/2010/main" val="330539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86BF-F4B9-4FC5-6230-72C0C8F79898}"/>
              </a:ext>
            </a:extLst>
          </p:cNvPr>
          <p:cNvSpPr>
            <a:spLocks noGrp="1"/>
          </p:cNvSpPr>
          <p:nvPr>
            <p:ph type="title"/>
          </p:nvPr>
        </p:nvSpPr>
        <p:spPr>
          <a:xfrm>
            <a:off x="320919" y="244512"/>
            <a:ext cx="7886700" cy="883968"/>
          </a:xfrm>
        </p:spPr>
        <p:txBody>
          <a:bodyPr/>
          <a:lstStyle/>
          <a:p>
            <a:r>
              <a:rPr lang="en-US"/>
              <a:t>Results from Python</a:t>
            </a:r>
          </a:p>
        </p:txBody>
      </p:sp>
      <p:graphicFrame>
        <p:nvGraphicFramePr>
          <p:cNvPr id="14" name="Table 4">
            <a:extLst>
              <a:ext uri="{FF2B5EF4-FFF2-40B4-BE49-F238E27FC236}">
                <a16:creationId xmlns:a16="http://schemas.microsoft.com/office/drawing/2014/main" id="{62665358-F538-A25D-C8A1-29ADA3054CFA}"/>
              </a:ext>
            </a:extLst>
          </p:cNvPr>
          <p:cNvGraphicFramePr>
            <a:graphicFrameLocks/>
          </p:cNvGraphicFramePr>
          <p:nvPr>
            <p:extLst>
              <p:ext uri="{D42A27DB-BD31-4B8C-83A1-F6EECF244321}">
                <p14:modId xmlns:p14="http://schemas.microsoft.com/office/powerpoint/2010/main" val="4209581249"/>
              </p:ext>
            </p:extLst>
          </p:nvPr>
        </p:nvGraphicFramePr>
        <p:xfrm>
          <a:off x="414446" y="1308777"/>
          <a:ext cx="3521468" cy="1648329"/>
        </p:xfrm>
        <a:graphic>
          <a:graphicData uri="http://schemas.openxmlformats.org/drawingml/2006/table">
            <a:tbl>
              <a:tblPr firstRow="1" bandRow="1">
                <a:tableStyleId>{5C22544A-7EE6-4342-B048-85BDC9FD1C3A}</a:tableStyleId>
              </a:tblPr>
              <a:tblGrid>
                <a:gridCol w="1760734">
                  <a:extLst>
                    <a:ext uri="{9D8B030D-6E8A-4147-A177-3AD203B41FA5}">
                      <a16:colId xmlns:a16="http://schemas.microsoft.com/office/drawing/2014/main" val="1464419817"/>
                    </a:ext>
                  </a:extLst>
                </a:gridCol>
                <a:gridCol w="1760734">
                  <a:extLst>
                    <a:ext uri="{9D8B030D-6E8A-4147-A177-3AD203B41FA5}">
                      <a16:colId xmlns:a16="http://schemas.microsoft.com/office/drawing/2014/main" val="1605169822"/>
                    </a:ext>
                  </a:extLst>
                </a:gridCol>
              </a:tblGrid>
              <a:tr h="381803">
                <a:tc>
                  <a:txBody>
                    <a:bodyPr/>
                    <a:lstStyle/>
                    <a:p>
                      <a:pPr algn="ctr"/>
                      <a:r>
                        <a:rPr lang="en-US" b="1"/>
                        <a:t>Alternative</a:t>
                      </a:r>
                    </a:p>
                  </a:txBody>
                  <a:tcPr anchor="ctr"/>
                </a:tc>
                <a:tc>
                  <a:txBody>
                    <a:bodyPr/>
                    <a:lstStyle/>
                    <a:p>
                      <a:pPr algn="ctr"/>
                      <a:r>
                        <a:rPr lang="en-US"/>
                        <a:t>Priorities from Python</a:t>
                      </a:r>
                    </a:p>
                  </a:txBody>
                  <a:tcPr anchor="ctr"/>
                </a:tc>
                <a:extLst>
                  <a:ext uri="{0D108BD9-81ED-4DB2-BD59-A6C34878D82A}">
                    <a16:rowId xmlns:a16="http://schemas.microsoft.com/office/drawing/2014/main" val="2725149303"/>
                  </a:ext>
                </a:extLst>
              </a:tr>
              <a:tr h="381803">
                <a:tc>
                  <a:txBody>
                    <a:bodyPr/>
                    <a:lstStyle/>
                    <a:p>
                      <a:pPr algn="ctr"/>
                      <a:r>
                        <a:rPr lang="en-US" b="1"/>
                        <a:t>GitLab Self-Hosted</a:t>
                      </a:r>
                    </a:p>
                  </a:txBody>
                  <a:tcPr/>
                </a:tc>
                <a:tc>
                  <a:txBody>
                    <a:bodyPr/>
                    <a:lstStyle/>
                    <a:p>
                      <a:pPr lvl="0" algn="ctr">
                        <a:buNone/>
                      </a:pPr>
                      <a:r>
                        <a:rPr lang="en-US" sz="1350" b="0" i="0" u="none" strike="noStrike" noProof="0">
                          <a:latin typeface="Arial"/>
                        </a:rPr>
                        <a:t>0.314858</a:t>
                      </a:r>
                      <a:endParaRPr lang="en-US" b="0"/>
                    </a:p>
                  </a:txBody>
                  <a:tcPr/>
                </a:tc>
                <a:extLst>
                  <a:ext uri="{0D108BD9-81ED-4DB2-BD59-A6C34878D82A}">
                    <a16:rowId xmlns:a16="http://schemas.microsoft.com/office/drawing/2014/main" val="1931858480"/>
                  </a:ext>
                </a:extLst>
              </a:tr>
              <a:tr h="381803">
                <a:tc>
                  <a:txBody>
                    <a:bodyPr/>
                    <a:lstStyle/>
                    <a:p>
                      <a:pPr algn="ctr"/>
                      <a:r>
                        <a:rPr lang="en-US" b="1"/>
                        <a:t>GitLab Cloud</a:t>
                      </a:r>
                    </a:p>
                  </a:txBody>
                  <a:tcPr/>
                </a:tc>
                <a:tc>
                  <a:txBody>
                    <a:bodyPr/>
                    <a:lstStyle/>
                    <a:p>
                      <a:pPr lvl="0" algn="ctr">
                        <a:buNone/>
                      </a:pPr>
                      <a:r>
                        <a:rPr lang="en-US" sz="1350" b="0" i="0" u="none" strike="noStrike" noProof="0">
                          <a:latin typeface="Arial"/>
                        </a:rPr>
                        <a:t>0.389721</a:t>
                      </a:r>
                      <a:endParaRPr lang="en-US"/>
                    </a:p>
                  </a:txBody>
                  <a:tcPr/>
                </a:tc>
                <a:extLst>
                  <a:ext uri="{0D108BD9-81ED-4DB2-BD59-A6C34878D82A}">
                    <a16:rowId xmlns:a16="http://schemas.microsoft.com/office/drawing/2014/main" val="2609203863"/>
                  </a:ext>
                </a:extLst>
              </a:tr>
              <a:tr h="381803">
                <a:tc>
                  <a:txBody>
                    <a:bodyPr/>
                    <a:lstStyle/>
                    <a:p>
                      <a:pPr algn="ctr"/>
                      <a:r>
                        <a:rPr lang="en-US" b="1"/>
                        <a:t>GitHub Cloud</a:t>
                      </a:r>
                    </a:p>
                  </a:txBody>
                  <a:tcPr/>
                </a:tc>
                <a:tc>
                  <a:txBody>
                    <a:bodyPr/>
                    <a:lstStyle/>
                    <a:p>
                      <a:pPr lvl="0" algn="ctr">
                        <a:buNone/>
                      </a:pPr>
                      <a:r>
                        <a:rPr lang="en-US" sz="1350" b="0" i="0" u="none" strike="noStrike" noProof="0">
                          <a:latin typeface="Arial"/>
                        </a:rPr>
                        <a:t>0.295421</a:t>
                      </a:r>
                      <a:endParaRPr lang="en-US"/>
                    </a:p>
                  </a:txBody>
                  <a:tcPr/>
                </a:tc>
                <a:extLst>
                  <a:ext uri="{0D108BD9-81ED-4DB2-BD59-A6C34878D82A}">
                    <a16:rowId xmlns:a16="http://schemas.microsoft.com/office/drawing/2014/main" val="3661703128"/>
                  </a:ext>
                </a:extLst>
              </a:tr>
            </a:tbl>
          </a:graphicData>
        </a:graphic>
      </p:graphicFrame>
      <p:pic>
        <p:nvPicPr>
          <p:cNvPr id="3" name="Picture 3" descr="Diagram&#10;&#10;Description automatically generated">
            <a:extLst>
              <a:ext uri="{FF2B5EF4-FFF2-40B4-BE49-F238E27FC236}">
                <a16:creationId xmlns:a16="http://schemas.microsoft.com/office/drawing/2014/main" id="{9495C54F-E8AA-5873-A2B6-C11FA7390D51}"/>
              </a:ext>
            </a:extLst>
          </p:cNvPr>
          <p:cNvPicPr>
            <a:picLocks noChangeAspect="1"/>
          </p:cNvPicPr>
          <p:nvPr/>
        </p:nvPicPr>
        <p:blipFill>
          <a:blip r:embed="rId2"/>
          <a:stretch>
            <a:fillRect/>
          </a:stretch>
        </p:blipFill>
        <p:spPr>
          <a:xfrm>
            <a:off x="4465554" y="941825"/>
            <a:ext cx="3746597" cy="3883701"/>
          </a:xfrm>
          <a:prstGeom prst="rect">
            <a:avLst/>
          </a:prstGeom>
        </p:spPr>
      </p:pic>
      <p:sp>
        <p:nvSpPr>
          <p:cNvPr id="4" name="TextBox 3">
            <a:extLst>
              <a:ext uri="{FF2B5EF4-FFF2-40B4-BE49-F238E27FC236}">
                <a16:creationId xmlns:a16="http://schemas.microsoft.com/office/drawing/2014/main" id="{EE69CC12-2AF4-F651-EF81-0D77F173DE49}"/>
              </a:ext>
            </a:extLst>
          </p:cNvPr>
          <p:cNvSpPr txBox="1"/>
          <p:nvPr/>
        </p:nvSpPr>
        <p:spPr>
          <a:xfrm>
            <a:off x="4423671" y="4825030"/>
            <a:ext cx="369722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Super Matrix Data</a:t>
            </a:r>
            <a:endParaRPr lang="en-US" sz="1050">
              <a:cs typeface="Arial"/>
            </a:endParaRPr>
          </a:p>
        </p:txBody>
      </p:sp>
      <p:sp>
        <p:nvSpPr>
          <p:cNvPr id="9" name="TextBox 8">
            <a:extLst>
              <a:ext uri="{FF2B5EF4-FFF2-40B4-BE49-F238E27FC236}">
                <a16:creationId xmlns:a16="http://schemas.microsoft.com/office/drawing/2014/main" id="{AB2522F2-942B-F323-D1B3-C0CD89E53363}"/>
              </a:ext>
            </a:extLst>
          </p:cNvPr>
          <p:cNvSpPr txBox="1"/>
          <p:nvPr/>
        </p:nvSpPr>
        <p:spPr>
          <a:xfrm>
            <a:off x="318468" y="2953476"/>
            <a:ext cx="369722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Final Synthesized Priorities</a:t>
            </a:r>
            <a:endParaRPr lang="en-US" sz="1100">
              <a:cs typeface="Arial"/>
            </a:endParaRPr>
          </a:p>
        </p:txBody>
      </p:sp>
    </p:spTree>
    <p:extLst>
      <p:ext uri="{BB962C8B-B14F-4D97-AF65-F5344CB8AC3E}">
        <p14:creationId xmlns:p14="http://schemas.microsoft.com/office/powerpoint/2010/main" val="313396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288368" y="261895"/>
            <a:ext cx="7886700" cy="883968"/>
          </a:xfrm>
        </p:spPr>
        <p:txBody>
          <a:bodyPr/>
          <a:lstStyle/>
          <a:p>
            <a:r>
              <a:rPr lang="en-US"/>
              <a:t>Sensitivity Analysis &amp; Results</a:t>
            </a:r>
          </a:p>
        </p:txBody>
      </p:sp>
      <p:pic>
        <p:nvPicPr>
          <p:cNvPr id="4" name="Picture 4" descr="Chart, line chart&#10;&#10;Description automatically generated">
            <a:extLst>
              <a:ext uri="{FF2B5EF4-FFF2-40B4-BE49-F238E27FC236}">
                <a16:creationId xmlns:a16="http://schemas.microsoft.com/office/drawing/2014/main" id="{755D6C60-CC90-89F1-BD5E-ACEDD0397417}"/>
              </a:ext>
            </a:extLst>
          </p:cNvPr>
          <p:cNvPicPr>
            <a:picLocks noGrp="1" noChangeAspect="1"/>
          </p:cNvPicPr>
          <p:nvPr>
            <p:ph idx="1"/>
          </p:nvPr>
        </p:nvPicPr>
        <p:blipFill>
          <a:blip r:embed="rId3"/>
          <a:stretch>
            <a:fillRect/>
          </a:stretch>
        </p:blipFill>
        <p:spPr>
          <a:xfrm>
            <a:off x="3557197" y="954072"/>
            <a:ext cx="2217111" cy="1584174"/>
          </a:xfrm>
        </p:spPr>
      </p:pic>
      <p:pic>
        <p:nvPicPr>
          <p:cNvPr id="5" name="Picture 5" descr="Chart, line chart&#10;&#10;Description automatically generated">
            <a:extLst>
              <a:ext uri="{FF2B5EF4-FFF2-40B4-BE49-F238E27FC236}">
                <a16:creationId xmlns:a16="http://schemas.microsoft.com/office/drawing/2014/main" id="{DFFF6980-16F0-9025-42BE-CF6474BAA4AF}"/>
              </a:ext>
            </a:extLst>
          </p:cNvPr>
          <p:cNvPicPr>
            <a:picLocks noChangeAspect="1"/>
          </p:cNvPicPr>
          <p:nvPr/>
        </p:nvPicPr>
        <p:blipFill>
          <a:blip r:embed="rId4"/>
          <a:stretch>
            <a:fillRect/>
          </a:stretch>
        </p:blipFill>
        <p:spPr>
          <a:xfrm>
            <a:off x="6352289" y="909534"/>
            <a:ext cx="2214833" cy="1575757"/>
          </a:xfrm>
          <a:prstGeom prst="rect">
            <a:avLst/>
          </a:prstGeom>
        </p:spPr>
      </p:pic>
      <p:pic>
        <p:nvPicPr>
          <p:cNvPr id="6" name="Picture 6" descr="Chart, line chart&#10;&#10;Description automatically generated">
            <a:extLst>
              <a:ext uri="{FF2B5EF4-FFF2-40B4-BE49-F238E27FC236}">
                <a16:creationId xmlns:a16="http://schemas.microsoft.com/office/drawing/2014/main" id="{14D4A6FC-EA10-A854-8FC5-F4AE61359872}"/>
              </a:ext>
            </a:extLst>
          </p:cNvPr>
          <p:cNvPicPr>
            <a:picLocks noChangeAspect="1"/>
          </p:cNvPicPr>
          <p:nvPr/>
        </p:nvPicPr>
        <p:blipFill>
          <a:blip r:embed="rId5"/>
          <a:stretch>
            <a:fillRect/>
          </a:stretch>
        </p:blipFill>
        <p:spPr>
          <a:xfrm>
            <a:off x="906391" y="2853630"/>
            <a:ext cx="2214833" cy="1590305"/>
          </a:xfrm>
          <a:prstGeom prst="rect">
            <a:avLst/>
          </a:prstGeom>
        </p:spPr>
      </p:pic>
      <p:pic>
        <p:nvPicPr>
          <p:cNvPr id="7" name="Picture 7" descr="Chart, line chart&#10;&#10;Description automatically generated">
            <a:extLst>
              <a:ext uri="{FF2B5EF4-FFF2-40B4-BE49-F238E27FC236}">
                <a16:creationId xmlns:a16="http://schemas.microsoft.com/office/drawing/2014/main" id="{F3EF8930-8EC2-ACAF-2740-DE22141E7671}"/>
              </a:ext>
            </a:extLst>
          </p:cNvPr>
          <p:cNvPicPr>
            <a:picLocks noChangeAspect="1"/>
          </p:cNvPicPr>
          <p:nvPr/>
        </p:nvPicPr>
        <p:blipFill>
          <a:blip r:embed="rId6"/>
          <a:stretch>
            <a:fillRect/>
          </a:stretch>
        </p:blipFill>
        <p:spPr>
          <a:xfrm>
            <a:off x="3560434" y="2860030"/>
            <a:ext cx="2214833" cy="1583434"/>
          </a:xfrm>
          <a:prstGeom prst="rect">
            <a:avLst/>
          </a:prstGeom>
        </p:spPr>
      </p:pic>
      <p:pic>
        <p:nvPicPr>
          <p:cNvPr id="8" name="Picture 8">
            <a:extLst>
              <a:ext uri="{FF2B5EF4-FFF2-40B4-BE49-F238E27FC236}">
                <a16:creationId xmlns:a16="http://schemas.microsoft.com/office/drawing/2014/main" id="{E9DB9094-73F3-5064-BB6F-CBFC84748B6B}"/>
              </a:ext>
            </a:extLst>
          </p:cNvPr>
          <p:cNvPicPr>
            <a:picLocks noChangeAspect="1"/>
          </p:cNvPicPr>
          <p:nvPr/>
        </p:nvPicPr>
        <p:blipFill>
          <a:blip r:embed="rId7"/>
          <a:stretch>
            <a:fillRect/>
          </a:stretch>
        </p:blipFill>
        <p:spPr>
          <a:xfrm>
            <a:off x="6350511" y="2858251"/>
            <a:ext cx="2214833" cy="1585331"/>
          </a:xfrm>
          <a:prstGeom prst="rect">
            <a:avLst/>
          </a:prstGeom>
        </p:spPr>
      </p:pic>
      <p:sp>
        <p:nvSpPr>
          <p:cNvPr id="9" name="TextBox 8">
            <a:extLst>
              <a:ext uri="{FF2B5EF4-FFF2-40B4-BE49-F238E27FC236}">
                <a16:creationId xmlns:a16="http://schemas.microsoft.com/office/drawing/2014/main" id="{0EE718E3-4AC0-9417-B583-20DE86922C34}"/>
              </a:ext>
            </a:extLst>
          </p:cNvPr>
          <p:cNvSpPr txBox="1"/>
          <p:nvPr/>
        </p:nvSpPr>
        <p:spPr>
          <a:xfrm>
            <a:off x="1082260" y="1334522"/>
            <a:ext cx="1544933" cy="738664"/>
          </a:xfrm>
          <a:prstGeom prst="rect">
            <a:avLst/>
          </a:prstGeom>
          <a:solidFill>
            <a:schemeClr val="accent1">
              <a:lumMod val="20000"/>
              <a:lumOff val="80000"/>
            </a:schemeClr>
          </a:solidFill>
          <a:ln w="28575">
            <a:solidFill>
              <a:schemeClr val="tx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solidFill>
                  <a:schemeClr val="bg1"/>
                </a:solidFill>
                <a:cs typeface="Arial"/>
              </a:rPr>
              <a:t>LEGEND</a:t>
            </a:r>
            <a:endParaRPr lang="en-US" b="1">
              <a:solidFill>
                <a:schemeClr val="bg1"/>
              </a:solidFill>
              <a:cs typeface="Arial"/>
            </a:endParaRPr>
          </a:p>
          <a:p>
            <a:r>
              <a:rPr lang="en-US" sz="1000">
                <a:solidFill>
                  <a:schemeClr val="bg1"/>
                </a:solidFill>
                <a:cs typeface="Arial"/>
              </a:rPr>
              <a:t>GitLab Self-Hosted: -----</a:t>
            </a:r>
          </a:p>
          <a:p>
            <a:r>
              <a:rPr lang="en-US" sz="1000">
                <a:solidFill>
                  <a:schemeClr val="bg1"/>
                </a:solidFill>
                <a:cs typeface="Arial"/>
              </a:rPr>
              <a:t>GitLab Cloud: </a:t>
            </a:r>
            <a:r>
              <a:rPr lang="en-US" sz="1000">
                <a:solidFill>
                  <a:schemeClr val="tx2"/>
                </a:solidFill>
                <a:cs typeface="Arial"/>
              </a:rPr>
              <a:t>-----</a:t>
            </a:r>
          </a:p>
          <a:p>
            <a:r>
              <a:rPr lang="en-US" sz="1000">
                <a:solidFill>
                  <a:schemeClr val="bg1"/>
                </a:solidFill>
                <a:cs typeface="Arial"/>
              </a:rPr>
              <a:t>GitLab Hub:</a:t>
            </a:r>
            <a:r>
              <a:rPr lang="en-US" sz="1000">
                <a:cs typeface="Arial"/>
              </a:rPr>
              <a:t> </a:t>
            </a:r>
            <a:r>
              <a:rPr lang="en-US" sz="1000">
                <a:solidFill>
                  <a:srgbClr val="00B050"/>
                </a:solidFill>
                <a:cs typeface="Arial"/>
              </a:rPr>
              <a:t>-----</a:t>
            </a:r>
          </a:p>
        </p:txBody>
      </p:sp>
      <p:sp>
        <p:nvSpPr>
          <p:cNvPr id="10" name="TextBox 9">
            <a:extLst>
              <a:ext uri="{FF2B5EF4-FFF2-40B4-BE49-F238E27FC236}">
                <a16:creationId xmlns:a16="http://schemas.microsoft.com/office/drawing/2014/main" id="{4C6BCB88-D80A-527C-03B1-F499EFF67D7E}"/>
              </a:ext>
            </a:extLst>
          </p:cNvPr>
          <p:cNvSpPr txBox="1"/>
          <p:nvPr/>
        </p:nvSpPr>
        <p:spPr>
          <a:xfrm>
            <a:off x="4128164" y="2540325"/>
            <a:ext cx="149354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solidFill>
                  <a:schemeClr val="tx2">
                    <a:lumMod val="20000"/>
                    <a:lumOff val="80000"/>
                  </a:schemeClr>
                </a:solidFill>
                <a:ea typeface="+mn-lt"/>
                <a:cs typeface="+mn-lt"/>
              </a:rPr>
              <a:t>Functionality</a:t>
            </a:r>
            <a:endParaRPr lang="en-US" sz="1200" b="1">
              <a:solidFill>
                <a:schemeClr val="tx2">
                  <a:lumMod val="20000"/>
                  <a:lumOff val="80000"/>
                </a:schemeClr>
              </a:solidFill>
              <a:cs typeface="Arial"/>
            </a:endParaRPr>
          </a:p>
        </p:txBody>
      </p:sp>
      <p:sp>
        <p:nvSpPr>
          <p:cNvPr id="11" name="TextBox 10">
            <a:extLst>
              <a:ext uri="{FF2B5EF4-FFF2-40B4-BE49-F238E27FC236}">
                <a16:creationId xmlns:a16="http://schemas.microsoft.com/office/drawing/2014/main" id="{F68251AF-F3FD-4202-7BDB-BF6E851EA41B}"/>
              </a:ext>
            </a:extLst>
          </p:cNvPr>
          <p:cNvSpPr txBox="1"/>
          <p:nvPr/>
        </p:nvSpPr>
        <p:spPr>
          <a:xfrm>
            <a:off x="7148950" y="2483802"/>
            <a:ext cx="149354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solidFill>
                  <a:schemeClr val="tx2">
                    <a:lumMod val="20000"/>
                    <a:lumOff val="80000"/>
                  </a:schemeClr>
                </a:solidFill>
                <a:ea typeface="+mn-lt"/>
                <a:cs typeface="+mn-lt"/>
              </a:rPr>
              <a:t>Security</a:t>
            </a:r>
            <a:endParaRPr lang="en-US" sz="1200" b="1">
              <a:solidFill>
                <a:schemeClr val="tx2">
                  <a:lumMod val="20000"/>
                  <a:lumOff val="80000"/>
                </a:schemeClr>
              </a:solidFill>
              <a:cs typeface="Arial"/>
            </a:endParaRPr>
          </a:p>
        </p:txBody>
      </p:sp>
      <p:sp>
        <p:nvSpPr>
          <p:cNvPr id="12" name="TextBox 11">
            <a:extLst>
              <a:ext uri="{FF2B5EF4-FFF2-40B4-BE49-F238E27FC236}">
                <a16:creationId xmlns:a16="http://schemas.microsoft.com/office/drawing/2014/main" id="{118D6D1B-3769-7103-739C-411A4E688B8A}"/>
              </a:ext>
            </a:extLst>
          </p:cNvPr>
          <p:cNvSpPr txBox="1"/>
          <p:nvPr/>
        </p:nvSpPr>
        <p:spPr>
          <a:xfrm>
            <a:off x="1000614" y="4443232"/>
            <a:ext cx="220320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tx2">
                    <a:lumMod val="20000"/>
                    <a:lumOff val="80000"/>
                  </a:schemeClr>
                </a:solidFill>
                <a:ea typeface="+mn-lt"/>
                <a:cs typeface="+mn-lt"/>
              </a:rPr>
              <a:t>Support and Maintenance</a:t>
            </a:r>
            <a:endParaRPr lang="en-US" sz="1200" b="1">
              <a:solidFill>
                <a:schemeClr val="tx2">
                  <a:lumMod val="20000"/>
                  <a:lumOff val="80000"/>
                </a:schemeClr>
              </a:solidFill>
              <a:cs typeface="Arial"/>
            </a:endParaRPr>
          </a:p>
        </p:txBody>
      </p:sp>
      <p:sp>
        <p:nvSpPr>
          <p:cNvPr id="13" name="TextBox 12">
            <a:extLst>
              <a:ext uri="{FF2B5EF4-FFF2-40B4-BE49-F238E27FC236}">
                <a16:creationId xmlns:a16="http://schemas.microsoft.com/office/drawing/2014/main" id="{90721FF3-98CE-BC3E-2C92-8AD38930947D}"/>
              </a:ext>
            </a:extLst>
          </p:cNvPr>
          <p:cNvSpPr txBox="1"/>
          <p:nvPr/>
        </p:nvSpPr>
        <p:spPr>
          <a:xfrm>
            <a:off x="3826714" y="4443232"/>
            <a:ext cx="179499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tx2">
                    <a:lumMod val="20000"/>
                    <a:lumOff val="80000"/>
                  </a:schemeClr>
                </a:solidFill>
                <a:ea typeface="+mn-lt"/>
                <a:cs typeface="+mn-lt"/>
              </a:rPr>
              <a:t>Implementation Effort</a:t>
            </a:r>
            <a:endParaRPr lang="en-US" sz="1200" b="1">
              <a:solidFill>
                <a:schemeClr val="tx2">
                  <a:lumMod val="20000"/>
                  <a:lumOff val="80000"/>
                </a:schemeClr>
              </a:solidFill>
              <a:cs typeface="Arial"/>
            </a:endParaRPr>
          </a:p>
        </p:txBody>
      </p:sp>
      <p:sp>
        <p:nvSpPr>
          <p:cNvPr id="14" name="TextBox 13">
            <a:extLst>
              <a:ext uri="{FF2B5EF4-FFF2-40B4-BE49-F238E27FC236}">
                <a16:creationId xmlns:a16="http://schemas.microsoft.com/office/drawing/2014/main" id="{CE66E088-1F2D-A96E-9F96-BB8CEABB6D2C}"/>
              </a:ext>
            </a:extLst>
          </p:cNvPr>
          <p:cNvSpPr txBox="1"/>
          <p:nvPr/>
        </p:nvSpPr>
        <p:spPr>
          <a:xfrm>
            <a:off x="6803537" y="4443232"/>
            <a:ext cx="149354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tx2">
                    <a:lumMod val="20000"/>
                    <a:lumOff val="80000"/>
                  </a:schemeClr>
                </a:solidFill>
                <a:ea typeface="+mn-lt"/>
                <a:cs typeface="+mn-lt"/>
              </a:rPr>
              <a:t>Recurring Costs</a:t>
            </a:r>
            <a:endParaRPr lang="en-US" sz="1200" b="1">
              <a:solidFill>
                <a:schemeClr val="tx2">
                  <a:lumMod val="20000"/>
                  <a:lumOff val="80000"/>
                </a:schemeClr>
              </a:solidFill>
              <a:cs typeface="Arial"/>
            </a:endParaRPr>
          </a:p>
        </p:txBody>
      </p:sp>
    </p:spTree>
    <p:extLst>
      <p:ext uri="{BB962C8B-B14F-4D97-AF65-F5344CB8AC3E}">
        <p14:creationId xmlns:p14="http://schemas.microsoft.com/office/powerpoint/2010/main" val="63920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CB3B8-82C7-004F-A08A-14FF61550B3C}"/>
              </a:ext>
            </a:extLst>
          </p:cNvPr>
          <p:cNvSpPr>
            <a:spLocks noGrp="1"/>
          </p:cNvSpPr>
          <p:nvPr>
            <p:ph idx="1"/>
          </p:nvPr>
        </p:nvSpPr>
        <p:spPr/>
        <p:txBody>
          <a:bodyPr vert="horz" lIns="91440" tIns="45720" rIns="91440" bIns="45720" rtlCol="0" anchor="t">
            <a:noAutofit/>
          </a:bodyPr>
          <a:lstStyle/>
          <a:p>
            <a:pPr marL="342900" lvl="1" indent="0">
              <a:buNone/>
            </a:pPr>
            <a:endParaRPr lang="en-US" sz="1600">
              <a:cs typeface="Arial"/>
            </a:endParaRPr>
          </a:p>
          <a:p>
            <a:pPr lvl="1"/>
            <a:endParaRPr lang="en-US" sz="800">
              <a:cs typeface="Arial"/>
            </a:endParaRPr>
          </a:p>
        </p:txBody>
      </p:sp>
      <p:pic>
        <p:nvPicPr>
          <p:cNvPr id="8" name="Picture 8" descr="Table&#10;&#10;Description automatically generated">
            <a:extLst>
              <a:ext uri="{FF2B5EF4-FFF2-40B4-BE49-F238E27FC236}">
                <a16:creationId xmlns:a16="http://schemas.microsoft.com/office/drawing/2014/main" id="{E7AB362D-A7F8-CE89-FF91-0D3BA10FA351}"/>
              </a:ext>
            </a:extLst>
          </p:cNvPr>
          <p:cNvPicPr>
            <a:picLocks noChangeAspect="1"/>
          </p:cNvPicPr>
          <p:nvPr/>
        </p:nvPicPr>
        <p:blipFill rotWithShape="1">
          <a:blip r:embed="rId3"/>
          <a:srcRect l="508" t="992" r="889"/>
          <a:stretch/>
        </p:blipFill>
        <p:spPr>
          <a:xfrm>
            <a:off x="364333" y="1282982"/>
            <a:ext cx="3613925" cy="2789314"/>
          </a:xfrm>
          <a:prstGeom prst="rect">
            <a:avLst/>
          </a:prstGeom>
        </p:spPr>
      </p:pic>
      <p:graphicFrame>
        <p:nvGraphicFramePr>
          <p:cNvPr id="5" name="Table 5">
            <a:extLst>
              <a:ext uri="{FF2B5EF4-FFF2-40B4-BE49-F238E27FC236}">
                <a16:creationId xmlns:a16="http://schemas.microsoft.com/office/drawing/2014/main" id="{F75558D5-A846-09CD-0C96-B4448DFFEEA3}"/>
              </a:ext>
            </a:extLst>
          </p:cNvPr>
          <p:cNvGraphicFramePr>
            <a:graphicFrameLocks noGrp="1"/>
          </p:cNvGraphicFramePr>
          <p:nvPr>
            <p:extLst>
              <p:ext uri="{D42A27DB-BD31-4B8C-83A1-F6EECF244321}">
                <p14:modId xmlns:p14="http://schemas.microsoft.com/office/powerpoint/2010/main" val="3883143449"/>
              </p:ext>
            </p:extLst>
          </p:nvPr>
        </p:nvGraphicFramePr>
        <p:xfrm>
          <a:off x="5333563" y="1474757"/>
          <a:ext cx="3193418" cy="2194560"/>
        </p:xfrm>
        <a:graphic>
          <a:graphicData uri="http://schemas.openxmlformats.org/drawingml/2006/table">
            <a:tbl>
              <a:tblPr firstRow="1" bandRow="1">
                <a:tableStyleId>{5C22544A-7EE6-4342-B048-85BDC9FD1C3A}</a:tableStyleId>
              </a:tblPr>
              <a:tblGrid>
                <a:gridCol w="1160449">
                  <a:extLst>
                    <a:ext uri="{9D8B030D-6E8A-4147-A177-3AD203B41FA5}">
                      <a16:colId xmlns:a16="http://schemas.microsoft.com/office/drawing/2014/main" val="2738754170"/>
                    </a:ext>
                  </a:extLst>
                </a:gridCol>
                <a:gridCol w="2032969">
                  <a:extLst>
                    <a:ext uri="{9D8B030D-6E8A-4147-A177-3AD203B41FA5}">
                      <a16:colId xmlns:a16="http://schemas.microsoft.com/office/drawing/2014/main" val="4099496427"/>
                    </a:ext>
                  </a:extLst>
                </a:gridCol>
              </a:tblGrid>
              <a:tr h="261755">
                <a:tc>
                  <a:txBody>
                    <a:bodyPr/>
                    <a:lstStyle/>
                    <a:p>
                      <a:r>
                        <a:rPr lang="en-US" sz="1200"/>
                        <a:t>Criteria</a:t>
                      </a:r>
                      <a:endParaRPr lang="en-US" sz="1200" err="1"/>
                    </a:p>
                  </a:txBody>
                  <a:tcPr/>
                </a:tc>
                <a:tc>
                  <a:txBody>
                    <a:bodyPr/>
                    <a:lstStyle/>
                    <a:p>
                      <a:r>
                        <a:rPr lang="en-US" sz="1200"/>
                        <a:t>Rating Scale</a:t>
                      </a:r>
                    </a:p>
                  </a:txBody>
                  <a:tcPr/>
                </a:tc>
                <a:extLst>
                  <a:ext uri="{0D108BD9-81ED-4DB2-BD59-A6C34878D82A}">
                    <a16:rowId xmlns:a16="http://schemas.microsoft.com/office/drawing/2014/main" val="2230511784"/>
                  </a:ext>
                </a:extLst>
              </a:tr>
              <a:tr h="370840">
                <a:tc>
                  <a:txBody>
                    <a:bodyPr/>
                    <a:lstStyle/>
                    <a:p>
                      <a:r>
                        <a:rPr lang="en-US" sz="900" b="1"/>
                        <a:t>Internal/Vendor Effort</a:t>
                      </a:r>
                    </a:p>
                  </a:txBody>
                  <a:tcPr/>
                </a:tc>
                <a:tc>
                  <a:txBody>
                    <a:bodyPr/>
                    <a:lstStyle/>
                    <a:p>
                      <a:r>
                        <a:rPr lang="en-US" sz="900"/>
                        <a:t>High</a:t>
                      </a:r>
                    </a:p>
                    <a:p>
                      <a:pPr lvl="0">
                        <a:buNone/>
                      </a:pPr>
                      <a:r>
                        <a:rPr lang="en-US" sz="900"/>
                        <a:t>Medium</a:t>
                      </a:r>
                    </a:p>
                    <a:p>
                      <a:pPr lvl="0">
                        <a:buNone/>
                      </a:pPr>
                      <a:r>
                        <a:rPr lang="en-US" sz="900"/>
                        <a:t>Low </a:t>
                      </a:r>
                    </a:p>
                    <a:p>
                      <a:pPr lvl="0">
                        <a:buNone/>
                      </a:pPr>
                      <a:r>
                        <a:rPr lang="en-US" sz="900"/>
                        <a:t>None</a:t>
                      </a:r>
                    </a:p>
                  </a:txBody>
                  <a:tcPr/>
                </a:tc>
                <a:extLst>
                  <a:ext uri="{0D108BD9-81ED-4DB2-BD59-A6C34878D82A}">
                    <a16:rowId xmlns:a16="http://schemas.microsoft.com/office/drawing/2014/main" val="220214063"/>
                  </a:ext>
                </a:extLst>
              </a:tr>
              <a:tr h="370840">
                <a:tc>
                  <a:txBody>
                    <a:bodyPr/>
                    <a:lstStyle/>
                    <a:p>
                      <a:r>
                        <a:rPr lang="en-US" sz="900" b="1"/>
                        <a:t>Security Updates</a:t>
                      </a:r>
                    </a:p>
                  </a:txBody>
                  <a:tcPr/>
                </a:tc>
                <a:tc>
                  <a:txBody>
                    <a:bodyPr/>
                    <a:lstStyle/>
                    <a:p>
                      <a:r>
                        <a:rPr lang="en-US" sz="900"/>
                        <a:t>Weekly</a:t>
                      </a:r>
                    </a:p>
                    <a:p>
                      <a:pPr lvl="0">
                        <a:buNone/>
                      </a:pPr>
                      <a:r>
                        <a:rPr lang="en-US" sz="900"/>
                        <a:t>Monthly</a:t>
                      </a:r>
                    </a:p>
                    <a:p>
                      <a:pPr lvl="0">
                        <a:buNone/>
                      </a:pPr>
                      <a:r>
                        <a:rPr lang="en-US" sz="900"/>
                        <a:t>Quarterly</a:t>
                      </a:r>
                    </a:p>
                  </a:txBody>
                  <a:tcPr/>
                </a:tc>
                <a:extLst>
                  <a:ext uri="{0D108BD9-81ED-4DB2-BD59-A6C34878D82A}">
                    <a16:rowId xmlns:a16="http://schemas.microsoft.com/office/drawing/2014/main" val="2877427039"/>
                  </a:ext>
                </a:extLst>
              </a:tr>
              <a:tr h="370839">
                <a:tc>
                  <a:txBody>
                    <a:bodyPr/>
                    <a:lstStyle/>
                    <a:p>
                      <a:pPr lvl="0">
                        <a:buNone/>
                      </a:pPr>
                      <a:r>
                        <a:rPr lang="en-US" sz="900" b="1"/>
                        <a:t>Vendor Support Quality</a:t>
                      </a:r>
                    </a:p>
                  </a:txBody>
                  <a:tcPr/>
                </a:tc>
                <a:tc>
                  <a:txBody>
                    <a:bodyPr/>
                    <a:lstStyle/>
                    <a:p>
                      <a:pPr lvl="0">
                        <a:buNone/>
                      </a:pPr>
                      <a:r>
                        <a:rPr lang="en-US" sz="900"/>
                        <a:t>Excellent</a:t>
                      </a:r>
                    </a:p>
                    <a:p>
                      <a:pPr lvl="0">
                        <a:buNone/>
                      </a:pPr>
                      <a:r>
                        <a:rPr lang="en-US" sz="900"/>
                        <a:t>Above Average</a:t>
                      </a:r>
                    </a:p>
                    <a:p>
                      <a:pPr lvl="0">
                        <a:buNone/>
                      </a:pPr>
                      <a:r>
                        <a:rPr lang="en-US" sz="900"/>
                        <a:t>Average</a:t>
                      </a:r>
                    </a:p>
                    <a:p>
                      <a:pPr lvl="0">
                        <a:buNone/>
                      </a:pPr>
                      <a:r>
                        <a:rPr lang="en-US" sz="900"/>
                        <a:t>Below Average</a:t>
                      </a:r>
                    </a:p>
                    <a:p>
                      <a:pPr lvl="0">
                        <a:buNone/>
                      </a:pPr>
                      <a:r>
                        <a:rPr lang="en-US" sz="900"/>
                        <a:t>Poor</a:t>
                      </a:r>
                    </a:p>
                  </a:txBody>
                  <a:tcPr/>
                </a:tc>
                <a:extLst>
                  <a:ext uri="{0D108BD9-81ED-4DB2-BD59-A6C34878D82A}">
                    <a16:rowId xmlns:a16="http://schemas.microsoft.com/office/drawing/2014/main" val="4069287993"/>
                  </a:ext>
                </a:extLst>
              </a:tr>
            </a:tbl>
          </a:graphicData>
        </a:graphic>
      </p:graphicFrame>
      <p:sp>
        <p:nvSpPr>
          <p:cNvPr id="9" name="TextBox 8">
            <a:extLst>
              <a:ext uri="{FF2B5EF4-FFF2-40B4-BE49-F238E27FC236}">
                <a16:creationId xmlns:a16="http://schemas.microsoft.com/office/drawing/2014/main" id="{55C41370-6655-A6B2-AAF0-3761B6E25EC4}"/>
              </a:ext>
            </a:extLst>
          </p:cNvPr>
          <p:cNvSpPr txBox="1"/>
          <p:nvPr/>
        </p:nvSpPr>
        <p:spPr>
          <a:xfrm>
            <a:off x="5246138" y="3624915"/>
            <a:ext cx="369722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cs typeface="Arial"/>
              </a:rPr>
              <a:t>Example Rating Scales Used</a:t>
            </a:r>
          </a:p>
        </p:txBody>
      </p:sp>
      <p:grpSp>
        <p:nvGrpSpPr>
          <p:cNvPr id="13" name="Group 12">
            <a:extLst>
              <a:ext uri="{FF2B5EF4-FFF2-40B4-BE49-F238E27FC236}">
                <a16:creationId xmlns:a16="http://schemas.microsoft.com/office/drawing/2014/main" id="{32B1D9A9-9923-8316-649E-D749C7412EA9}"/>
              </a:ext>
            </a:extLst>
          </p:cNvPr>
          <p:cNvGrpSpPr/>
          <p:nvPr/>
        </p:nvGrpSpPr>
        <p:grpSpPr>
          <a:xfrm>
            <a:off x="4164066" y="380343"/>
            <a:ext cx="1026122" cy="3877329"/>
            <a:chOff x="4164066" y="735067"/>
            <a:chExt cx="1026122" cy="3877329"/>
          </a:xfrm>
        </p:grpSpPr>
        <p:sp>
          <p:nvSpPr>
            <p:cNvPr id="11" name="Callout: Right Arrow 10">
              <a:extLst>
                <a:ext uri="{FF2B5EF4-FFF2-40B4-BE49-F238E27FC236}">
                  <a16:creationId xmlns:a16="http://schemas.microsoft.com/office/drawing/2014/main" id="{97F52459-53F9-3487-C8B9-BFB8D99AEC37}"/>
                </a:ext>
              </a:extLst>
            </p:cNvPr>
            <p:cNvSpPr/>
            <p:nvPr/>
          </p:nvSpPr>
          <p:spPr>
            <a:xfrm rot="5400000">
              <a:off x="2863413" y="2360884"/>
              <a:ext cx="3596506" cy="90651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E9C3AA-94C9-9F2B-483B-EA49BEA95967}"/>
                </a:ext>
              </a:extLst>
            </p:cNvPr>
            <p:cNvSpPr/>
            <p:nvPr/>
          </p:nvSpPr>
          <p:spPr>
            <a:xfrm>
              <a:off x="4164066" y="735067"/>
              <a:ext cx="1026122" cy="2483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224204" y="234579"/>
            <a:ext cx="7886700" cy="883968"/>
          </a:xfrm>
        </p:spPr>
        <p:txBody>
          <a:bodyPr/>
          <a:lstStyle/>
          <a:p>
            <a:r>
              <a:rPr lang="en-US" sz="3200"/>
              <a:t>Ratings Analysis</a:t>
            </a:r>
          </a:p>
        </p:txBody>
      </p:sp>
      <p:sp>
        <p:nvSpPr>
          <p:cNvPr id="14" name="TextBox 13">
            <a:extLst>
              <a:ext uri="{FF2B5EF4-FFF2-40B4-BE49-F238E27FC236}">
                <a16:creationId xmlns:a16="http://schemas.microsoft.com/office/drawing/2014/main" id="{B5A9CA2D-9E3F-8440-7291-4920B93DA52E}"/>
              </a:ext>
            </a:extLst>
          </p:cNvPr>
          <p:cNvSpPr txBox="1"/>
          <p:nvPr/>
        </p:nvSpPr>
        <p:spPr>
          <a:xfrm>
            <a:off x="3980793" y="4355224"/>
            <a:ext cx="16885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Final Results</a:t>
            </a:r>
          </a:p>
          <a:p>
            <a:r>
              <a:rPr lang="en-US">
                <a:ea typeface="+mn-lt"/>
                <a:cs typeface="+mn-lt"/>
              </a:rPr>
              <a:t> (next slide)</a:t>
            </a:r>
            <a:endParaRPr lang="en-US">
              <a:cs typeface="Arial"/>
            </a:endParaRPr>
          </a:p>
        </p:txBody>
      </p:sp>
    </p:spTree>
    <p:extLst>
      <p:ext uri="{BB962C8B-B14F-4D97-AF65-F5344CB8AC3E}">
        <p14:creationId xmlns:p14="http://schemas.microsoft.com/office/powerpoint/2010/main" val="125679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250581" y="199410"/>
            <a:ext cx="7886700" cy="883968"/>
          </a:xfrm>
        </p:spPr>
        <p:txBody>
          <a:bodyPr/>
          <a:lstStyle/>
          <a:p>
            <a:r>
              <a:rPr lang="en-US" sz="2800"/>
              <a:t>Ratings Analysis Results </a:t>
            </a:r>
            <a:br>
              <a:rPr lang="en-US"/>
            </a:br>
            <a:endParaRPr lang="en-US"/>
          </a:p>
        </p:txBody>
      </p:sp>
      <p:graphicFrame>
        <p:nvGraphicFramePr>
          <p:cNvPr id="4" name="Table 4">
            <a:extLst>
              <a:ext uri="{FF2B5EF4-FFF2-40B4-BE49-F238E27FC236}">
                <a16:creationId xmlns:a16="http://schemas.microsoft.com/office/drawing/2014/main" id="{CCCAF508-39B6-3388-6BCF-723AEFB99BA5}"/>
              </a:ext>
            </a:extLst>
          </p:cNvPr>
          <p:cNvGraphicFramePr>
            <a:graphicFrameLocks noGrp="1"/>
          </p:cNvGraphicFramePr>
          <p:nvPr>
            <p:ph idx="1"/>
            <p:extLst>
              <p:ext uri="{D42A27DB-BD31-4B8C-83A1-F6EECF244321}">
                <p14:modId xmlns:p14="http://schemas.microsoft.com/office/powerpoint/2010/main" val="70126"/>
              </p:ext>
            </p:extLst>
          </p:nvPr>
        </p:nvGraphicFramePr>
        <p:xfrm>
          <a:off x="1123293" y="1290801"/>
          <a:ext cx="6684561" cy="1438012"/>
        </p:xfrm>
        <a:graphic>
          <a:graphicData uri="http://schemas.openxmlformats.org/drawingml/2006/table">
            <a:tbl>
              <a:tblPr firstRow="1" bandRow="1">
                <a:tableStyleId>{5C22544A-7EE6-4342-B048-85BDC9FD1C3A}</a:tableStyleId>
              </a:tblPr>
              <a:tblGrid>
                <a:gridCol w="2228187">
                  <a:extLst>
                    <a:ext uri="{9D8B030D-6E8A-4147-A177-3AD203B41FA5}">
                      <a16:colId xmlns:a16="http://schemas.microsoft.com/office/drawing/2014/main" val="1464419817"/>
                    </a:ext>
                  </a:extLst>
                </a:gridCol>
                <a:gridCol w="2228187">
                  <a:extLst>
                    <a:ext uri="{9D8B030D-6E8A-4147-A177-3AD203B41FA5}">
                      <a16:colId xmlns:a16="http://schemas.microsoft.com/office/drawing/2014/main" val="1605169822"/>
                    </a:ext>
                  </a:extLst>
                </a:gridCol>
                <a:gridCol w="2228187">
                  <a:extLst>
                    <a:ext uri="{9D8B030D-6E8A-4147-A177-3AD203B41FA5}">
                      <a16:colId xmlns:a16="http://schemas.microsoft.com/office/drawing/2014/main" val="2256610875"/>
                    </a:ext>
                  </a:extLst>
                </a:gridCol>
              </a:tblGrid>
              <a:tr h="359503">
                <a:tc>
                  <a:txBody>
                    <a:bodyPr/>
                    <a:lstStyle/>
                    <a:p>
                      <a:pPr algn="ctr"/>
                      <a:r>
                        <a:rPr lang="en-US" b="1"/>
                        <a:t>Alternative</a:t>
                      </a:r>
                    </a:p>
                  </a:txBody>
                  <a:tcPr/>
                </a:tc>
                <a:tc>
                  <a:txBody>
                    <a:bodyPr/>
                    <a:lstStyle/>
                    <a:p>
                      <a:pPr algn="ctr"/>
                      <a:r>
                        <a:rPr lang="en-US"/>
                        <a:t>Priority</a:t>
                      </a:r>
                    </a:p>
                  </a:txBody>
                  <a:tcPr/>
                </a:tc>
                <a:tc>
                  <a:txBody>
                    <a:bodyPr/>
                    <a:lstStyle/>
                    <a:p>
                      <a:pPr algn="ctr"/>
                      <a:r>
                        <a:rPr lang="en-US"/>
                        <a:t>Ranking</a:t>
                      </a:r>
                    </a:p>
                  </a:txBody>
                  <a:tcPr/>
                </a:tc>
                <a:extLst>
                  <a:ext uri="{0D108BD9-81ED-4DB2-BD59-A6C34878D82A}">
                    <a16:rowId xmlns:a16="http://schemas.microsoft.com/office/drawing/2014/main" val="2725149303"/>
                  </a:ext>
                </a:extLst>
              </a:tr>
              <a:tr h="359503">
                <a:tc>
                  <a:txBody>
                    <a:bodyPr/>
                    <a:lstStyle/>
                    <a:p>
                      <a:pPr algn="ctr"/>
                      <a:r>
                        <a:rPr lang="en-US" b="1"/>
                        <a:t>GitLab Self-Hosted</a:t>
                      </a:r>
                    </a:p>
                  </a:txBody>
                  <a:tcPr/>
                </a:tc>
                <a:tc>
                  <a:txBody>
                    <a:bodyPr/>
                    <a:lstStyle/>
                    <a:p>
                      <a:pPr algn="ctr"/>
                      <a:r>
                        <a:rPr lang="en-US"/>
                        <a:t>0.318</a:t>
                      </a:r>
                    </a:p>
                  </a:txBody>
                  <a:tcPr/>
                </a:tc>
                <a:tc>
                  <a:txBody>
                    <a:bodyPr/>
                    <a:lstStyle/>
                    <a:p>
                      <a:pPr algn="ctr"/>
                      <a:r>
                        <a:rPr lang="en-US" b="1" i="1"/>
                        <a:t>2</a:t>
                      </a:r>
                    </a:p>
                  </a:txBody>
                  <a:tcPr/>
                </a:tc>
                <a:extLst>
                  <a:ext uri="{0D108BD9-81ED-4DB2-BD59-A6C34878D82A}">
                    <a16:rowId xmlns:a16="http://schemas.microsoft.com/office/drawing/2014/main" val="1931858480"/>
                  </a:ext>
                </a:extLst>
              </a:tr>
              <a:tr h="359503">
                <a:tc>
                  <a:txBody>
                    <a:bodyPr/>
                    <a:lstStyle/>
                    <a:p>
                      <a:pPr algn="ctr"/>
                      <a:r>
                        <a:rPr lang="en-US" b="1"/>
                        <a:t>GitLab Cloud</a:t>
                      </a:r>
                    </a:p>
                  </a:txBody>
                  <a:tcPr/>
                </a:tc>
                <a:tc>
                  <a:txBody>
                    <a:bodyPr/>
                    <a:lstStyle/>
                    <a:p>
                      <a:pPr algn="ctr"/>
                      <a:r>
                        <a:rPr lang="en-US"/>
                        <a:t>0.410</a:t>
                      </a:r>
                    </a:p>
                  </a:txBody>
                  <a:tcPr/>
                </a:tc>
                <a:tc>
                  <a:txBody>
                    <a:bodyPr/>
                    <a:lstStyle/>
                    <a:p>
                      <a:pPr algn="ctr"/>
                      <a:r>
                        <a:rPr lang="en-US" b="1" i="1"/>
                        <a:t>1</a:t>
                      </a:r>
                    </a:p>
                  </a:txBody>
                  <a:tcPr/>
                </a:tc>
                <a:extLst>
                  <a:ext uri="{0D108BD9-81ED-4DB2-BD59-A6C34878D82A}">
                    <a16:rowId xmlns:a16="http://schemas.microsoft.com/office/drawing/2014/main" val="2609203863"/>
                  </a:ext>
                </a:extLst>
              </a:tr>
              <a:tr h="359503">
                <a:tc>
                  <a:txBody>
                    <a:bodyPr/>
                    <a:lstStyle/>
                    <a:p>
                      <a:pPr algn="ctr"/>
                      <a:r>
                        <a:rPr lang="en-US" b="1"/>
                        <a:t>GitHub Cloud</a:t>
                      </a:r>
                    </a:p>
                  </a:txBody>
                  <a:tcPr/>
                </a:tc>
                <a:tc>
                  <a:txBody>
                    <a:bodyPr/>
                    <a:lstStyle/>
                    <a:p>
                      <a:pPr algn="ctr"/>
                      <a:r>
                        <a:rPr lang="en-US"/>
                        <a:t>0.273</a:t>
                      </a:r>
                    </a:p>
                  </a:txBody>
                  <a:tcPr/>
                </a:tc>
                <a:tc>
                  <a:txBody>
                    <a:bodyPr/>
                    <a:lstStyle/>
                    <a:p>
                      <a:pPr algn="ctr"/>
                      <a:r>
                        <a:rPr lang="en-US" b="1" i="1"/>
                        <a:t>3</a:t>
                      </a:r>
                    </a:p>
                  </a:txBody>
                  <a:tcPr/>
                </a:tc>
                <a:extLst>
                  <a:ext uri="{0D108BD9-81ED-4DB2-BD59-A6C34878D82A}">
                    <a16:rowId xmlns:a16="http://schemas.microsoft.com/office/drawing/2014/main" val="3661703128"/>
                  </a:ext>
                </a:extLst>
              </a:tr>
            </a:tbl>
          </a:graphicData>
        </a:graphic>
      </p:graphicFrame>
      <p:sp>
        <p:nvSpPr>
          <p:cNvPr id="3" name="TextBox 2">
            <a:extLst>
              <a:ext uri="{FF2B5EF4-FFF2-40B4-BE49-F238E27FC236}">
                <a16:creationId xmlns:a16="http://schemas.microsoft.com/office/drawing/2014/main" id="{5E828FBA-ED32-71DA-3673-564DF4B8A2D2}"/>
              </a:ext>
            </a:extLst>
          </p:cNvPr>
          <p:cNvSpPr txBox="1"/>
          <p:nvPr/>
        </p:nvSpPr>
        <p:spPr>
          <a:xfrm>
            <a:off x="886810" y="3172810"/>
            <a:ext cx="63196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cs typeface="Arial"/>
              </a:rPr>
              <a:t>Ratings analysis results are the same as the results from the Python analysis.</a:t>
            </a:r>
            <a:endParaRPr lang="en-US"/>
          </a:p>
          <a:p>
            <a:pPr marL="285750" indent="-285750">
              <a:buFont typeface="Arial"/>
              <a:buChar char="•"/>
            </a:pPr>
            <a:endParaRPr lang="en-US" sz="1600">
              <a:cs typeface="Arial"/>
            </a:endParaRPr>
          </a:p>
          <a:p>
            <a:endParaRPr lang="en-US" sz="1600">
              <a:cs typeface="Arial"/>
            </a:endParaRPr>
          </a:p>
        </p:txBody>
      </p:sp>
    </p:spTree>
    <p:extLst>
      <p:ext uri="{BB962C8B-B14F-4D97-AF65-F5344CB8AC3E}">
        <p14:creationId xmlns:p14="http://schemas.microsoft.com/office/powerpoint/2010/main" val="82603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232996" y="181825"/>
            <a:ext cx="7886700" cy="883968"/>
          </a:xfrm>
        </p:spPr>
        <p:txBody>
          <a:bodyPr/>
          <a:lstStyle/>
          <a:p>
            <a:r>
              <a:rPr lang="en-US"/>
              <a:t>Conclusion</a:t>
            </a:r>
          </a:p>
        </p:txBody>
      </p:sp>
      <p:sp>
        <p:nvSpPr>
          <p:cNvPr id="3" name="Content Placeholder 2">
            <a:extLst>
              <a:ext uri="{FF2B5EF4-FFF2-40B4-BE49-F238E27FC236}">
                <a16:creationId xmlns:a16="http://schemas.microsoft.com/office/drawing/2014/main" id="{4ECCB3B8-82C7-004F-A08A-14FF61550B3C}"/>
              </a:ext>
            </a:extLst>
          </p:cNvPr>
          <p:cNvSpPr>
            <a:spLocks noGrp="1"/>
          </p:cNvSpPr>
          <p:nvPr>
            <p:ph idx="1"/>
          </p:nvPr>
        </p:nvSpPr>
        <p:spPr/>
        <p:txBody>
          <a:bodyPr vert="horz" lIns="91440" tIns="45720" rIns="91440" bIns="45720" rtlCol="0" anchor="t">
            <a:noAutofit/>
          </a:bodyPr>
          <a:lstStyle/>
          <a:p>
            <a:r>
              <a:rPr lang="en-US" sz="1800"/>
              <a:t>The results were as expected, with GitLab Cloud being the best solution with staying on self-hosted GitLab close behind.</a:t>
            </a:r>
          </a:p>
          <a:p>
            <a:pPr lvl="1"/>
            <a:r>
              <a:rPr lang="en-US" sz="1600"/>
              <a:t>These were the options that were most heavily considered in real life.</a:t>
            </a:r>
            <a:endParaRPr lang="en-US" sz="1600">
              <a:cs typeface="Arial"/>
            </a:endParaRPr>
          </a:p>
          <a:p>
            <a:r>
              <a:rPr lang="en-US" sz="1800">
                <a:cs typeface="Arial"/>
              </a:rPr>
              <a:t>The results were closer than might be thought, due to some of the similarities between the offerings.</a:t>
            </a:r>
          </a:p>
        </p:txBody>
      </p:sp>
    </p:spTree>
    <p:extLst>
      <p:ext uri="{BB962C8B-B14F-4D97-AF65-F5344CB8AC3E}">
        <p14:creationId xmlns:p14="http://schemas.microsoft.com/office/powerpoint/2010/main" val="877944648"/>
      </p:ext>
    </p:extLst>
  </p:cSld>
  <p:clrMapOvr>
    <a:masterClrMapping/>
  </p:clrMapOvr>
</p:sld>
</file>

<file path=ppt/theme/theme1.xml><?xml version="1.0" encoding="utf-8"?>
<a:theme xmlns:a="http://schemas.openxmlformats.org/drawingml/2006/main" name="Office Theme">
  <a:themeElements>
    <a:clrScheme name="Forge Ahead Palette">
      <a:dk1>
        <a:srgbClr val="003493"/>
      </a:dk1>
      <a:lt1>
        <a:srgbClr val="FFFFFF"/>
      </a:lt1>
      <a:dk2>
        <a:srgbClr val="00205B"/>
      </a:dk2>
      <a:lt2>
        <a:srgbClr val="FFB71B"/>
      </a:lt2>
      <a:accent1>
        <a:srgbClr val="B48400"/>
      </a:accent1>
      <a:accent2>
        <a:srgbClr val="49C1E0"/>
      </a:accent2>
      <a:accent3>
        <a:srgbClr val="96989A"/>
      </a:accent3>
      <a:accent4>
        <a:srgbClr val="000000"/>
      </a:accent4>
      <a:accent5>
        <a:srgbClr val="DB5729"/>
      </a:accent5>
      <a:accent6>
        <a:srgbClr val="008163"/>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(16:9)</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Decision Making Model</vt:lpstr>
      <vt:lpstr>Problem Statement</vt:lpstr>
      <vt:lpstr>Finding a Solution</vt:lpstr>
      <vt:lpstr>Key Differences</vt:lpstr>
      <vt:lpstr>Results from Python</vt:lpstr>
      <vt:lpstr>Sensitivity Analysis &amp; Results</vt:lpstr>
      <vt:lpstr>Ratings Analysis</vt:lpstr>
      <vt:lpstr>Ratings Analysis Results  </vt:lpstr>
      <vt:lpstr>Conclusion</vt:lpstr>
      <vt:lpstr>What Really Happened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Dudley, Jane</dc:creator>
  <cp:revision>12</cp:revision>
  <cp:lastPrinted>2019-07-18T13:58:01Z</cp:lastPrinted>
  <dcterms:created xsi:type="dcterms:W3CDTF">2019-07-18T12:44:10Z</dcterms:created>
  <dcterms:modified xsi:type="dcterms:W3CDTF">2022-10-19T23:29:36Z</dcterms:modified>
</cp:coreProperties>
</file>