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4" r:id="rId3"/>
    <p:sldId id="257" r:id="rId4"/>
    <p:sldId id="258" r:id="rId5"/>
    <p:sldId id="260" r:id="rId6"/>
    <p:sldId id="266" r:id="rId7"/>
    <p:sldId id="262" r:id="rId8"/>
    <p:sldId id="261" r:id="rId9"/>
    <p:sldId id="263" r:id="rId10"/>
    <p:sldId id="265" r:id="rId11"/>
    <p:sldId id="267" r:id="rId12"/>
    <p:sldId id="271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A7ED3-CCB3-A443-AD2E-9C31DB405108}" v="83" dt="2022-10-18T23:51:30.434"/>
    <p1510:client id="{B431B5F4-E7CD-2DFD-0633-931289554F01}" v="1223" vWet="1224" dt="2022-10-19T01:58:08.611"/>
    <p1510:client id="{CF97480A-C017-9940-A1E8-B74CDA94CEA6}" v="2749" dt="2022-10-19T22:20:37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ckwood, Nicole Victoria" userId="S::nvl4@pitt.edu::733a44c6-1b1c-4db1-a72a-e1c601a82a0b" providerId="AD" clId="Web-{6A6A7ED3-CCB3-A443-AD2E-9C31DB405108}"/>
    <pc:docChg chg="modSld">
      <pc:chgData name="Lockwood, Nicole Victoria" userId="S::nvl4@pitt.edu::733a44c6-1b1c-4db1-a72a-e1c601a82a0b" providerId="AD" clId="Web-{6A6A7ED3-CCB3-A443-AD2E-9C31DB405108}" dt="2022-10-18T23:51:30.434" v="81" actId="20577"/>
      <pc:docMkLst>
        <pc:docMk/>
      </pc:docMkLst>
      <pc:sldChg chg="modSp">
        <pc:chgData name="Lockwood, Nicole Victoria" userId="S::nvl4@pitt.edu::733a44c6-1b1c-4db1-a72a-e1c601a82a0b" providerId="AD" clId="Web-{6A6A7ED3-CCB3-A443-AD2E-9C31DB405108}" dt="2022-10-18T23:51:30.434" v="81" actId="20577"/>
        <pc:sldMkLst>
          <pc:docMk/>
          <pc:sldMk cId="2135513412" sldId="258"/>
        </pc:sldMkLst>
        <pc:spChg chg="mod">
          <ac:chgData name="Lockwood, Nicole Victoria" userId="S::nvl4@pitt.edu::733a44c6-1b1c-4db1-a72a-e1c601a82a0b" providerId="AD" clId="Web-{6A6A7ED3-CCB3-A443-AD2E-9C31DB405108}" dt="2022-10-18T23:51:30.434" v="81" actId="20577"/>
          <ac:spMkLst>
            <pc:docMk/>
            <pc:sldMk cId="2135513412" sldId="258"/>
            <ac:spMk id="3" creationId="{33A6BF42-EAF7-962D-6008-58C143F670AB}"/>
          </ac:spMkLst>
        </pc:spChg>
      </pc:sldChg>
      <pc:sldChg chg="modSp">
        <pc:chgData name="Lockwood, Nicole Victoria" userId="S::nvl4@pitt.edu::733a44c6-1b1c-4db1-a72a-e1c601a82a0b" providerId="AD" clId="Web-{6A6A7ED3-CCB3-A443-AD2E-9C31DB405108}" dt="2022-10-18T23:06:22.310" v="1" actId="20577"/>
        <pc:sldMkLst>
          <pc:docMk/>
          <pc:sldMk cId="3081804835" sldId="264"/>
        </pc:sldMkLst>
        <pc:spChg chg="mod">
          <ac:chgData name="Lockwood, Nicole Victoria" userId="S::nvl4@pitt.edu::733a44c6-1b1c-4db1-a72a-e1c601a82a0b" providerId="AD" clId="Web-{6A6A7ED3-CCB3-A443-AD2E-9C31DB405108}" dt="2022-10-18T23:06:22.310" v="1" actId="20577"/>
          <ac:spMkLst>
            <pc:docMk/>
            <pc:sldMk cId="3081804835" sldId="264"/>
            <ac:spMk id="3" creationId="{182D2335-2CFE-B32C-F0DD-16A4C38D2211}"/>
          </ac:spMkLst>
        </pc:spChg>
      </pc:sldChg>
    </pc:docChg>
  </pc:docChgLst>
  <pc:docChgLst>
    <pc:chgData name="Nicole Lockwood" userId="733a44c6-1b1c-4db1-a72a-e1c601a82a0b" providerId="ADAL" clId="{CF97480A-C017-9940-A1E8-B74CDA94CEA6}"/>
    <pc:docChg chg="undo custSel addSld delSld modSld">
      <pc:chgData name="Nicole Lockwood" userId="733a44c6-1b1c-4db1-a72a-e1c601a82a0b" providerId="ADAL" clId="{CF97480A-C017-9940-A1E8-B74CDA94CEA6}" dt="2022-10-19T22:20:37.253" v="4177" actId="732"/>
      <pc:docMkLst>
        <pc:docMk/>
      </pc:docMkLst>
      <pc:sldChg chg="addSp delSp modSp mod setBg">
        <pc:chgData name="Nicole Lockwood" userId="733a44c6-1b1c-4db1-a72a-e1c601a82a0b" providerId="ADAL" clId="{CF97480A-C017-9940-A1E8-B74CDA94CEA6}" dt="2022-10-19T22:17:54.414" v="4176" actId="20577"/>
        <pc:sldMkLst>
          <pc:docMk/>
          <pc:sldMk cId="109857222" sldId="256"/>
        </pc:sldMkLst>
        <pc:spChg chg="mod">
          <ac:chgData name="Nicole Lockwood" userId="733a44c6-1b1c-4db1-a72a-e1c601a82a0b" providerId="ADAL" clId="{CF97480A-C017-9940-A1E8-B74CDA94CEA6}" dt="2022-10-19T02:54:01.231" v="1832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cole Lockwood" userId="733a44c6-1b1c-4db1-a72a-e1c601a82a0b" providerId="ADAL" clId="{CF97480A-C017-9940-A1E8-B74CDA94CEA6}" dt="2022-10-19T22:17:54.414" v="417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cole Lockwood" userId="733a44c6-1b1c-4db1-a72a-e1c601a82a0b" providerId="ADAL" clId="{CF97480A-C017-9940-A1E8-B74CDA94CEA6}" dt="2022-10-19T02:53:58.559" v="1831" actId="26606"/>
          <ac:spMkLst>
            <pc:docMk/>
            <pc:sldMk cId="109857222" sldId="256"/>
            <ac:spMk id="5" creationId="{0F365137-23F7-40ED-B9B3-94FE3D10D14D}"/>
          </ac:spMkLst>
        </pc:spChg>
        <pc:spChg chg="add">
          <ac:chgData name="Nicole Lockwood" userId="733a44c6-1b1c-4db1-a72a-e1c601a82a0b" providerId="ADAL" clId="{CF97480A-C017-9940-A1E8-B74CDA94CEA6}" dt="2022-10-19T02:54:01.231" v="1832" actId="26606"/>
          <ac:spMkLst>
            <pc:docMk/>
            <pc:sldMk cId="109857222" sldId="256"/>
            <ac:spMk id="7" creationId="{E4B26CF8-7662-442F-B3D6-87859197EF85}"/>
          </ac:spMkLst>
        </pc:spChg>
        <pc:spChg chg="add del">
          <ac:chgData name="Nicole Lockwood" userId="733a44c6-1b1c-4db1-a72a-e1c601a82a0b" providerId="ADAL" clId="{CF97480A-C017-9940-A1E8-B74CDA94CEA6}" dt="2022-10-19T02:53:30.775" v="1829" actId="26606"/>
          <ac:spMkLst>
            <pc:docMk/>
            <pc:sldMk cId="109857222" sldId="256"/>
            <ac:spMk id="8" creationId="{E4B26CF8-7662-442F-B3D6-87859197EF85}"/>
          </ac:spMkLst>
        </pc:spChg>
        <pc:cxnChg chg="add del">
          <ac:chgData name="Nicole Lockwood" userId="733a44c6-1b1c-4db1-a72a-e1c601a82a0b" providerId="ADAL" clId="{CF97480A-C017-9940-A1E8-B74CDA94CEA6}" dt="2022-10-19T02:53:58.559" v="1831" actId="26606"/>
          <ac:cxnSpMkLst>
            <pc:docMk/>
            <pc:sldMk cId="109857222" sldId="256"/>
            <ac:cxnSpMk id="6" creationId="{07BC4E14-913C-46C0-ABF7-BDDAEC08A367}"/>
          </ac:cxnSpMkLst>
        </pc:cxnChg>
        <pc:cxnChg chg="add">
          <ac:chgData name="Nicole Lockwood" userId="733a44c6-1b1c-4db1-a72a-e1c601a82a0b" providerId="ADAL" clId="{CF97480A-C017-9940-A1E8-B74CDA94CEA6}" dt="2022-10-19T02:54:01.231" v="1832" actId="26606"/>
          <ac:cxnSpMkLst>
            <pc:docMk/>
            <pc:sldMk cId="109857222" sldId="256"/>
            <ac:cxnSpMk id="9" creationId="{07BC4E14-913C-46C0-ABF7-BDDAEC08A367}"/>
          </ac:cxnSpMkLst>
        </pc:cxnChg>
        <pc:cxnChg chg="add del">
          <ac:chgData name="Nicole Lockwood" userId="733a44c6-1b1c-4db1-a72a-e1c601a82a0b" providerId="ADAL" clId="{CF97480A-C017-9940-A1E8-B74CDA94CEA6}" dt="2022-10-19T02:53:30.775" v="1829" actId="26606"/>
          <ac:cxnSpMkLst>
            <pc:docMk/>
            <pc:sldMk cId="109857222" sldId="256"/>
            <ac:cxnSpMk id="10" creationId="{07BC4E14-913C-46C0-ABF7-BDDAEC08A367}"/>
          </ac:cxnSpMkLst>
        </pc:cxnChg>
      </pc:sldChg>
      <pc:sldChg chg="modSp mod">
        <pc:chgData name="Nicole Lockwood" userId="733a44c6-1b1c-4db1-a72a-e1c601a82a0b" providerId="ADAL" clId="{CF97480A-C017-9940-A1E8-B74CDA94CEA6}" dt="2022-10-19T03:07:23.905" v="2606" actId="113"/>
        <pc:sldMkLst>
          <pc:docMk/>
          <pc:sldMk cId="2407149712" sldId="257"/>
        </pc:sldMkLst>
        <pc:spChg chg="mod">
          <ac:chgData name="Nicole Lockwood" userId="733a44c6-1b1c-4db1-a72a-e1c601a82a0b" providerId="ADAL" clId="{CF97480A-C017-9940-A1E8-B74CDA94CEA6}" dt="2022-10-19T03:07:14.505" v="2604" actId="14100"/>
          <ac:spMkLst>
            <pc:docMk/>
            <pc:sldMk cId="2407149712" sldId="257"/>
            <ac:spMk id="2" creationId="{2EE8F158-061C-5498-3FE5-3D2A5071F467}"/>
          </ac:spMkLst>
        </pc:spChg>
        <pc:spChg chg="mod">
          <ac:chgData name="Nicole Lockwood" userId="733a44c6-1b1c-4db1-a72a-e1c601a82a0b" providerId="ADAL" clId="{CF97480A-C017-9940-A1E8-B74CDA94CEA6}" dt="2022-10-19T03:07:23.905" v="2606" actId="113"/>
          <ac:spMkLst>
            <pc:docMk/>
            <pc:sldMk cId="2407149712" sldId="257"/>
            <ac:spMk id="3" creationId="{EA277E8E-3EAD-F211-C69C-D4A22B3C9652}"/>
          </ac:spMkLst>
        </pc:spChg>
      </pc:sldChg>
      <pc:sldChg chg="addSp delSp modSp mod">
        <pc:chgData name="Nicole Lockwood" userId="733a44c6-1b1c-4db1-a72a-e1c601a82a0b" providerId="ADAL" clId="{CF97480A-C017-9940-A1E8-B74CDA94CEA6}" dt="2022-10-19T02:51:42.124" v="1827" actId="20577"/>
        <pc:sldMkLst>
          <pc:docMk/>
          <pc:sldMk cId="2135513412" sldId="258"/>
        </pc:sldMkLst>
        <pc:spChg chg="mod">
          <ac:chgData name="Nicole Lockwood" userId="733a44c6-1b1c-4db1-a72a-e1c601a82a0b" providerId="ADAL" clId="{CF97480A-C017-9940-A1E8-B74CDA94CEA6}" dt="2022-10-19T02:51:42.124" v="1827" actId="20577"/>
          <ac:spMkLst>
            <pc:docMk/>
            <pc:sldMk cId="2135513412" sldId="258"/>
            <ac:spMk id="2" creationId="{90DEFCF0-0E99-F4E1-BE25-A861874A9948}"/>
          </ac:spMkLst>
        </pc:spChg>
        <pc:spChg chg="add del mod">
          <ac:chgData name="Nicole Lockwood" userId="733a44c6-1b1c-4db1-a72a-e1c601a82a0b" providerId="ADAL" clId="{CF97480A-C017-9940-A1E8-B74CDA94CEA6}" dt="2022-10-19T02:49:17.335" v="1630"/>
          <ac:spMkLst>
            <pc:docMk/>
            <pc:sldMk cId="2135513412" sldId="258"/>
            <ac:spMk id="3" creationId="{26CCF744-3C66-8841-AA56-A0E208ACDFDC}"/>
          </ac:spMkLst>
        </pc:spChg>
        <pc:spChg chg="del mod">
          <ac:chgData name="Nicole Lockwood" userId="733a44c6-1b1c-4db1-a72a-e1c601a82a0b" providerId="ADAL" clId="{CF97480A-C017-9940-A1E8-B74CDA94CEA6}" dt="2022-10-19T00:04:26.780" v="61" actId="478"/>
          <ac:spMkLst>
            <pc:docMk/>
            <pc:sldMk cId="2135513412" sldId="258"/>
            <ac:spMk id="3" creationId="{33A6BF42-EAF7-962D-6008-58C143F670AB}"/>
          </ac:spMkLst>
        </pc:spChg>
        <pc:spChg chg="add del mod">
          <ac:chgData name="Nicole Lockwood" userId="733a44c6-1b1c-4db1-a72a-e1c601a82a0b" providerId="ADAL" clId="{CF97480A-C017-9940-A1E8-B74CDA94CEA6}" dt="2022-10-19T00:04:36.885" v="64"/>
          <ac:spMkLst>
            <pc:docMk/>
            <pc:sldMk cId="2135513412" sldId="258"/>
            <ac:spMk id="7" creationId="{18BA152B-9292-AF4C-A11E-33583F783993}"/>
          </ac:spMkLst>
        </pc:spChg>
        <pc:graphicFrameChg chg="add del modGraphic">
          <ac:chgData name="Nicole Lockwood" userId="733a44c6-1b1c-4db1-a72a-e1c601a82a0b" providerId="ADAL" clId="{CF97480A-C017-9940-A1E8-B74CDA94CEA6}" dt="2022-10-19T00:02:32.090" v="1" actId="1032"/>
          <ac:graphicFrameMkLst>
            <pc:docMk/>
            <pc:sldMk cId="2135513412" sldId="258"/>
            <ac:graphicFrameMk id="4" creationId="{79A6401D-F9D6-614C-BA3D-076A5169CD7A}"/>
          </ac:graphicFrameMkLst>
        </pc:graphicFrameChg>
        <pc:graphicFrameChg chg="add del mod modGraphic">
          <ac:chgData name="Nicole Lockwood" userId="733a44c6-1b1c-4db1-a72a-e1c601a82a0b" providerId="ADAL" clId="{CF97480A-C017-9940-A1E8-B74CDA94CEA6}" dt="2022-10-19T00:04:35.298" v="63" actId="21"/>
          <ac:graphicFrameMkLst>
            <pc:docMk/>
            <pc:sldMk cId="2135513412" sldId="258"/>
            <ac:graphicFrameMk id="5" creationId="{B67C551D-0A3A-B442-9CE4-4270E6FA7735}"/>
          </ac:graphicFrameMkLst>
        </pc:graphicFrameChg>
        <pc:graphicFrameChg chg="add mod modGraphic">
          <ac:chgData name="Nicole Lockwood" userId="733a44c6-1b1c-4db1-a72a-e1c601a82a0b" providerId="ADAL" clId="{CF97480A-C017-9940-A1E8-B74CDA94CEA6}" dt="2022-10-19T02:51:27.637" v="1811" actId="1035"/>
          <ac:graphicFrameMkLst>
            <pc:docMk/>
            <pc:sldMk cId="2135513412" sldId="258"/>
            <ac:graphicFrameMk id="8" creationId="{345F9476-DB95-A34B-B3E9-825AFD48B815}"/>
          </ac:graphicFrameMkLst>
        </pc:graphicFrameChg>
      </pc:sldChg>
      <pc:sldChg chg="addSp delSp modSp mod setBg">
        <pc:chgData name="Nicole Lockwood" userId="733a44c6-1b1c-4db1-a72a-e1c601a82a0b" providerId="ADAL" clId="{CF97480A-C017-9940-A1E8-B74CDA94CEA6}" dt="2022-10-19T03:24:20.869" v="3386" actId="113"/>
        <pc:sldMkLst>
          <pc:docMk/>
          <pc:sldMk cId="1841135801" sldId="260"/>
        </pc:sldMkLst>
        <pc:spChg chg="mod">
          <ac:chgData name="Nicole Lockwood" userId="733a44c6-1b1c-4db1-a72a-e1c601a82a0b" providerId="ADAL" clId="{CF97480A-C017-9940-A1E8-B74CDA94CEA6}" dt="2022-10-19T03:24:20.869" v="3386" actId="113"/>
          <ac:spMkLst>
            <pc:docMk/>
            <pc:sldMk cId="1841135801" sldId="260"/>
            <ac:spMk id="2" creationId="{03E8CBDE-2327-8FCB-6D43-2B60E4F2DAB8}"/>
          </ac:spMkLst>
        </pc:spChg>
        <pc:spChg chg="add del">
          <ac:chgData name="Nicole Lockwood" userId="733a44c6-1b1c-4db1-a72a-e1c601a82a0b" providerId="ADAL" clId="{CF97480A-C017-9940-A1E8-B74CDA94CEA6}" dt="2022-10-19T01:25:06.435" v="174" actId="12084"/>
          <ac:spMkLst>
            <pc:docMk/>
            <pc:sldMk cId="1841135801" sldId="260"/>
            <ac:spMk id="7" creationId="{D111BC4F-FAB5-0F7F-BBF2-11EC8F0D7A22}"/>
          </ac:spMkLst>
        </pc:spChg>
        <pc:spChg chg="add del mod">
          <ac:chgData name="Nicole Lockwood" userId="733a44c6-1b1c-4db1-a72a-e1c601a82a0b" providerId="ADAL" clId="{CF97480A-C017-9940-A1E8-B74CDA94CEA6}" dt="2022-10-19T01:38:10.569" v="394"/>
          <ac:spMkLst>
            <pc:docMk/>
            <pc:sldMk cId="1841135801" sldId="260"/>
            <ac:spMk id="8" creationId="{F94AFAB3-80EA-DD44-AE0F-9280DAA61FC7}"/>
          </ac:spMkLst>
        </pc:spChg>
        <pc:spChg chg="add del mod">
          <ac:chgData name="Nicole Lockwood" userId="733a44c6-1b1c-4db1-a72a-e1c601a82a0b" providerId="ADAL" clId="{CF97480A-C017-9940-A1E8-B74CDA94CEA6}" dt="2022-10-19T01:46:37.450" v="558" actId="478"/>
          <ac:spMkLst>
            <pc:docMk/>
            <pc:sldMk cId="1841135801" sldId="260"/>
            <ac:spMk id="10" creationId="{0439805E-9A26-034B-9D59-D6C5738985F2}"/>
          </ac:spMkLst>
        </pc:spChg>
        <pc:spChg chg="add mod">
          <ac:chgData name="Nicole Lockwood" userId="733a44c6-1b1c-4db1-a72a-e1c601a82a0b" providerId="ADAL" clId="{CF97480A-C017-9940-A1E8-B74CDA94CEA6}" dt="2022-10-19T01:50:01.696" v="609" actId="1038"/>
          <ac:spMkLst>
            <pc:docMk/>
            <pc:sldMk cId="1841135801" sldId="260"/>
            <ac:spMk id="11" creationId="{9256D8F0-595C-B542-87A4-4AB4BAA5F21D}"/>
          </ac:spMkLst>
        </pc:spChg>
        <pc:spChg chg="add del mod">
          <ac:chgData name="Nicole Lockwood" userId="733a44c6-1b1c-4db1-a72a-e1c601a82a0b" providerId="ADAL" clId="{CF97480A-C017-9940-A1E8-B74CDA94CEA6}" dt="2022-10-19T01:46:50.237" v="565" actId="478"/>
          <ac:spMkLst>
            <pc:docMk/>
            <pc:sldMk cId="1841135801" sldId="260"/>
            <ac:spMk id="12" creationId="{38E824F5-462D-854E-A621-1D4710FC4339}"/>
          </ac:spMkLst>
        </pc:spChg>
        <pc:spChg chg="add">
          <ac:chgData name="Nicole Lockwood" userId="733a44c6-1b1c-4db1-a72a-e1c601a82a0b" providerId="ADAL" clId="{CF97480A-C017-9940-A1E8-B74CDA94CEA6}" dt="2022-10-19T01:38:26.503" v="395" actId="26606"/>
          <ac:spMkLst>
            <pc:docMk/>
            <pc:sldMk cId="1841135801" sldId="260"/>
            <ac:spMk id="14" creationId="{788D80A3-503A-400A-9D7F-99EC3CE0654D}"/>
          </ac:spMkLst>
        </pc:spChg>
        <pc:spChg chg="add del mod">
          <ac:chgData name="Nicole Lockwood" userId="733a44c6-1b1c-4db1-a72a-e1c601a82a0b" providerId="ADAL" clId="{CF97480A-C017-9940-A1E8-B74CDA94CEA6}" dt="2022-10-19T01:47:22.478" v="577" actId="478"/>
          <ac:spMkLst>
            <pc:docMk/>
            <pc:sldMk cId="1841135801" sldId="260"/>
            <ac:spMk id="15" creationId="{9C448C63-14F4-8F4C-9745-AD307ED0FBCB}"/>
          </ac:spMkLst>
        </pc:spChg>
        <pc:spChg chg="add mod">
          <ac:chgData name="Nicole Lockwood" userId="733a44c6-1b1c-4db1-a72a-e1c601a82a0b" providerId="ADAL" clId="{CF97480A-C017-9940-A1E8-B74CDA94CEA6}" dt="2022-10-19T01:47:39.173" v="591" actId="1036"/>
          <ac:spMkLst>
            <pc:docMk/>
            <pc:sldMk cId="1841135801" sldId="260"/>
            <ac:spMk id="16" creationId="{3DAB1062-7F4F-0D4F-9456-9A4522A39BBD}"/>
          </ac:spMkLst>
        </pc:spChg>
        <pc:graphicFrameChg chg="add del mod">
          <ac:chgData name="Nicole Lockwood" userId="733a44c6-1b1c-4db1-a72a-e1c601a82a0b" providerId="ADAL" clId="{CF97480A-C017-9940-A1E8-B74CDA94CEA6}" dt="2022-10-19T01:24:56.415" v="173" actId="12084"/>
          <ac:graphicFrameMkLst>
            <pc:docMk/>
            <pc:sldMk cId="1841135801" sldId="260"/>
            <ac:graphicFrameMk id="3" creationId="{F6FC046C-7602-5242-A60D-72186560F9DD}"/>
          </ac:graphicFrameMkLst>
        </pc:graphicFrameChg>
        <pc:graphicFrameChg chg="add del mod modGraphic">
          <ac:chgData name="Nicole Lockwood" userId="733a44c6-1b1c-4db1-a72a-e1c601a82a0b" providerId="ADAL" clId="{CF97480A-C017-9940-A1E8-B74CDA94CEA6}" dt="2022-10-19T01:38:08.783" v="393" actId="21"/>
          <ac:graphicFrameMkLst>
            <pc:docMk/>
            <pc:sldMk cId="1841135801" sldId="260"/>
            <ac:graphicFrameMk id="4" creationId="{C3EECEEA-9012-D744-9F4F-4A6DE54C3EFF}"/>
          </ac:graphicFrameMkLst>
        </pc:graphicFrameChg>
        <pc:graphicFrameChg chg="del mod modGraphic">
          <ac:chgData name="Nicole Lockwood" userId="733a44c6-1b1c-4db1-a72a-e1c601a82a0b" providerId="ADAL" clId="{CF97480A-C017-9940-A1E8-B74CDA94CEA6}" dt="2022-10-19T01:37:58.173" v="392" actId="478"/>
          <ac:graphicFrameMkLst>
            <pc:docMk/>
            <pc:sldMk cId="1841135801" sldId="260"/>
            <ac:graphicFrameMk id="5" creationId="{BFF0997A-C1F9-402E-AEC4-2B5080461D56}"/>
          </ac:graphicFrameMkLst>
        </pc:graphicFrameChg>
        <pc:graphicFrameChg chg="add mod modGraphic">
          <ac:chgData name="Nicole Lockwood" userId="733a44c6-1b1c-4db1-a72a-e1c601a82a0b" providerId="ADAL" clId="{CF97480A-C017-9940-A1E8-B74CDA94CEA6}" dt="2022-10-19T01:49:44.156" v="592" actId="14100"/>
          <ac:graphicFrameMkLst>
            <pc:docMk/>
            <pc:sldMk cId="1841135801" sldId="260"/>
            <ac:graphicFrameMk id="9" creationId="{62B6C82C-A2D0-C740-AD56-0648EFD8E9B5}"/>
          </ac:graphicFrameMkLst>
        </pc:graphicFrameChg>
      </pc:sldChg>
      <pc:sldChg chg="addSp delSp modSp mod chgLayout">
        <pc:chgData name="Nicole Lockwood" userId="733a44c6-1b1c-4db1-a72a-e1c601a82a0b" providerId="ADAL" clId="{CF97480A-C017-9940-A1E8-B74CDA94CEA6}" dt="2022-10-19T03:31:16.187" v="4092" actId="1036"/>
        <pc:sldMkLst>
          <pc:docMk/>
          <pc:sldMk cId="173037300" sldId="261"/>
        </pc:sldMkLst>
        <pc:spChg chg="mod ord">
          <ac:chgData name="Nicole Lockwood" userId="733a44c6-1b1c-4db1-a72a-e1c601a82a0b" providerId="ADAL" clId="{CF97480A-C017-9940-A1E8-B74CDA94CEA6}" dt="2022-10-19T03:13:18.445" v="3013" actId="113"/>
          <ac:spMkLst>
            <pc:docMk/>
            <pc:sldMk cId="173037300" sldId="261"/>
            <ac:spMk id="2" creationId="{09AEE306-323C-2D9C-60A2-3CD8FF95378C}"/>
          </ac:spMkLst>
        </pc:spChg>
        <pc:spChg chg="add mod">
          <ac:chgData name="Nicole Lockwood" userId="733a44c6-1b1c-4db1-a72a-e1c601a82a0b" providerId="ADAL" clId="{CF97480A-C017-9940-A1E8-B74CDA94CEA6}" dt="2022-10-19T03:30:14.047" v="4060" actId="1035"/>
          <ac:spMkLst>
            <pc:docMk/>
            <pc:sldMk cId="173037300" sldId="261"/>
            <ac:spMk id="4" creationId="{6BD83FAF-321C-B54B-9189-B53A8200F248}"/>
          </ac:spMkLst>
        </pc:spChg>
        <pc:spChg chg="add mod">
          <ac:chgData name="Nicole Lockwood" userId="733a44c6-1b1c-4db1-a72a-e1c601a82a0b" providerId="ADAL" clId="{CF97480A-C017-9940-A1E8-B74CDA94CEA6}" dt="2022-10-19T03:25:46.265" v="3589" actId="1076"/>
          <ac:spMkLst>
            <pc:docMk/>
            <pc:sldMk cId="173037300" sldId="261"/>
            <ac:spMk id="5" creationId="{3A897642-2311-704F-B5FD-6A98B0501CC3}"/>
          </ac:spMkLst>
        </pc:spChg>
        <pc:picChg chg="add del mod">
          <ac:chgData name="Nicole Lockwood" userId="733a44c6-1b1c-4db1-a72a-e1c601a82a0b" providerId="ADAL" clId="{CF97480A-C017-9940-A1E8-B74CDA94CEA6}" dt="2022-10-19T03:30:54.153" v="4070" actId="478"/>
          <ac:picMkLst>
            <pc:docMk/>
            <pc:sldMk cId="173037300" sldId="261"/>
            <ac:picMk id="6" creationId="{B2A0E932-FA47-A94E-A385-F4A3FFA9EBA9}"/>
          </ac:picMkLst>
        </pc:picChg>
        <pc:picChg chg="del mod ord">
          <ac:chgData name="Nicole Lockwood" userId="733a44c6-1b1c-4db1-a72a-e1c601a82a0b" providerId="ADAL" clId="{CF97480A-C017-9940-A1E8-B74CDA94CEA6}" dt="2022-10-19T02:44:01.413" v="1316" actId="21"/>
          <ac:picMkLst>
            <pc:docMk/>
            <pc:sldMk cId="173037300" sldId="261"/>
            <ac:picMk id="7" creationId="{3E0CE8C5-4D45-BDA2-E26D-5FAADBF711E2}"/>
          </ac:picMkLst>
        </pc:picChg>
        <pc:picChg chg="del">
          <ac:chgData name="Nicole Lockwood" userId="733a44c6-1b1c-4db1-a72a-e1c601a82a0b" providerId="ADAL" clId="{CF97480A-C017-9940-A1E8-B74CDA94CEA6}" dt="2022-10-19T03:14:02.572" v="3026" actId="21"/>
          <ac:picMkLst>
            <pc:docMk/>
            <pc:sldMk cId="173037300" sldId="261"/>
            <ac:picMk id="8" creationId="{18864B31-4B4F-37C7-FEEE-70FEB33B9E49}"/>
          </ac:picMkLst>
        </pc:picChg>
        <pc:picChg chg="add del mod">
          <ac:chgData name="Nicole Lockwood" userId="733a44c6-1b1c-4db1-a72a-e1c601a82a0b" providerId="ADAL" clId="{CF97480A-C017-9940-A1E8-B74CDA94CEA6}" dt="2022-10-19T03:29:51.620" v="4048" actId="478"/>
          <ac:picMkLst>
            <pc:docMk/>
            <pc:sldMk cId="173037300" sldId="261"/>
            <ac:picMk id="9" creationId="{4DA0F1DD-380B-8E48-8C2F-BF1995DDFDA3}"/>
          </ac:picMkLst>
        </pc:picChg>
        <pc:picChg chg="add mod">
          <ac:chgData name="Nicole Lockwood" userId="733a44c6-1b1c-4db1-a72a-e1c601a82a0b" providerId="ADAL" clId="{CF97480A-C017-9940-A1E8-B74CDA94CEA6}" dt="2022-10-19T03:31:16.187" v="4092" actId="1036"/>
          <ac:picMkLst>
            <pc:docMk/>
            <pc:sldMk cId="173037300" sldId="261"/>
            <ac:picMk id="10" creationId="{1BEBB106-FF56-784D-A799-F058570CE48D}"/>
          </ac:picMkLst>
        </pc:picChg>
      </pc:sldChg>
      <pc:sldChg chg="addSp delSp modSp mod">
        <pc:chgData name="Nicole Lockwood" userId="733a44c6-1b1c-4db1-a72a-e1c601a82a0b" providerId="ADAL" clId="{CF97480A-C017-9940-A1E8-B74CDA94CEA6}" dt="2022-10-19T03:23:08.646" v="3381" actId="20577"/>
        <pc:sldMkLst>
          <pc:docMk/>
          <pc:sldMk cId="2568336924" sldId="262"/>
        </pc:sldMkLst>
        <pc:spChg chg="mod">
          <ac:chgData name="Nicole Lockwood" userId="733a44c6-1b1c-4db1-a72a-e1c601a82a0b" providerId="ADAL" clId="{CF97480A-C017-9940-A1E8-B74CDA94CEA6}" dt="2022-10-19T03:23:08.646" v="3381" actId="20577"/>
          <ac:spMkLst>
            <pc:docMk/>
            <pc:sldMk cId="2568336924" sldId="262"/>
            <ac:spMk id="2" creationId="{D2DE0175-3A53-4C43-93CD-766BAE6231C9}"/>
          </ac:spMkLst>
        </pc:spChg>
        <pc:spChg chg="del">
          <ac:chgData name="Nicole Lockwood" userId="733a44c6-1b1c-4db1-a72a-e1c601a82a0b" providerId="ADAL" clId="{CF97480A-C017-9940-A1E8-B74CDA94CEA6}" dt="2022-10-19T03:17:24.313" v="3208" actId="478"/>
          <ac:spMkLst>
            <pc:docMk/>
            <pc:sldMk cId="2568336924" sldId="262"/>
            <ac:spMk id="7" creationId="{A062523C-460C-6D62-091D-22A19A2ACCCA}"/>
          </ac:spMkLst>
        </pc:spChg>
        <pc:cxnChg chg="add mod">
          <ac:chgData name="Nicole Lockwood" userId="733a44c6-1b1c-4db1-a72a-e1c601a82a0b" providerId="ADAL" clId="{CF97480A-C017-9940-A1E8-B74CDA94CEA6}" dt="2022-10-19T03:22:04.270" v="3357" actId="1036"/>
          <ac:cxnSpMkLst>
            <pc:docMk/>
            <pc:sldMk cId="2568336924" sldId="262"/>
            <ac:cxnSpMk id="6" creationId="{80904EDE-0205-264B-B7CF-5C9905513B85}"/>
          </ac:cxnSpMkLst>
        </pc:cxnChg>
      </pc:sldChg>
      <pc:sldChg chg="addSp delSp modSp mod setBg setClrOvrMap chgLayout">
        <pc:chgData name="Nicole Lockwood" userId="733a44c6-1b1c-4db1-a72a-e1c601a82a0b" providerId="ADAL" clId="{CF97480A-C017-9940-A1E8-B74CDA94CEA6}" dt="2022-10-19T03:10:30.847" v="2788" actId="20577"/>
        <pc:sldMkLst>
          <pc:docMk/>
          <pc:sldMk cId="3081804835" sldId="264"/>
        </pc:sldMkLst>
        <pc:spChg chg="mod ord">
          <ac:chgData name="Nicole Lockwood" userId="733a44c6-1b1c-4db1-a72a-e1c601a82a0b" providerId="ADAL" clId="{CF97480A-C017-9940-A1E8-B74CDA94CEA6}" dt="2022-10-19T03:09:20.248" v="2673" actId="20577"/>
          <ac:spMkLst>
            <pc:docMk/>
            <pc:sldMk cId="3081804835" sldId="264"/>
            <ac:spMk id="2" creationId="{FAD9306F-BC05-F832-62DC-A6AA62FADD39}"/>
          </ac:spMkLst>
        </pc:spChg>
        <pc:spChg chg="mod ord">
          <ac:chgData name="Nicole Lockwood" userId="733a44c6-1b1c-4db1-a72a-e1c601a82a0b" providerId="ADAL" clId="{CF97480A-C017-9940-A1E8-B74CDA94CEA6}" dt="2022-10-19T03:10:30.847" v="2788" actId="20577"/>
          <ac:spMkLst>
            <pc:docMk/>
            <pc:sldMk cId="3081804835" sldId="264"/>
            <ac:spMk id="3" creationId="{182D2335-2CFE-B32C-F0DD-16A4C38D2211}"/>
          </ac:spMkLst>
        </pc:spChg>
        <pc:spChg chg="add del mod ord">
          <ac:chgData name="Nicole Lockwood" userId="733a44c6-1b1c-4db1-a72a-e1c601a82a0b" providerId="ADAL" clId="{CF97480A-C017-9940-A1E8-B74CDA94CEA6}" dt="2022-10-19T02:58:29.758" v="1963" actId="700"/>
          <ac:spMkLst>
            <pc:docMk/>
            <pc:sldMk cId="3081804835" sldId="264"/>
            <ac:spMk id="4" creationId="{0DFADFD5-1417-F94D-9EEF-A7BAF4942DCA}"/>
          </ac:spMkLst>
        </pc:spChg>
        <pc:spChg chg="add del mod ord">
          <ac:chgData name="Nicole Lockwood" userId="733a44c6-1b1c-4db1-a72a-e1c601a82a0b" providerId="ADAL" clId="{CF97480A-C017-9940-A1E8-B74CDA94CEA6}" dt="2022-10-19T02:58:28.606" v="1962" actId="700"/>
          <ac:spMkLst>
            <pc:docMk/>
            <pc:sldMk cId="3081804835" sldId="264"/>
            <ac:spMk id="6" creationId="{A41CC901-709F-384C-B488-A816769B1D88}"/>
          </ac:spMkLst>
        </pc:spChg>
        <pc:spChg chg="add del mod ord">
          <ac:chgData name="Nicole Lockwood" userId="733a44c6-1b1c-4db1-a72a-e1c601a82a0b" providerId="ADAL" clId="{CF97480A-C017-9940-A1E8-B74CDA94CEA6}" dt="2022-10-19T02:58:28.606" v="1962" actId="700"/>
          <ac:spMkLst>
            <pc:docMk/>
            <pc:sldMk cId="3081804835" sldId="264"/>
            <ac:spMk id="7" creationId="{AA137D6C-1D80-E044-AA2F-B34DBBBC8C2E}"/>
          </ac:spMkLst>
        </pc:spChg>
        <pc:spChg chg="add del mod ord">
          <ac:chgData name="Nicole Lockwood" userId="733a44c6-1b1c-4db1-a72a-e1c601a82a0b" providerId="ADAL" clId="{CF97480A-C017-9940-A1E8-B74CDA94CEA6}" dt="2022-10-19T02:58:28.606" v="1962" actId="700"/>
          <ac:spMkLst>
            <pc:docMk/>
            <pc:sldMk cId="3081804835" sldId="264"/>
            <ac:spMk id="8" creationId="{6E3A05B2-89B6-5B42-9FD8-59A97FAEBD74}"/>
          </ac:spMkLst>
        </pc:spChg>
        <pc:picChg chg="mod ord">
          <ac:chgData name="Nicole Lockwood" userId="733a44c6-1b1c-4db1-a72a-e1c601a82a0b" providerId="ADAL" clId="{CF97480A-C017-9940-A1E8-B74CDA94CEA6}" dt="2022-10-19T02:55:37.029" v="1837" actId="26606"/>
          <ac:picMkLst>
            <pc:docMk/>
            <pc:sldMk cId="3081804835" sldId="264"/>
            <ac:picMk id="5" creationId="{72149026-AC5B-9044-2040-D74F44376AC3}"/>
          </ac:picMkLst>
        </pc:picChg>
      </pc:sldChg>
      <pc:sldChg chg="addSp delSp modSp mod setBg chgLayout">
        <pc:chgData name="Nicole Lockwood" userId="733a44c6-1b1c-4db1-a72a-e1c601a82a0b" providerId="ADAL" clId="{CF97480A-C017-9940-A1E8-B74CDA94CEA6}" dt="2022-10-19T03:32:04.621" v="4108"/>
        <pc:sldMkLst>
          <pc:docMk/>
          <pc:sldMk cId="1590078311" sldId="265"/>
        </pc:sldMkLst>
        <pc:spChg chg="mod ord">
          <ac:chgData name="Nicole Lockwood" userId="733a44c6-1b1c-4db1-a72a-e1c601a82a0b" providerId="ADAL" clId="{CF97480A-C017-9940-A1E8-B74CDA94CEA6}" dt="2022-10-19T03:31:58.477" v="4105" actId="26606"/>
          <ac:spMkLst>
            <pc:docMk/>
            <pc:sldMk cId="1590078311" sldId="265"/>
            <ac:spMk id="2" creationId="{CA851467-BE26-B09C-AD6F-04BCBC19A8B3}"/>
          </ac:spMkLst>
        </pc:spChg>
        <pc:spChg chg="del">
          <ac:chgData name="Nicole Lockwood" userId="733a44c6-1b1c-4db1-a72a-e1c601a82a0b" providerId="ADAL" clId="{CF97480A-C017-9940-A1E8-B74CDA94CEA6}" dt="2022-10-19T03:31:39.799" v="4093" actId="700"/>
          <ac:spMkLst>
            <pc:docMk/>
            <pc:sldMk cId="1590078311" sldId="265"/>
            <ac:spMk id="3" creationId="{436F2C0F-D50A-6070-0D61-F76D80BEB0DA}"/>
          </ac:spMkLst>
        </pc:spChg>
        <pc:spChg chg="add mod ord">
          <ac:chgData name="Nicole Lockwood" userId="733a44c6-1b1c-4db1-a72a-e1c601a82a0b" providerId="ADAL" clId="{CF97480A-C017-9940-A1E8-B74CDA94CEA6}" dt="2022-10-19T03:31:58.477" v="4105" actId="26606"/>
          <ac:spMkLst>
            <pc:docMk/>
            <pc:sldMk cId="1590078311" sldId="265"/>
            <ac:spMk id="4" creationId="{82CA7E2F-B035-E641-AEEC-D7376E564839}"/>
          </ac:spMkLst>
        </pc:spChg>
        <pc:spChg chg="add del mod">
          <ac:chgData name="Nicole Lockwood" userId="733a44c6-1b1c-4db1-a72a-e1c601a82a0b" providerId="ADAL" clId="{CF97480A-C017-9940-A1E8-B74CDA94CEA6}" dt="2022-10-19T03:32:04.621" v="4108"/>
          <ac:spMkLst>
            <pc:docMk/>
            <pc:sldMk cId="1590078311" sldId="265"/>
            <ac:spMk id="5" creationId="{14A642EF-D8F1-3C4B-AC06-E86FCAD16C3E}"/>
          </ac:spMkLst>
        </pc:spChg>
        <pc:spChg chg="add del">
          <ac:chgData name="Nicole Lockwood" userId="733a44c6-1b1c-4db1-a72a-e1c601a82a0b" providerId="ADAL" clId="{CF97480A-C017-9940-A1E8-B74CDA94CEA6}" dt="2022-10-19T03:31:58.477" v="4105" actId="26606"/>
          <ac:spMkLst>
            <pc:docMk/>
            <pc:sldMk cId="1590078311" sldId="265"/>
            <ac:spMk id="9" creationId="{BD976C13-68E6-4E25-B13E-FC3A2D3F66E3}"/>
          </ac:spMkLst>
        </pc:spChg>
        <pc:spChg chg="add del">
          <ac:chgData name="Nicole Lockwood" userId="733a44c6-1b1c-4db1-a72a-e1c601a82a0b" providerId="ADAL" clId="{CF97480A-C017-9940-A1E8-B74CDA94CEA6}" dt="2022-10-19T03:31:58.477" v="4105" actId="26606"/>
          <ac:spMkLst>
            <pc:docMk/>
            <pc:sldMk cId="1590078311" sldId="265"/>
            <ac:spMk id="11" creationId="{1E24A02E-5FD2-428E-A1E4-FDF96B0B6CE8}"/>
          </ac:spMkLst>
        </pc:spChg>
        <pc:spChg chg="add del">
          <ac:chgData name="Nicole Lockwood" userId="733a44c6-1b1c-4db1-a72a-e1c601a82a0b" providerId="ADAL" clId="{CF97480A-C017-9940-A1E8-B74CDA94CEA6}" dt="2022-10-19T03:31:58.477" v="4105" actId="26606"/>
          <ac:spMkLst>
            <pc:docMk/>
            <pc:sldMk cId="1590078311" sldId="265"/>
            <ac:spMk id="13" creationId="{2808B93E-0C39-407B-943D-71F2BAFB4CB4}"/>
          </ac:spMkLst>
        </pc:spChg>
        <pc:spChg chg="add del">
          <ac:chgData name="Nicole Lockwood" userId="733a44c6-1b1c-4db1-a72a-e1c601a82a0b" providerId="ADAL" clId="{CF97480A-C017-9940-A1E8-B74CDA94CEA6}" dt="2022-10-19T03:31:58.477" v="4105" actId="26606"/>
          <ac:spMkLst>
            <pc:docMk/>
            <pc:sldMk cId="1590078311" sldId="265"/>
            <ac:spMk id="15" creationId="{7C7E1896-2992-48D4-85AC-95AB8AB147EA}"/>
          </ac:spMkLst>
        </pc:spChg>
      </pc:sldChg>
      <pc:sldChg chg="addSp delSp modSp mod">
        <pc:chgData name="Nicole Lockwood" userId="733a44c6-1b1c-4db1-a72a-e1c601a82a0b" providerId="ADAL" clId="{CF97480A-C017-9940-A1E8-B74CDA94CEA6}" dt="2022-10-19T03:23:56.327" v="3385" actId="113"/>
        <pc:sldMkLst>
          <pc:docMk/>
          <pc:sldMk cId="1227754315" sldId="266"/>
        </pc:sldMkLst>
        <pc:spChg chg="mod">
          <ac:chgData name="Nicole Lockwood" userId="733a44c6-1b1c-4db1-a72a-e1c601a82a0b" providerId="ADAL" clId="{CF97480A-C017-9940-A1E8-B74CDA94CEA6}" dt="2022-10-19T02:46:01.342" v="1453" actId="113"/>
          <ac:spMkLst>
            <pc:docMk/>
            <pc:sldMk cId="1227754315" sldId="266"/>
            <ac:spMk id="2" creationId="{792B5240-8257-2A9D-42EC-3CD2D2D90698}"/>
          </ac:spMkLst>
        </pc:spChg>
        <pc:spChg chg="del">
          <ac:chgData name="Nicole Lockwood" userId="733a44c6-1b1c-4db1-a72a-e1c601a82a0b" providerId="ADAL" clId="{CF97480A-C017-9940-A1E8-B74CDA94CEA6}" dt="2022-10-19T01:59:42.903" v="765" actId="478"/>
          <ac:spMkLst>
            <pc:docMk/>
            <pc:sldMk cId="1227754315" sldId="266"/>
            <ac:spMk id="3" creationId="{AA1816B7-E9F2-9B53-CA7E-CBDA5A9A0AA6}"/>
          </ac:spMkLst>
        </pc:spChg>
        <pc:spChg chg="add del">
          <ac:chgData name="Nicole Lockwood" userId="733a44c6-1b1c-4db1-a72a-e1c601a82a0b" providerId="ADAL" clId="{CF97480A-C017-9940-A1E8-B74CDA94CEA6}" dt="2022-10-19T01:59:42.903" v="765" actId="478"/>
          <ac:spMkLst>
            <pc:docMk/>
            <pc:sldMk cId="1227754315" sldId="266"/>
            <ac:spMk id="4" creationId="{7685D17D-7EC8-A387-E13F-D6C068B45597}"/>
          </ac:spMkLst>
        </pc:spChg>
        <pc:spChg chg="del">
          <ac:chgData name="Nicole Lockwood" userId="733a44c6-1b1c-4db1-a72a-e1c601a82a0b" providerId="ADAL" clId="{CF97480A-C017-9940-A1E8-B74CDA94CEA6}" dt="2022-10-19T01:59:42.903" v="765" actId="478"/>
          <ac:spMkLst>
            <pc:docMk/>
            <pc:sldMk cId="1227754315" sldId="266"/>
            <ac:spMk id="8" creationId="{53B3FA69-C54A-F2EC-87CD-B47D8B62FD2D}"/>
          </ac:spMkLst>
        </pc:spChg>
        <pc:spChg chg="del">
          <ac:chgData name="Nicole Lockwood" userId="733a44c6-1b1c-4db1-a72a-e1c601a82a0b" providerId="ADAL" clId="{CF97480A-C017-9940-A1E8-B74CDA94CEA6}" dt="2022-10-19T01:59:42.903" v="765" actId="478"/>
          <ac:spMkLst>
            <pc:docMk/>
            <pc:sldMk cId="1227754315" sldId="266"/>
            <ac:spMk id="10" creationId="{45BE54C0-6CA3-8B4E-0011-F408DF24707E}"/>
          </ac:spMkLst>
        </pc:spChg>
        <pc:spChg chg="add del mod">
          <ac:chgData name="Nicole Lockwood" userId="733a44c6-1b1c-4db1-a72a-e1c601a82a0b" providerId="ADAL" clId="{CF97480A-C017-9940-A1E8-B74CDA94CEA6}" dt="2022-10-19T02:13:11.169" v="766" actId="478"/>
          <ac:spMkLst>
            <pc:docMk/>
            <pc:sldMk cId="1227754315" sldId="266"/>
            <ac:spMk id="11" creationId="{F44F59F7-22DF-C24A-9198-80CF614E88FD}"/>
          </ac:spMkLst>
        </pc:spChg>
        <pc:spChg chg="del">
          <ac:chgData name="Nicole Lockwood" userId="733a44c6-1b1c-4db1-a72a-e1c601a82a0b" providerId="ADAL" clId="{CF97480A-C017-9940-A1E8-B74CDA94CEA6}" dt="2022-10-19T01:59:42.903" v="765" actId="478"/>
          <ac:spMkLst>
            <pc:docMk/>
            <pc:sldMk cId="1227754315" sldId="266"/>
            <ac:spMk id="12" creationId="{758F9DD7-DDF0-C597-F89A-4D52A74BEA81}"/>
          </ac:spMkLst>
        </pc:spChg>
        <pc:spChg chg="del">
          <ac:chgData name="Nicole Lockwood" userId="733a44c6-1b1c-4db1-a72a-e1c601a82a0b" providerId="ADAL" clId="{CF97480A-C017-9940-A1E8-B74CDA94CEA6}" dt="2022-10-19T01:59:42.903" v="765" actId="478"/>
          <ac:spMkLst>
            <pc:docMk/>
            <pc:sldMk cId="1227754315" sldId="266"/>
            <ac:spMk id="14" creationId="{64EB2E33-924B-FEEE-D8AB-48A91F286E04}"/>
          </ac:spMkLst>
        </pc:spChg>
        <pc:spChg chg="add del mod">
          <ac:chgData name="Nicole Lockwood" userId="733a44c6-1b1c-4db1-a72a-e1c601a82a0b" providerId="ADAL" clId="{CF97480A-C017-9940-A1E8-B74CDA94CEA6}" dt="2022-10-19T02:13:14.830" v="767" actId="478"/>
          <ac:spMkLst>
            <pc:docMk/>
            <pc:sldMk cId="1227754315" sldId="266"/>
            <ac:spMk id="15" creationId="{63DD619E-D63C-FC47-887D-AC5EB8F85322}"/>
          </ac:spMkLst>
        </pc:spChg>
        <pc:graphicFrameChg chg="add del modGraphic">
          <ac:chgData name="Nicole Lockwood" userId="733a44c6-1b1c-4db1-a72a-e1c601a82a0b" providerId="ADAL" clId="{CF97480A-C017-9940-A1E8-B74CDA94CEA6}" dt="2022-10-19T01:54:53.374" v="613" actId="478"/>
          <ac:graphicFrameMkLst>
            <pc:docMk/>
            <pc:sldMk cId="1227754315" sldId="266"/>
            <ac:graphicFrameMk id="5" creationId="{EE415CF8-C709-0B45-9E74-1E51251CA7CC}"/>
          </ac:graphicFrameMkLst>
        </pc:graphicFrameChg>
        <pc:graphicFrameChg chg="add del mod">
          <ac:chgData name="Nicole Lockwood" userId="733a44c6-1b1c-4db1-a72a-e1c601a82a0b" providerId="ADAL" clId="{CF97480A-C017-9940-A1E8-B74CDA94CEA6}" dt="2022-10-19T01:55:20.358" v="615" actId="12084"/>
          <ac:graphicFrameMkLst>
            <pc:docMk/>
            <pc:sldMk cId="1227754315" sldId="266"/>
            <ac:graphicFrameMk id="6" creationId="{3CFEE888-F954-D34F-9383-05C1F89FEF10}"/>
          </ac:graphicFrameMkLst>
        </pc:graphicFrameChg>
        <pc:graphicFrameChg chg="add mod modGraphic">
          <ac:chgData name="Nicole Lockwood" userId="733a44c6-1b1c-4db1-a72a-e1c601a82a0b" providerId="ADAL" clId="{CF97480A-C017-9940-A1E8-B74CDA94CEA6}" dt="2022-10-19T03:23:56.327" v="3385" actId="113"/>
          <ac:graphicFrameMkLst>
            <pc:docMk/>
            <pc:sldMk cId="1227754315" sldId="266"/>
            <ac:graphicFrameMk id="7" creationId="{E80C1E5D-020E-E242-91D2-26531AE0AA8F}"/>
          </ac:graphicFrameMkLst>
        </pc:graphicFrameChg>
      </pc:sldChg>
      <pc:sldChg chg="addSp delSp modSp new mod chgLayout">
        <pc:chgData name="Nicole Lockwood" userId="733a44c6-1b1c-4db1-a72a-e1c601a82a0b" providerId="ADAL" clId="{CF97480A-C017-9940-A1E8-B74CDA94CEA6}" dt="2022-10-19T03:13:46.158" v="3023" actId="700"/>
        <pc:sldMkLst>
          <pc:docMk/>
          <pc:sldMk cId="2731980353" sldId="267"/>
        </pc:sldMkLst>
        <pc:spChg chg="mod ord">
          <ac:chgData name="Nicole Lockwood" userId="733a44c6-1b1c-4db1-a72a-e1c601a82a0b" providerId="ADAL" clId="{CF97480A-C017-9940-A1E8-B74CDA94CEA6}" dt="2022-10-19T03:13:46.158" v="3023" actId="700"/>
          <ac:spMkLst>
            <pc:docMk/>
            <pc:sldMk cId="2731980353" sldId="267"/>
            <ac:spMk id="2" creationId="{C46FA747-20DA-E242-BB0F-69925AE22F82}"/>
          </ac:spMkLst>
        </pc:spChg>
        <pc:spChg chg="del">
          <ac:chgData name="Nicole Lockwood" userId="733a44c6-1b1c-4db1-a72a-e1c601a82a0b" providerId="ADAL" clId="{CF97480A-C017-9940-A1E8-B74CDA94CEA6}" dt="2022-10-19T03:13:46.158" v="3023" actId="700"/>
          <ac:spMkLst>
            <pc:docMk/>
            <pc:sldMk cId="2731980353" sldId="267"/>
            <ac:spMk id="3" creationId="{BDECEECA-B022-6344-99F7-5E568CB6452C}"/>
          </ac:spMkLst>
        </pc:spChg>
        <pc:spChg chg="del mod ord">
          <ac:chgData name="Nicole Lockwood" userId="733a44c6-1b1c-4db1-a72a-e1c601a82a0b" providerId="ADAL" clId="{CF97480A-C017-9940-A1E8-B74CDA94CEA6}" dt="2022-10-19T03:13:46.158" v="3023" actId="700"/>
          <ac:spMkLst>
            <pc:docMk/>
            <pc:sldMk cId="2731980353" sldId="267"/>
            <ac:spMk id="4" creationId="{F635DFCB-D4D1-C94E-ABF5-45B08C95D5B3}"/>
          </ac:spMkLst>
        </pc:spChg>
        <pc:spChg chg="add mod ord">
          <ac:chgData name="Nicole Lockwood" userId="733a44c6-1b1c-4db1-a72a-e1c601a82a0b" providerId="ADAL" clId="{CF97480A-C017-9940-A1E8-B74CDA94CEA6}" dt="2022-10-19T03:13:46.158" v="3023" actId="700"/>
          <ac:spMkLst>
            <pc:docMk/>
            <pc:sldMk cId="2731980353" sldId="267"/>
            <ac:spMk id="5" creationId="{65527045-DD17-B44D-B6A1-2973F231EDCE}"/>
          </ac:spMkLst>
        </pc:spChg>
      </pc:sldChg>
      <pc:sldChg chg="addSp delSp modSp new mod setBg modClrScheme chgLayout">
        <pc:chgData name="Nicole Lockwood" userId="733a44c6-1b1c-4db1-a72a-e1c601a82a0b" providerId="ADAL" clId="{CF97480A-C017-9940-A1E8-B74CDA94CEA6}" dt="2022-10-19T03:35:56.686" v="4140" actId="12789"/>
        <pc:sldMkLst>
          <pc:docMk/>
          <pc:sldMk cId="1030318487" sldId="268"/>
        </pc:sldMkLst>
        <pc:spChg chg="del mod ord">
          <ac:chgData name="Nicole Lockwood" userId="733a44c6-1b1c-4db1-a72a-e1c601a82a0b" providerId="ADAL" clId="{CF97480A-C017-9940-A1E8-B74CDA94CEA6}" dt="2022-10-19T03:13:58.069" v="3025" actId="700"/>
          <ac:spMkLst>
            <pc:docMk/>
            <pc:sldMk cId="1030318487" sldId="268"/>
            <ac:spMk id="2" creationId="{CF91C436-A9DD-5945-959E-5147E1D56143}"/>
          </ac:spMkLst>
        </pc:spChg>
        <pc:spChg chg="del mod ord">
          <ac:chgData name="Nicole Lockwood" userId="733a44c6-1b1c-4db1-a72a-e1c601a82a0b" providerId="ADAL" clId="{CF97480A-C017-9940-A1E8-B74CDA94CEA6}" dt="2022-10-19T03:13:58.069" v="3025" actId="700"/>
          <ac:spMkLst>
            <pc:docMk/>
            <pc:sldMk cId="1030318487" sldId="268"/>
            <ac:spMk id="3" creationId="{2230CD57-24EA-F142-8FE5-0D970D96CCBF}"/>
          </ac:spMkLst>
        </pc:spChg>
        <pc:spChg chg="add mod ord">
          <ac:chgData name="Nicole Lockwood" userId="733a44c6-1b1c-4db1-a72a-e1c601a82a0b" providerId="ADAL" clId="{CF97480A-C017-9940-A1E8-B74CDA94CEA6}" dt="2022-10-19T03:35:56.686" v="4140" actId="12789"/>
          <ac:spMkLst>
            <pc:docMk/>
            <pc:sldMk cId="1030318487" sldId="268"/>
            <ac:spMk id="4" creationId="{A4895E8A-EA27-394E-A335-9CD14DB0420A}"/>
          </ac:spMkLst>
        </pc:spChg>
        <pc:spChg chg="add del mod ord">
          <ac:chgData name="Nicole Lockwood" userId="733a44c6-1b1c-4db1-a72a-e1c601a82a0b" providerId="ADAL" clId="{CF97480A-C017-9940-A1E8-B74CDA94CEA6}" dt="2022-10-19T03:14:06.889" v="3029"/>
          <ac:spMkLst>
            <pc:docMk/>
            <pc:sldMk cId="1030318487" sldId="268"/>
            <ac:spMk id="5" creationId="{3E416B57-00D5-6149-8595-A58CAA908581}"/>
          </ac:spMkLst>
        </pc:spChg>
        <pc:spChg chg="add">
          <ac:chgData name="Nicole Lockwood" userId="733a44c6-1b1c-4db1-a72a-e1c601a82a0b" providerId="ADAL" clId="{CF97480A-C017-9940-A1E8-B74CDA94CEA6}" dt="2022-10-19T03:14:17.902" v="3046" actId="26606"/>
          <ac:spMkLst>
            <pc:docMk/>
            <pc:sldMk cId="1030318487" sldId="268"/>
            <ac:spMk id="12" creationId="{D87AB319-64C0-4E2D-B1CD-0A970301BEEA}"/>
          </ac:spMkLst>
        </pc:spChg>
        <pc:spChg chg="add">
          <ac:chgData name="Nicole Lockwood" userId="733a44c6-1b1c-4db1-a72a-e1c601a82a0b" providerId="ADAL" clId="{CF97480A-C017-9940-A1E8-B74CDA94CEA6}" dt="2022-10-19T03:14:17.902" v="3046" actId="26606"/>
          <ac:spMkLst>
            <pc:docMk/>
            <pc:sldMk cId="1030318487" sldId="268"/>
            <ac:spMk id="14" creationId="{EDAFA9A5-03CC-4F94-B964-70682CDB0B16}"/>
          </ac:spMkLst>
        </pc:spChg>
        <pc:spChg chg="add">
          <ac:chgData name="Nicole Lockwood" userId="733a44c6-1b1c-4db1-a72a-e1c601a82a0b" providerId="ADAL" clId="{CF97480A-C017-9940-A1E8-B74CDA94CEA6}" dt="2022-10-19T03:14:17.902" v="3046" actId="26606"/>
          <ac:spMkLst>
            <pc:docMk/>
            <pc:sldMk cId="1030318487" sldId="268"/>
            <ac:spMk id="16" creationId="{73B36B60-731F-409B-A240-BBF521AB746D}"/>
          </ac:spMkLst>
        </pc:spChg>
        <pc:picChg chg="add del mod">
          <ac:chgData name="Nicole Lockwood" userId="733a44c6-1b1c-4db1-a72a-e1c601a82a0b" providerId="ADAL" clId="{CF97480A-C017-9940-A1E8-B74CDA94CEA6}" dt="2022-10-19T03:14:05.241" v="3028"/>
          <ac:picMkLst>
            <pc:docMk/>
            <pc:sldMk cId="1030318487" sldId="268"/>
            <ac:picMk id="6" creationId="{E8A785C2-BA18-9F45-BC41-1C40241CBA89}"/>
          </ac:picMkLst>
        </pc:picChg>
        <pc:picChg chg="add mod">
          <ac:chgData name="Nicole Lockwood" userId="733a44c6-1b1c-4db1-a72a-e1c601a82a0b" providerId="ADAL" clId="{CF97480A-C017-9940-A1E8-B74CDA94CEA6}" dt="2022-10-19T03:14:23.314" v="3048" actId="1076"/>
          <ac:picMkLst>
            <pc:docMk/>
            <pc:sldMk cId="1030318487" sldId="268"/>
            <ac:picMk id="7" creationId="{48AD28F3-3F9B-2A47-B57A-B9BBF7FE44D0}"/>
          </ac:picMkLst>
        </pc:picChg>
      </pc:sldChg>
      <pc:sldChg chg="new del">
        <pc:chgData name="Nicole Lockwood" userId="733a44c6-1b1c-4db1-a72a-e1c601a82a0b" providerId="ADAL" clId="{CF97480A-C017-9940-A1E8-B74CDA94CEA6}" dt="2022-10-19T03:16:32.619" v="3123" actId="2696"/>
        <pc:sldMkLst>
          <pc:docMk/>
          <pc:sldMk cId="3656566512" sldId="269"/>
        </pc:sldMkLst>
      </pc:sldChg>
      <pc:sldChg chg="addSp delSp modSp add mod setBg delDesignElem">
        <pc:chgData name="Nicole Lockwood" userId="733a44c6-1b1c-4db1-a72a-e1c601a82a0b" providerId="ADAL" clId="{CF97480A-C017-9940-A1E8-B74CDA94CEA6}" dt="2022-10-19T03:16:25.247" v="3122" actId="1076"/>
        <pc:sldMkLst>
          <pc:docMk/>
          <pc:sldMk cId="129611783" sldId="270"/>
        </pc:sldMkLst>
        <pc:spChg chg="add del mod">
          <ac:chgData name="Nicole Lockwood" userId="733a44c6-1b1c-4db1-a72a-e1c601a82a0b" providerId="ADAL" clId="{CF97480A-C017-9940-A1E8-B74CDA94CEA6}" dt="2022-10-19T03:16:05.173" v="3116"/>
          <ac:spMkLst>
            <pc:docMk/>
            <pc:sldMk cId="129611783" sldId="270"/>
            <ac:spMk id="3" creationId="{04FBF88B-03D5-454F-B409-F1CD8EC9289D}"/>
          </ac:spMkLst>
        </pc:spChg>
        <pc:spChg chg="mod">
          <ac:chgData name="Nicole Lockwood" userId="733a44c6-1b1c-4db1-a72a-e1c601a82a0b" providerId="ADAL" clId="{CF97480A-C017-9940-A1E8-B74CDA94CEA6}" dt="2022-10-19T03:16:25.247" v="3122" actId="1076"/>
          <ac:spMkLst>
            <pc:docMk/>
            <pc:sldMk cId="129611783" sldId="270"/>
            <ac:spMk id="4" creationId="{A4895E8A-EA27-394E-A335-9CD14DB0420A}"/>
          </ac:spMkLst>
        </pc:spChg>
        <pc:spChg chg="add">
          <ac:chgData name="Nicole Lockwood" userId="733a44c6-1b1c-4db1-a72a-e1c601a82a0b" providerId="ADAL" clId="{CF97480A-C017-9940-A1E8-B74CDA94CEA6}" dt="2022-10-19T03:15:16.508" v="3058" actId="26606"/>
          <ac:spMkLst>
            <pc:docMk/>
            <pc:sldMk cId="129611783" sldId="270"/>
            <ac:spMk id="9" creationId="{D87AB319-64C0-4E2D-B1CD-0A970301BEEA}"/>
          </ac:spMkLst>
        </pc:spChg>
        <pc:spChg chg="add">
          <ac:chgData name="Nicole Lockwood" userId="733a44c6-1b1c-4db1-a72a-e1c601a82a0b" providerId="ADAL" clId="{CF97480A-C017-9940-A1E8-B74CDA94CEA6}" dt="2022-10-19T03:15:16.508" v="3058" actId="26606"/>
          <ac:spMkLst>
            <pc:docMk/>
            <pc:sldMk cId="129611783" sldId="270"/>
            <ac:spMk id="10" creationId="{EDAFA9A5-03CC-4F94-B964-70682CDB0B16}"/>
          </ac:spMkLst>
        </pc:spChg>
        <pc:spChg chg="add">
          <ac:chgData name="Nicole Lockwood" userId="733a44c6-1b1c-4db1-a72a-e1c601a82a0b" providerId="ADAL" clId="{CF97480A-C017-9940-A1E8-B74CDA94CEA6}" dt="2022-10-19T03:15:16.508" v="3058" actId="26606"/>
          <ac:spMkLst>
            <pc:docMk/>
            <pc:sldMk cId="129611783" sldId="270"/>
            <ac:spMk id="11" creationId="{73B36B60-731F-409B-A240-BBF521AB746D}"/>
          </ac:spMkLst>
        </pc:spChg>
        <pc:spChg chg="del">
          <ac:chgData name="Nicole Lockwood" userId="733a44c6-1b1c-4db1-a72a-e1c601a82a0b" providerId="ADAL" clId="{CF97480A-C017-9940-A1E8-B74CDA94CEA6}" dt="2022-10-19T03:15:12.942" v="3057"/>
          <ac:spMkLst>
            <pc:docMk/>
            <pc:sldMk cId="129611783" sldId="270"/>
            <ac:spMk id="12" creationId="{D87AB319-64C0-4E2D-B1CD-0A970301BEEA}"/>
          </ac:spMkLst>
        </pc:spChg>
        <pc:spChg chg="del">
          <ac:chgData name="Nicole Lockwood" userId="733a44c6-1b1c-4db1-a72a-e1c601a82a0b" providerId="ADAL" clId="{CF97480A-C017-9940-A1E8-B74CDA94CEA6}" dt="2022-10-19T03:15:12.942" v="3057"/>
          <ac:spMkLst>
            <pc:docMk/>
            <pc:sldMk cId="129611783" sldId="270"/>
            <ac:spMk id="14" creationId="{EDAFA9A5-03CC-4F94-B964-70682CDB0B16}"/>
          </ac:spMkLst>
        </pc:spChg>
        <pc:spChg chg="del">
          <ac:chgData name="Nicole Lockwood" userId="733a44c6-1b1c-4db1-a72a-e1c601a82a0b" providerId="ADAL" clId="{CF97480A-C017-9940-A1E8-B74CDA94CEA6}" dt="2022-10-19T03:15:12.942" v="3057"/>
          <ac:spMkLst>
            <pc:docMk/>
            <pc:sldMk cId="129611783" sldId="270"/>
            <ac:spMk id="16" creationId="{73B36B60-731F-409B-A240-BBF521AB746D}"/>
          </ac:spMkLst>
        </pc:spChg>
        <pc:picChg chg="add del">
          <ac:chgData name="Nicole Lockwood" userId="733a44c6-1b1c-4db1-a72a-e1c601a82a0b" providerId="ADAL" clId="{CF97480A-C017-9940-A1E8-B74CDA94CEA6}" dt="2022-10-19T03:16:03.222" v="3115" actId="21"/>
          <ac:picMkLst>
            <pc:docMk/>
            <pc:sldMk cId="129611783" sldId="270"/>
            <ac:picMk id="5" creationId="{B51FF3A1-08D9-244D-8637-BAFD68459F48}"/>
          </ac:picMkLst>
        </pc:picChg>
        <pc:picChg chg="del mod">
          <ac:chgData name="Nicole Lockwood" userId="733a44c6-1b1c-4db1-a72a-e1c601a82a0b" providerId="ADAL" clId="{CF97480A-C017-9940-A1E8-B74CDA94CEA6}" dt="2022-10-19T03:15:52.499" v="3113" actId="478"/>
          <ac:picMkLst>
            <pc:docMk/>
            <pc:sldMk cId="129611783" sldId="270"/>
            <ac:picMk id="7" creationId="{48AD28F3-3F9B-2A47-B57A-B9BBF7FE44D0}"/>
          </ac:picMkLst>
        </pc:picChg>
        <pc:picChg chg="add mod">
          <ac:chgData name="Nicole Lockwood" userId="733a44c6-1b1c-4db1-a72a-e1c601a82a0b" providerId="ADAL" clId="{CF97480A-C017-9940-A1E8-B74CDA94CEA6}" dt="2022-10-19T03:16:14.820" v="3120" actId="1076"/>
          <ac:picMkLst>
            <pc:docMk/>
            <pc:sldMk cId="129611783" sldId="270"/>
            <ac:picMk id="13" creationId="{82A52570-1A85-A448-9E8E-33653638F880}"/>
          </ac:picMkLst>
        </pc:picChg>
      </pc:sldChg>
      <pc:sldChg chg="addSp delSp modSp new mod modClrScheme chgLayout">
        <pc:chgData name="Nicole Lockwood" userId="733a44c6-1b1c-4db1-a72a-e1c601a82a0b" providerId="ADAL" clId="{CF97480A-C017-9940-A1E8-B74CDA94CEA6}" dt="2022-10-19T22:20:37.253" v="4177" actId="732"/>
        <pc:sldMkLst>
          <pc:docMk/>
          <pc:sldMk cId="1270457034" sldId="271"/>
        </pc:sldMkLst>
        <pc:spChg chg="add del mod">
          <ac:chgData name="Nicole Lockwood" userId="733a44c6-1b1c-4db1-a72a-e1c601a82a0b" providerId="ADAL" clId="{CF97480A-C017-9940-A1E8-B74CDA94CEA6}" dt="2022-10-19T20:41:28.670" v="4142"/>
          <ac:spMkLst>
            <pc:docMk/>
            <pc:sldMk cId="1270457034" sldId="271"/>
            <ac:spMk id="2" creationId="{0129C828-6FCA-4E4C-9A9A-E70AAF7FE7EE}"/>
          </ac:spMkLst>
        </pc:spChg>
        <pc:spChg chg="del mod ord">
          <ac:chgData name="Nicole Lockwood" userId="733a44c6-1b1c-4db1-a72a-e1c601a82a0b" providerId="ADAL" clId="{CF97480A-C017-9940-A1E8-B74CDA94CEA6}" dt="2022-10-19T03:32:29.690" v="4110" actId="700"/>
          <ac:spMkLst>
            <pc:docMk/>
            <pc:sldMk cId="1270457034" sldId="271"/>
            <ac:spMk id="2" creationId="{BAAECE03-4D6C-B844-9F0D-89C2DE51697F}"/>
          </ac:spMkLst>
        </pc:spChg>
        <pc:spChg chg="add del mod">
          <ac:chgData name="Nicole Lockwood" userId="733a44c6-1b1c-4db1-a72a-e1c601a82a0b" providerId="ADAL" clId="{CF97480A-C017-9940-A1E8-B74CDA94CEA6}" dt="2022-10-19T20:41:48.921" v="4143"/>
          <ac:spMkLst>
            <pc:docMk/>
            <pc:sldMk cId="1270457034" sldId="271"/>
            <ac:spMk id="3" creationId="{10EED94C-33C1-0042-8FDC-F819F6F4452A}"/>
          </ac:spMkLst>
        </pc:spChg>
        <pc:spChg chg="del mod ord">
          <ac:chgData name="Nicole Lockwood" userId="733a44c6-1b1c-4db1-a72a-e1c601a82a0b" providerId="ADAL" clId="{CF97480A-C017-9940-A1E8-B74CDA94CEA6}" dt="2022-10-19T03:32:29.690" v="4110" actId="700"/>
          <ac:spMkLst>
            <pc:docMk/>
            <pc:sldMk cId="1270457034" sldId="271"/>
            <ac:spMk id="3" creationId="{CB965C28-A255-9847-94A9-51E9E337075D}"/>
          </ac:spMkLst>
        </pc:spChg>
        <pc:spChg chg="add mod ord">
          <ac:chgData name="Nicole Lockwood" userId="733a44c6-1b1c-4db1-a72a-e1c601a82a0b" providerId="ADAL" clId="{CF97480A-C017-9940-A1E8-B74CDA94CEA6}" dt="2022-10-19T20:42:15.979" v="4173" actId="13926"/>
          <ac:spMkLst>
            <pc:docMk/>
            <pc:sldMk cId="1270457034" sldId="271"/>
            <ac:spMk id="4" creationId="{14ED33B4-0B47-8A4B-8BD9-8EEADDA58F49}"/>
          </ac:spMkLst>
        </pc:spChg>
        <pc:spChg chg="add del mod ord">
          <ac:chgData name="Nicole Lockwood" userId="733a44c6-1b1c-4db1-a72a-e1c601a82a0b" providerId="ADAL" clId="{CF97480A-C017-9940-A1E8-B74CDA94CEA6}" dt="2022-10-19T20:41:23.483" v="4141"/>
          <ac:spMkLst>
            <pc:docMk/>
            <pc:sldMk cId="1270457034" sldId="271"/>
            <ac:spMk id="5" creationId="{3CC9E24D-DBB2-7B42-BA03-3B74A142DF1D}"/>
          </ac:spMkLst>
        </pc:spChg>
        <pc:picChg chg="add mod">
          <ac:chgData name="Nicole Lockwood" userId="733a44c6-1b1c-4db1-a72a-e1c601a82a0b" providerId="ADAL" clId="{CF97480A-C017-9940-A1E8-B74CDA94CEA6}" dt="2022-10-19T22:20:37.253" v="4177" actId="732"/>
          <ac:picMkLst>
            <pc:docMk/>
            <pc:sldMk cId="1270457034" sldId="271"/>
            <ac:picMk id="7" creationId="{6F6017F2-58E1-0A4F-80D9-F289D226FF5A}"/>
          </ac:picMkLst>
        </pc:picChg>
      </pc:sldChg>
    </pc:docChg>
  </pc:docChgLst>
  <pc:docChgLst>
    <pc:chgData name="Wroniak, Nina Aniela" userId="S::naw96@pitt.edu::202645b8-ed98-4a1b-bf46-e5b0fa3f150a" providerId="AD" clId="Web-{11452BBE-16DB-7342-1B15-FAB4634EF9FD}"/>
    <pc:docChg chg="addSld modSld sldOrd addMainMaster delMainMaster">
      <pc:chgData name="Wroniak, Nina Aniela" userId="S::naw96@pitt.edu::202645b8-ed98-4a1b-bf46-e5b0fa3f150a" providerId="AD" clId="Web-{11452BBE-16DB-7342-1B15-FAB4634EF9FD}" dt="2022-10-18T15:46:55.032" v="304"/>
      <pc:docMkLst>
        <pc:docMk/>
      </pc:docMkLst>
      <pc:sldChg chg="modSp mod modClrScheme chgLayout">
        <pc:chgData name="Wroniak, Nina Aniela" userId="S::naw96@pitt.edu::202645b8-ed98-4a1b-bf46-e5b0fa3f150a" providerId="AD" clId="Web-{11452BBE-16DB-7342-1B15-FAB4634EF9FD}" dt="2022-10-18T15:27:47.514" v="60"/>
        <pc:sldMkLst>
          <pc:docMk/>
          <pc:sldMk cId="109857222" sldId="256"/>
        </pc:sldMkLst>
        <pc:spChg chg="mod ord">
          <ac:chgData name="Wroniak, Nina Aniela" userId="S::naw96@pitt.edu::202645b8-ed98-4a1b-bf46-e5b0fa3f150a" providerId="AD" clId="Web-{11452BBE-16DB-7342-1B15-FAB4634EF9FD}" dt="2022-10-18T15:27:47.514" v="6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Wroniak, Nina Aniela" userId="S::naw96@pitt.edu::202645b8-ed98-4a1b-bf46-e5b0fa3f150a" providerId="AD" clId="Web-{11452BBE-16DB-7342-1B15-FAB4634EF9FD}" dt="2022-10-18T15:27:47.514" v="6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Wroniak, Nina Aniela" userId="S::naw96@pitt.edu::202645b8-ed98-4a1b-bf46-e5b0fa3f150a" providerId="AD" clId="Web-{11452BBE-16DB-7342-1B15-FAB4634EF9FD}" dt="2022-10-18T15:31:21.411" v="65" actId="20577"/>
        <pc:sldMkLst>
          <pc:docMk/>
          <pc:sldMk cId="2407149712" sldId="257"/>
        </pc:sldMkLst>
        <pc:spChg chg="mod ord">
          <ac:chgData name="Wroniak, Nina Aniela" userId="S::naw96@pitt.edu::202645b8-ed98-4a1b-bf46-e5b0fa3f150a" providerId="AD" clId="Web-{11452BBE-16DB-7342-1B15-FAB4634EF9FD}" dt="2022-10-18T15:31:21.411" v="65" actId="20577"/>
          <ac:spMkLst>
            <pc:docMk/>
            <pc:sldMk cId="2407149712" sldId="257"/>
            <ac:spMk id="2" creationId="{2EE8F158-061C-5498-3FE5-3D2A5071F467}"/>
          </ac:spMkLst>
        </pc:spChg>
        <pc:spChg chg="mod ord">
          <ac:chgData name="Wroniak, Nina Aniela" userId="S::naw96@pitt.edu::202645b8-ed98-4a1b-bf46-e5b0fa3f150a" providerId="AD" clId="Web-{11452BBE-16DB-7342-1B15-FAB4634EF9FD}" dt="2022-10-18T15:27:47.514" v="60"/>
          <ac:spMkLst>
            <pc:docMk/>
            <pc:sldMk cId="2407149712" sldId="257"/>
            <ac:spMk id="3" creationId="{EA277E8E-3EAD-F211-C69C-D4A22B3C9652}"/>
          </ac:spMkLst>
        </pc:spChg>
      </pc:sldChg>
      <pc:sldChg chg="modSp new">
        <pc:chgData name="Wroniak, Nina Aniela" userId="S::naw96@pitt.edu::202645b8-ed98-4a1b-bf46-e5b0fa3f150a" providerId="AD" clId="Web-{11452BBE-16DB-7342-1B15-FAB4634EF9FD}" dt="2022-10-18T15:33:29.509" v="152" actId="20577"/>
        <pc:sldMkLst>
          <pc:docMk/>
          <pc:sldMk cId="2135513412" sldId="258"/>
        </pc:sldMkLst>
        <pc:spChg chg="mod">
          <ac:chgData name="Wroniak, Nina Aniela" userId="S::naw96@pitt.edu::202645b8-ed98-4a1b-bf46-e5b0fa3f150a" providerId="AD" clId="Web-{11452BBE-16DB-7342-1B15-FAB4634EF9FD}" dt="2022-10-18T15:31:48.631" v="78" actId="20577"/>
          <ac:spMkLst>
            <pc:docMk/>
            <pc:sldMk cId="2135513412" sldId="258"/>
            <ac:spMk id="2" creationId="{90DEFCF0-0E99-F4E1-BE25-A861874A9948}"/>
          </ac:spMkLst>
        </pc:spChg>
        <pc:spChg chg="mod">
          <ac:chgData name="Wroniak, Nina Aniela" userId="S::naw96@pitt.edu::202645b8-ed98-4a1b-bf46-e5b0fa3f150a" providerId="AD" clId="Web-{11452BBE-16DB-7342-1B15-FAB4634EF9FD}" dt="2022-10-18T15:33:29.509" v="152" actId="20577"/>
          <ac:spMkLst>
            <pc:docMk/>
            <pc:sldMk cId="2135513412" sldId="258"/>
            <ac:spMk id="3" creationId="{33A6BF42-EAF7-962D-6008-58C143F670AB}"/>
          </ac:spMkLst>
        </pc:spChg>
      </pc:sldChg>
      <pc:sldChg chg="modSp new">
        <pc:chgData name="Wroniak, Nina Aniela" userId="S::naw96@pitt.edu::202645b8-ed98-4a1b-bf46-e5b0fa3f150a" providerId="AD" clId="Web-{11452BBE-16DB-7342-1B15-FAB4634EF9FD}" dt="2022-10-18T15:34:22.448" v="214" actId="20577"/>
        <pc:sldMkLst>
          <pc:docMk/>
          <pc:sldMk cId="423282556" sldId="259"/>
        </pc:sldMkLst>
        <pc:spChg chg="mod">
          <ac:chgData name="Wroniak, Nina Aniela" userId="S::naw96@pitt.edu::202645b8-ed98-4a1b-bf46-e5b0fa3f150a" providerId="AD" clId="Web-{11452BBE-16DB-7342-1B15-FAB4634EF9FD}" dt="2022-10-18T15:33:41.040" v="163" actId="20577"/>
          <ac:spMkLst>
            <pc:docMk/>
            <pc:sldMk cId="423282556" sldId="259"/>
            <ac:spMk id="2" creationId="{B60C7CD3-534F-E07C-C5EC-433391090BB9}"/>
          </ac:spMkLst>
        </pc:spChg>
        <pc:spChg chg="mod">
          <ac:chgData name="Wroniak, Nina Aniela" userId="S::naw96@pitt.edu::202645b8-ed98-4a1b-bf46-e5b0fa3f150a" providerId="AD" clId="Web-{11452BBE-16DB-7342-1B15-FAB4634EF9FD}" dt="2022-10-18T15:34:22.448" v="214" actId="20577"/>
          <ac:spMkLst>
            <pc:docMk/>
            <pc:sldMk cId="423282556" sldId="259"/>
            <ac:spMk id="3" creationId="{C0504926-1CE5-B889-8348-0157A0657C5F}"/>
          </ac:spMkLst>
        </pc:spChg>
      </pc:sldChg>
      <pc:sldChg chg="addSp delSp modSp new">
        <pc:chgData name="Wroniak, Nina Aniela" userId="S::naw96@pitt.edu::202645b8-ed98-4a1b-bf46-e5b0fa3f150a" providerId="AD" clId="Web-{11452BBE-16DB-7342-1B15-FAB4634EF9FD}" dt="2022-10-18T15:46:20.781" v="292" actId="20577"/>
        <pc:sldMkLst>
          <pc:docMk/>
          <pc:sldMk cId="1841135801" sldId="260"/>
        </pc:sldMkLst>
        <pc:spChg chg="mod">
          <ac:chgData name="Wroniak, Nina Aniela" userId="S::naw96@pitt.edu::202645b8-ed98-4a1b-bf46-e5b0fa3f150a" providerId="AD" clId="Web-{11452BBE-16DB-7342-1B15-FAB4634EF9FD}" dt="2022-10-18T15:34:33.714" v="220" actId="20577"/>
          <ac:spMkLst>
            <pc:docMk/>
            <pc:sldMk cId="1841135801" sldId="260"/>
            <ac:spMk id="2" creationId="{03E8CBDE-2327-8FCB-6D43-2B60E4F2DAB8}"/>
          </ac:spMkLst>
        </pc:spChg>
        <pc:spChg chg="del">
          <ac:chgData name="Wroniak, Nina Aniela" userId="S::naw96@pitt.edu::202645b8-ed98-4a1b-bf46-e5b0fa3f150a" providerId="AD" clId="Web-{11452BBE-16DB-7342-1B15-FAB4634EF9FD}" dt="2022-10-18T15:42:46.916" v="243"/>
          <ac:spMkLst>
            <pc:docMk/>
            <pc:sldMk cId="1841135801" sldId="260"/>
            <ac:spMk id="3" creationId="{86CC6852-AC52-51A7-912F-ED6FEC376C60}"/>
          </ac:spMkLst>
        </pc:spChg>
        <pc:spChg chg="add mod">
          <ac:chgData name="Wroniak, Nina Aniela" userId="S::naw96@pitt.edu::202645b8-ed98-4a1b-bf46-e5b0fa3f150a" providerId="AD" clId="Web-{11452BBE-16DB-7342-1B15-FAB4634EF9FD}" dt="2022-10-18T15:46:20.781" v="292" actId="20577"/>
          <ac:spMkLst>
            <pc:docMk/>
            <pc:sldMk cId="1841135801" sldId="260"/>
            <ac:spMk id="7" creationId="{D111BC4F-FAB5-0F7F-BBF2-11EC8F0D7A22}"/>
          </ac:spMkLst>
        </pc:spChg>
        <pc:graphicFrameChg chg="add mod ord modGraphic">
          <ac:chgData name="Wroniak, Nina Aniela" userId="S::naw96@pitt.edu::202645b8-ed98-4a1b-bf46-e5b0fa3f150a" providerId="AD" clId="Web-{11452BBE-16DB-7342-1B15-FAB4634EF9FD}" dt="2022-10-18T15:43:52.418" v="252"/>
          <ac:graphicFrameMkLst>
            <pc:docMk/>
            <pc:sldMk cId="1841135801" sldId="260"/>
            <ac:graphicFrameMk id="5" creationId="{BFF0997A-C1F9-402E-AEC4-2B5080461D56}"/>
          </ac:graphicFrameMkLst>
        </pc:graphicFrameChg>
      </pc:sldChg>
      <pc:sldChg chg="modSp new">
        <pc:chgData name="Wroniak, Nina Aniela" userId="S::naw96@pitt.edu::202645b8-ed98-4a1b-bf46-e5b0fa3f150a" providerId="AD" clId="Web-{11452BBE-16DB-7342-1B15-FAB4634EF9FD}" dt="2022-10-18T15:34:40.839" v="224" actId="20577"/>
        <pc:sldMkLst>
          <pc:docMk/>
          <pc:sldMk cId="173037300" sldId="261"/>
        </pc:sldMkLst>
        <pc:spChg chg="mod">
          <ac:chgData name="Wroniak, Nina Aniela" userId="S::naw96@pitt.edu::202645b8-ed98-4a1b-bf46-e5b0fa3f150a" providerId="AD" clId="Web-{11452BBE-16DB-7342-1B15-FAB4634EF9FD}" dt="2022-10-18T15:34:40.839" v="224" actId="20577"/>
          <ac:spMkLst>
            <pc:docMk/>
            <pc:sldMk cId="173037300" sldId="261"/>
            <ac:spMk id="2" creationId="{09AEE306-323C-2D9C-60A2-3CD8FF95378C}"/>
          </ac:spMkLst>
        </pc:spChg>
      </pc:sldChg>
      <pc:sldChg chg="modSp new">
        <pc:chgData name="Wroniak, Nina Aniela" userId="S::naw96@pitt.edu::202645b8-ed98-4a1b-bf46-e5b0fa3f150a" providerId="AD" clId="Web-{11452BBE-16DB-7342-1B15-FAB4634EF9FD}" dt="2022-10-18T15:35:01.918" v="232" actId="20577"/>
        <pc:sldMkLst>
          <pc:docMk/>
          <pc:sldMk cId="2568336924" sldId="262"/>
        </pc:sldMkLst>
        <pc:spChg chg="mod">
          <ac:chgData name="Wroniak, Nina Aniela" userId="S::naw96@pitt.edu::202645b8-ed98-4a1b-bf46-e5b0fa3f150a" providerId="AD" clId="Web-{11452BBE-16DB-7342-1B15-FAB4634EF9FD}" dt="2022-10-18T15:35:01.918" v="232" actId="20577"/>
          <ac:spMkLst>
            <pc:docMk/>
            <pc:sldMk cId="2568336924" sldId="262"/>
            <ac:spMk id="2" creationId="{D2DE0175-3A53-4C43-93CD-766BAE6231C9}"/>
          </ac:spMkLst>
        </pc:spChg>
      </pc:sldChg>
      <pc:sldChg chg="modSp new">
        <pc:chgData name="Wroniak, Nina Aniela" userId="S::naw96@pitt.edu::202645b8-ed98-4a1b-bf46-e5b0fa3f150a" providerId="AD" clId="Web-{11452BBE-16DB-7342-1B15-FAB4634EF9FD}" dt="2022-10-18T15:35:19.059" v="238" actId="20577"/>
        <pc:sldMkLst>
          <pc:docMk/>
          <pc:sldMk cId="2252668855" sldId="263"/>
        </pc:sldMkLst>
        <pc:spChg chg="mod">
          <ac:chgData name="Wroniak, Nina Aniela" userId="S::naw96@pitt.edu::202645b8-ed98-4a1b-bf46-e5b0fa3f150a" providerId="AD" clId="Web-{11452BBE-16DB-7342-1B15-FAB4634EF9FD}" dt="2022-10-18T15:35:19.059" v="238" actId="20577"/>
          <ac:spMkLst>
            <pc:docMk/>
            <pc:sldMk cId="2252668855" sldId="263"/>
            <ac:spMk id="2" creationId="{1083E90F-DFDC-F4B7-EB31-F375FCA0713A}"/>
          </ac:spMkLst>
        </pc:spChg>
      </pc:sldChg>
      <pc:sldChg chg="modSp new ord">
        <pc:chgData name="Wroniak, Nina Aniela" userId="S::naw96@pitt.edu::202645b8-ed98-4a1b-bf46-e5b0fa3f150a" providerId="AD" clId="Web-{11452BBE-16DB-7342-1B15-FAB4634EF9FD}" dt="2022-10-18T15:35:33.918" v="242" actId="20577"/>
        <pc:sldMkLst>
          <pc:docMk/>
          <pc:sldMk cId="3081804835" sldId="264"/>
        </pc:sldMkLst>
        <pc:spChg chg="mod">
          <ac:chgData name="Wroniak, Nina Aniela" userId="S::naw96@pitt.edu::202645b8-ed98-4a1b-bf46-e5b0fa3f150a" providerId="AD" clId="Web-{11452BBE-16DB-7342-1B15-FAB4634EF9FD}" dt="2022-10-18T15:35:33.918" v="242" actId="20577"/>
          <ac:spMkLst>
            <pc:docMk/>
            <pc:sldMk cId="3081804835" sldId="264"/>
            <ac:spMk id="2" creationId="{FAD9306F-BC05-F832-62DC-A6AA62FADD39}"/>
          </ac:spMkLst>
        </pc:spChg>
      </pc:sldChg>
      <pc:sldChg chg="addSp delSp modSp new mod chgLayout">
        <pc:chgData name="Wroniak, Nina Aniela" userId="S::naw96@pitt.edu::202645b8-ed98-4a1b-bf46-e5b0fa3f150a" providerId="AD" clId="Web-{11452BBE-16DB-7342-1B15-FAB4634EF9FD}" dt="2022-10-18T15:46:55.032" v="304"/>
        <pc:sldMkLst>
          <pc:docMk/>
          <pc:sldMk cId="1590078311" sldId="265"/>
        </pc:sldMkLst>
        <pc:spChg chg="mod ord">
          <ac:chgData name="Wroniak, Nina Aniela" userId="S::naw96@pitt.edu::202645b8-ed98-4a1b-bf46-e5b0fa3f150a" providerId="AD" clId="Web-{11452BBE-16DB-7342-1B15-FAB4634EF9FD}" dt="2022-10-18T15:46:40.610" v="301" actId="20577"/>
          <ac:spMkLst>
            <pc:docMk/>
            <pc:sldMk cId="1590078311" sldId="265"/>
            <ac:spMk id="2" creationId="{CA851467-BE26-B09C-AD6F-04BCBC19A8B3}"/>
          </ac:spMkLst>
        </pc:spChg>
        <pc:spChg chg="add del mod ord">
          <ac:chgData name="Wroniak, Nina Aniela" userId="S::naw96@pitt.edu::202645b8-ed98-4a1b-bf46-e5b0fa3f150a" providerId="AD" clId="Web-{11452BBE-16DB-7342-1B15-FAB4634EF9FD}" dt="2022-10-18T15:46:55.032" v="304"/>
          <ac:spMkLst>
            <pc:docMk/>
            <pc:sldMk cId="1590078311" sldId="265"/>
            <ac:spMk id="3" creationId="{436F2C0F-D50A-6070-0D61-F76D80BEB0DA}"/>
          </ac:spMkLst>
        </pc:spChg>
        <pc:spChg chg="add del mod ord">
          <ac:chgData name="Wroniak, Nina Aniela" userId="S::naw96@pitt.edu::202645b8-ed98-4a1b-bf46-e5b0fa3f150a" providerId="AD" clId="Web-{11452BBE-16DB-7342-1B15-FAB4634EF9FD}" dt="2022-10-18T15:46:47.829" v="302"/>
          <ac:spMkLst>
            <pc:docMk/>
            <pc:sldMk cId="1590078311" sldId="265"/>
            <ac:spMk id="4" creationId="{709EDB3C-8F5C-6515-2C8B-342693C9748E}"/>
          </ac:spMkLst>
        </pc:spChg>
      </pc:sldChg>
      <pc:sldMasterChg chg="del delSldLayout">
        <pc:chgData name="Wroniak, Nina Aniela" userId="S::naw96@pitt.edu::202645b8-ed98-4a1b-bf46-e5b0fa3f150a" providerId="AD" clId="Web-{11452BBE-16DB-7342-1B15-FAB4634EF9FD}" dt="2022-10-18T15:25:47.651" v="0"/>
        <pc:sldMasterMkLst>
          <pc:docMk/>
          <pc:sldMasterMk cId="2460954070" sldId="2147483660"/>
        </pc:sldMasterMkLst>
        <pc:sldLayoutChg chg="del">
          <pc:chgData name="Wroniak, Nina Aniela" userId="S::naw96@pitt.edu::202645b8-ed98-4a1b-bf46-e5b0fa3f150a" providerId="AD" clId="Web-{11452BBE-16DB-7342-1B15-FAB4634EF9FD}" dt="2022-10-18T15:25:47.65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roniak, Nina Aniela" userId="S::naw96@pitt.edu::202645b8-ed98-4a1b-bf46-e5b0fa3f150a" providerId="AD" clId="Web-{11452BBE-16DB-7342-1B15-FAB4634EF9FD}" dt="2022-10-18T15:25:47.65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roniak, Nina Aniela" userId="S::naw96@pitt.edu::202645b8-ed98-4a1b-bf46-e5b0fa3f150a" providerId="AD" clId="Web-{11452BBE-16DB-7342-1B15-FAB4634EF9FD}" dt="2022-10-18T15:25:47.65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roniak, Nina Aniela" userId="S::naw96@pitt.edu::202645b8-ed98-4a1b-bf46-e5b0fa3f150a" providerId="AD" clId="Web-{11452BBE-16DB-7342-1B15-FAB4634EF9FD}" dt="2022-10-18T15:25:47.65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roniak, Nina Aniela" userId="S::naw96@pitt.edu::202645b8-ed98-4a1b-bf46-e5b0fa3f150a" providerId="AD" clId="Web-{11452BBE-16DB-7342-1B15-FAB4634EF9FD}" dt="2022-10-18T15:25:47.65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roniak, Nina Aniela" userId="S::naw96@pitt.edu::202645b8-ed98-4a1b-bf46-e5b0fa3f150a" providerId="AD" clId="Web-{11452BBE-16DB-7342-1B15-FAB4634EF9FD}" dt="2022-10-18T15:25:47.65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roniak, Nina Aniela" userId="S::naw96@pitt.edu::202645b8-ed98-4a1b-bf46-e5b0fa3f150a" providerId="AD" clId="Web-{11452BBE-16DB-7342-1B15-FAB4634EF9FD}" dt="2022-10-18T15:25:47.65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roniak, Nina Aniela" userId="S::naw96@pitt.edu::202645b8-ed98-4a1b-bf46-e5b0fa3f150a" providerId="AD" clId="Web-{11452BBE-16DB-7342-1B15-FAB4634EF9FD}" dt="2022-10-18T15:25:47.65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roniak, Nina Aniela" userId="S::naw96@pitt.edu::202645b8-ed98-4a1b-bf46-e5b0fa3f150a" providerId="AD" clId="Web-{11452BBE-16DB-7342-1B15-FAB4634EF9FD}" dt="2022-10-18T15:25:47.65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roniak, Nina Aniela" userId="S::naw96@pitt.edu::202645b8-ed98-4a1b-bf46-e5b0fa3f150a" providerId="AD" clId="Web-{11452BBE-16DB-7342-1B15-FAB4634EF9FD}" dt="2022-10-18T15:25:47.65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roniak, Nina Aniela" userId="S::naw96@pitt.edu::202645b8-ed98-4a1b-bf46-e5b0fa3f150a" providerId="AD" clId="Web-{11452BBE-16DB-7342-1B15-FAB4634EF9FD}" dt="2022-10-18T15:25:47.65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Wroniak, Nina Aniela" userId="S::naw96@pitt.edu::202645b8-ed98-4a1b-bf46-e5b0fa3f150a" providerId="AD" clId="Web-{11452BBE-16DB-7342-1B15-FAB4634EF9FD}" dt="2022-10-18T15:27:31.873" v="59"/>
        <pc:sldMasterMkLst>
          <pc:docMk/>
          <pc:sldMasterMk cId="399010672" sldId="2147483672"/>
        </pc:sldMasterMkLst>
        <pc:sldLayoutChg chg="add del mod replId">
          <pc:chgData name="Wroniak, Nina Aniela" userId="S::naw96@pitt.edu::202645b8-ed98-4a1b-bf46-e5b0fa3f150a" providerId="AD" clId="Web-{11452BBE-16DB-7342-1B15-FAB4634EF9FD}" dt="2022-10-18T15:27:31.873" v="59"/>
          <pc:sldLayoutMkLst>
            <pc:docMk/>
            <pc:sldMasterMk cId="399010672" sldId="2147483672"/>
            <pc:sldLayoutMk cId="921434341" sldId="2147483673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31.873" v="59"/>
          <pc:sldLayoutMkLst>
            <pc:docMk/>
            <pc:sldMasterMk cId="399010672" sldId="2147483672"/>
            <pc:sldLayoutMk cId="2016285038" sldId="2147483674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31.873" v="59"/>
          <pc:sldLayoutMkLst>
            <pc:docMk/>
            <pc:sldMasterMk cId="399010672" sldId="2147483672"/>
            <pc:sldLayoutMk cId="183270578" sldId="2147483675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31.873" v="59"/>
          <pc:sldLayoutMkLst>
            <pc:docMk/>
            <pc:sldMasterMk cId="399010672" sldId="2147483672"/>
            <pc:sldLayoutMk cId="2692010007" sldId="2147483676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31.873" v="59"/>
          <pc:sldLayoutMkLst>
            <pc:docMk/>
            <pc:sldMasterMk cId="399010672" sldId="2147483672"/>
            <pc:sldLayoutMk cId="411333296" sldId="2147483677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31.873" v="59"/>
          <pc:sldLayoutMkLst>
            <pc:docMk/>
            <pc:sldMasterMk cId="399010672" sldId="2147483672"/>
            <pc:sldLayoutMk cId="3823801827" sldId="2147483678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31.873" v="59"/>
          <pc:sldLayoutMkLst>
            <pc:docMk/>
            <pc:sldMasterMk cId="399010672" sldId="2147483672"/>
            <pc:sldLayoutMk cId="3629032430" sldId="2147483679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31.873" v="59"/>
          <pc:sldLayoutMkLst>
            <pc:docMk/>
            <pc:sldMasterMk cId="399010672" sldId="2147483672"/>
            <pc:sldLayoutMk cId="220076362" sldId="2147483680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31.873" v="59"/>
          <pc:sldLayoutMkLst>
            <pc:docMk/>
            <pc:sldMasterMk cId="399010672" sldId="2147483672"/>
            <pc:sldLayoutMk cId="475988363" sldId="2147483681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31.873" v="59"/>
          <pc:sldLayoutMkLst>
            <pc:docMk/>
            <pc:sldMasterMk cId="399010672" sldId="2147483672"/>
            <pc:sldLayoutMk cId="610446732" sldId="2147483682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31.873" v="59"/>
          <pc:sldLayoutMkLst>
            <pc:docMk/>
            <pc:sldMasterMk cId="399010672" sldId="2147483672"/>
            <pc:sldLayoutMk cId="3870320249" sldId="2147483683"/>
          </pc:sldLayoutMkLst>
        </pc:sldLayoutChg>
      </pc:sldMasterChg>
      <pc:sldMasterChg chg="add del addSldLayout delSldLayout modSldLayout">
        <pc:chgData name="Wroniak, Nina Aniela" userId="S::naw96@pitt.edu::202645b8-ed98-4a1b-bf46-e5b0fa3f150a" providerId="AD" clId="Web-{11452BBE-16DB-7342-1B15-FAB4634EF9FD}" dt="2022-10-18T15:27:47.514" v="60"/>
        <pc:sldMasterMkLst>
          <pc:docMk/>
          <pc:sldMasterMk cId="1120448539" sldId="2147483684"/>
        </pc:sldMasterMkLst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3743554446" sldId="2147483685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1915546485" sldId="2147483686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3596305058" sldId="2147483687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2214082300" sldId="2147483688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4271532979" sldId="2147483689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1777628369" sldId="2147483690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3935967270" sldId="2147483691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3993445601" sldId="2147483692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3292933759" sldId="2147483693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4114604569" sldId="2147483694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3131158911" sldId="2147483695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2520779075" sldId="2147483696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578006340" sldId="2147483697"/>
          </pc:sldLayoutMkLst>
        </pc:sldLayoutChg>
        <pc:sldLayoutChg chg="add del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1120448539" sldId="2147483684"/>
            <pc:sldLayoutMk cId="258126837" sldId="2147483698"/>
          </pc:sldLayoutMkLst>
        </pc:sldLayoutChg>
      </pc:sldMasterChg>
      <pc:sldMasterChg chg="add addSldLayout modSldLayout">
        <pc:chgData name="Wroniak, Nina Aniela" userId="S::naw96@pitt.edu::202645b8-ed98-4a1b-bf46-e5b0fa3f150a" providerId="AD" clId="Web-{11452BBE-16DB-7342-1B15-FAB4634EF9FD}" dt="2022-10-18T15:27:47.514" v="60"/>
        <pc:sldMasterMkLst>
          <pc:docMk/>
          <pc:sldMasterMk cId="3318685785" sldId="2147483699"/>
        </pc:sldMasterMkLst>
        <pc:sldLayoutChg chg="add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3318685785" sldId="2147483699"/>
            <pc:sldLayoutMk cId="836167902" sldId="2147483700"/>
          </pc:sldLayoutMkLst>
        </pc:sldLayoutChg>
        <pc:sldLayoutChg chg="add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3318685785" sldId="2147483699"/>
            <pc:sldLayoutMk cId="1183919989" sldId="2147483701"/>
          </pc:sldLayoutMkLst>
        </pc:sldLayoutChg>
        <pc:sldLayoutChg chg="add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3318685785" sldId="2147483699"/>
            <pc:sldLayoutMk cId="1173217358" sldId="2147483702"/>
          </pc:sldLayoutMkLst>
        </pc:sldLayoutChg>
        <pc:sldLayoutChg chg="add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3318685785" sldId="2147483699"/>
            <pc:sldLayoutMk cId="1089244194" sldId="2147483703"/>
          </pc:sldLayoutMkLst>
        </pc:sldLayoutChg>
        <pc:sldLayoutChg chg="add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3318685785" sldId="2147483699"/>
            <pc:sldLayoutMk cId="3935111980" sldId="2147483704"/>
          </pc:sldLayoutMkLst>
        </pc:sldLayoutChg>
        <pc:sldLayoutChg chg="add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3318685785" sldId="2147483699"/>
            <pc:sldLayoutMk cId="3068232434" sldId="2147483705"/>
          </pc:sldLayoutMkLst>
        </pc:sldLayoutChg>
        <pc:sldLayoutChg chg="add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3318685785" sldId="2147483699"/>
            <pc:sldLayoutMk cId="2322832401" sldId="2147483706"/>
          </pc:sldLayoutMkLst>
        </pc:sldLayoutChg>
        <pc:sldLayoutChg chg="add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3318685785" sldId="2147483699"/>
            <pc:sldLayoutMk cId="2050941407" sldId="2147483707"/>
          </pc:sldLayoutMkLst>
        </pc:sldLayoutChg>
        <pc:sldLayoutChg chg="add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3318685785" sldId="2147483699"/>
            <pc:sldLayoutMk cId="3832732558" sldId="2147483708"/>
          </pc:sldLayoutMkLst>
        </pc:sldLayoutChg>
        <pc:sldLayoutChg chg="add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3318685785" sldId="2147483699"/>
            <pc:sldLayoutMk cId="1258901512" sldId="2147483709"/>
          </pc:sldLayoutMkLst>
        </pc:sldLayoutChg>
        <pc:sldLayoutChg chg="add mod replId">
          <pc:chgData name="Wroniak, Nina Aniela" userId="S::naw96@pitt.edu::202645b8-ed98-4a1b-bf46-e5b0fa3f150a" providerId="AD" clId="Web-{11452BBE-16DB-7342-1B15-FAB4634EF9FD}" dt="2022-10-18T15:27:47.514" v="60"/>
          <pc:sldLayoutMkLst>
            <pc:docMk/>
            <pc:sldMasterMk cId="3318685785" sldId="2147483699"/>
            <pc:sldLayoutMk cId="4073648277" sldId="2147483710"/>
          </pc:sldLayoutMkLst>
        </pc:sldLayoutChg>
      </pc:sldMasterChg>
    </pc:docChg>
  </pc:docChgLst>
  <pc:docChgLst>
    <pc:chgData name="Wroniak, Nina Aniela" userId="S::naw96@pitt.edu::202645b8-ed98-4a1b-bf46-e5b0fa3f150a" providerId="AD" clId="Web-{B431B5F4-E7CD-2DFD-0633-931289554F01}"/>
    <pc:docChg chg="addSld delSld modSld sldOrd">
      <pc:chgData name="Wroniak, Nina Aniela" userId="S::naw96@pitt.edu::202645b8-ed98-4a1b-bf46-e5b0fa3f150a" providerId="AD" clId="Web-{B431B5F4-E7CD-2DFD-0633-931289554F01}" dt="2022-10-19T01:58:06.564" v="1202" actId="20577"/>
      <pc:docMkLst>
        <pc:docMk/>
      </pc:docMkLst>
      <pc:sldChg chg="addSp modSp mod setBg setClrOvrMap">
        <pc:chgData name="Wroniak, Nina Aniela" userId="S::naw96@pitt.edu::202645b8-ed98-4a1b-bf46-e5b0fa3f150a" providerId="AD" clId="Web-{B431B5F4-E7CD-2DFD-0633-931289554F01}" dt="2022-10-18T23:20:25.146" v="436" actId="14100"/>
        <pc:sldMkLst>
          <pc:docMk/>
          <pc:sldMk cId="2407149712" sldId="257"/>
        </pc:sldMkLst>
        <pc:spChg chg="mod">
          <ac:chgData name="Wroniak, Nina Aniela" userId="S::naw96@pitt.edu::202645b8-ed98-4a1b-bf46-e5b0fa3f150a" providerId="AD" clId="Web-{B431B5F4-E7CD-2DFD-0633-931289554F01}" dt="2022-10-18T23:18:05.718" v="396"/>
          <ac:spMkLst>
            <pc:docMk/>
            <pc:sldMk cId="2407149712" sldId="257"/>
            <ac:spMk id="2" creationId="{2EE8F158-061C-5498-3FE5-3D2A5071F467}"/>
          </ac:spMkLst>
        </pc:spChg>
        <pc:spChg chg="mod">
          <ac:chgData name="Wroniak, Nina Aniela" userId="S::naw96@pitt.edu::202645b8-ed98-4a1b-bf46-e5b0fa3f150a" providerId="AD" clId="Web-{B431B5F4-E7CD-2DFD-0633-931289554F01}" dt="2022-10-18T23:20:25.146" v="436" actId="14100"/>
          <ac:spMkLst>
            <pc:docMk/>
            <pc:sldMk cId="2407149712" sldId="257"/>
            <ac:spMk id="3" creationId="{EA277E8E-3EAD-F211-C69C-D4A22B3C9652}"/>
          </ac:spMkLst>
        </pc:spChg>
        <pc:spChg chg="add">
          <ac:chgData name="Wroniak, Nina Aniela" userId="S::naw96@pitt.edu::202645b8-ed98-4a1b-bf46-e5b0fa3f150a" providerId="AD" clId="Web-{B431B5F4-E7CD-2DFD-0633-931289554F01}" dt="2022-10-18T23:18:05.718" v="396"/>
          <ac:spMkLst>
            <pc:docMk/>
            <pc:sldMk cId="2407149712" sldId="257"/>
            <ac:spMk id="9" creationId="{7D2BFFD5-490F-4B45-91F2-6B826FBAD4E3}"/>
          </ac:spMkLst>
        </pc:spChg>
        <pc:picChg chg="add mod ord">
          <ac:chgData name="Wroniak, Nina Aniela" userId="S::naw96@pitt.edu::202645b8-ed98-4a1b-bf46-e5b0fa3f150a" providerId="AD" clId="Web-{B431B5F4-E7CD-2DFD-0633-931289554F01}" dt="2022-10-18T23:18:05.718" v="396"/>
          <ac:picMkLst>
            <pc:docMk/>
            <pc:sldMk cId="2407149712" sldId="257"/>
            <ac:picMk id="4" creationId="{9CF14CED-A2CE-7856-154F-0C5378D354F0}"/>
          </ac:picMkLst>
        </pc:picChg>
      </pc:sldChg>
      <pc:sldChg chg="modSp">
        <pc:chgData name="Wroniak, Nina Aniela" userId="S::naw96@pitt.edu::202645b8-ed98-4a1b-bf46-e5b0fa3f150a" providerId="AD" clId="Web-{B431B5F4-E7CD-2DFD-0633-931289554F01}" dt="2022-10-18T23:38:32.130" v="1069" actId="20577"/>
        <pc:sldMkLst>
          <pc:docMk/>
          <pc:sldMk cId="2135513412" sldId="258"/>
        </pc:sldMkLst>
        <pc:spChg chg="mod">
          <ac:chgData name="Wroniak, Nina Aniela" userId="S::naw96@pitt.edu::202645b8-ed98-4a1b-bf46-e5b0fa3f150a" providerId="AD" clId="Web-{B431B5F4-E7CD-2DFD-0633-931289554F01}" dt="2022-10-18T23:38:32.130" v="1069" actId="20577"/>
          <ac:spMkLst>
            <pc:docMk/>
            <pc:sldMk cId="2135513412" sldId="258"/>
            <ac:spMk id="3" creationId="{33A6BF42-EAF7-962D-6008-58C143F670AB}"/>
          </ac:spMkLst>
        </pc:spChg>
      </pc:sldChg>
      <pc:sldChg chg="modSp del">
        <pc:chgData name="Wroniak, Nina Aniela" userId="S::naw96@pitt.edu::202645b8-ed98-4a1b-bf46-e5b0fa3f150a" providerId="AD" clId="Web-{B431B5F4-E7CD-2DFD-0633-931289554F01}" dt="2022-10-18T23:29:49.748" v="657"/>
        <pc:sldMkLst>
          <pc:docMk/>
          <pc:sldMk cId="423282556" sldId="259"/>
        </pc:sldMkLst>
        <pc:spChg chg="mod">
          <ac:chgData name="Wroniak, Nina Aniela" userId="S::naw96@pitt.edu::202645b8-ed98-4a1b-bf46-e5b0fa3f150a" providerId="AD" clId="Web-{B431B5F4-E7CD-2DFD-0633-931289554F01}" dt="2022-10-18T23:21:34.617" v="452" actId="20577"/>
          <ac:spMkLst>
            <pc:docMk/>
            <pc:sldMk cId="423282556" sldId="259"/>
            <ac:spMk id="3" creationId="{C0504926-1CE5-B889-8348-0157A0657C5F}"/>
          </ac:spMkLst>
        </pc:spChg>
      </pc:sldChg>
      <pc:sldChg chg="addSp delSp modSp ord">
        <pc:chgData name="Wroniak, Nina Aniela" userId="S::naw96@pitt.edu::202645b8-ed98-4a1b-bf46-e5b0fa3f150a" providerId="AD" clId="Web-{B431B5F4-E7CD-2DFD-0633-931289554F01}" dt="2022-10-18T23:47:28.560" v="1098"/>
        <pc:sldMkLst>
          <pc:docMk/>
          <pc:sldMk cId="1841135801" sldId="260"/>
        </pc:sldMkLst>
        <pc:spChg chg="mod">
          <ac:chgData name="Wroniak, Nina Aniela" userId="S::naw96@pitt.edu::202645b8-ed98-4a1b-bf46-e5b0fa3f150a" providerId="AD" clId="Web-{B431B5F4-E7CD-2DFD-0633-931289554F01}" dt="2022-10-18T23:47:25.653" v="1097" actId="20577"/>
          <ac:spMkLst>
            <pc:docMk/>
            <pc:sldMk cId="1841135801" sldId="260"/>
            <ac:spMk id="2" creationId="{03E8CBDE-2327-8FCB-6D43-2B60E4F2DAB8}"/>
          </ac:spMkLst>
        </pc:spChg>
        <pc:spChg chg="mod">
          <ac:chgData name="Wroniak, Nina Aniela" userId="S::naw96@pitt.edu::202645b8-ed98-4a1b-bf46-e5b0fa3f150a" providerId="AD" clId="Web-{B431B5F4-E7CD-2DFD-0633-931289554F01}" dt="2022-10-18T23:45:43.727" v="1071" actId="14100"/>
          <ac:spMkLst>
            <pc:docMk/>
            <pc:sldMk cId="1841135801" sldId="260"/>
            <ac:spMk id="7" creationId="{D111BC4F-FAB5-0F7F-BBF2-11EC8F0D7A22}"/>
          </ac:spMkLst>
        </pc:spChg>
        <pc:graphicFrameChg chg="mod modGraphic">
          <ac:chgData name="Wroniak, Nina Aniela" userId="S::naw96@pitt.edu::202645b8-ed98-4a1b-bf46-e5b0fa3f150a" providerId="AD" clId="Web-{B431B5F4-E7CD-2DFD-0633-931289554F01}" dt="2022-10-18T23:47:08.684" v="1088" actId="1076"/>
          <ac:graphicFrameMkLst>
            <pc:docMk/>
            <pc:sldMk cId="1841135801" sldId="260"/>
            <ac:graphicFrameMk id="5" creationId="{BFF0997A-C1F9-402E-AEC4-2B5080461D56}"/>
          </ac:graphicFrameMkLst>
        </pc:graphicFrameChg>
        <pc:picChg chg="add del mod">
          <ac:chgData name="Wroniak, Nina Aniela" userId="S::naw96@pitt.edu::202645b8-ed98-4a1b-bf46-e5b0fa3f150a" providerId="AD" clId="Web-{B431B5F4-E7CD-2DFD-0633-931289554F01}" dt="2022-10-18T23:47:28.560" v="1098"/>
          <ac:picMkLst>
            <pc:docMk/>
            <pc:sldMk cId="1841135801" sldId="260"/>
            <ac:picMk id="3" creationId="{C49F21A1-FD8F-993C-2103-6EB5BF75A875}"/>
          </ac:picMkLst>
        </pc:picChg>
      </pc:sldChg>
      <pc:sldChg chg="addSp delSp modSp">
        <pc:chgData name="Wroniak, Nina Aniela" userId="S::naw96@pitt.edu::202645b8-ed98-4a1b-bf46-e5b0fa3f150a" providerId="AD" clId="Web-{B431B5F4-E7CD-2DFD-0633-931289554F01}" dt="2022-10-18T23:54:40.203" v="1131" actId="1076"/>
        <pc:sldMkLst>
          <pc:docMk/>
          <pc:sldMk cId="173037300" sldId="261"/>
        </pc:sldMkLst>
        <pc:spChg chg="mod">
          <ac:chgData name="Wroniak, Nina Aniela" userId="S::naw96@pitt.edu::202645b8-ed98-4a1b-bf46-e5b0fa3f150a" providerId="AD" clId="Web-{B431B5F4-E7CD-2DFD-0633-931289554F01}" dt="2022-10-18T23:54:40.203" v="1131" actId="1076"/>
          <ac:spMkLst>
            <pc:docMk/>
            <pc:sldMk cId="173037300" sldId="261"/>
            <ac:spMk id="2" creationId="{09AEE306-323C-2D9C-60A2-3CD8FF95378C}"/>
          </ac:spMkLst>
        </pc:spChg>
        <pc:spChg chg="del">
          <ac:chgData name="Wroniak, Nina Aniela" userId="S::naw96@pitt.edu::202645b8-ed98-4a1b-bf46-e5b0fa3f150a" providerId="AD" clId="Web-{B431B5F4-E7CD-2DFD-0633-931289554F01}" dt="2022-10-18T23:52:52.980" v="1116"/>
          <ac:spMkLst>
            <pc:docMk/>
            <pc:sldMk cId="173037300" sldId="261"/>
            <ac:spMk id="3" creationId="{8410DD53-7333-C382-F222-40552D9514A4}"/>
          </ac:spMkLst>
        </pc:spChg>
        <pc:spChg chg="add del mod">
          <ac:chgData name="Wroniak, Nina Aniela" userId="S::naw96@pitt.edu::202645b8-ed98-4a1b-bf46-e5b0fa3f150a" providerId="AD" clId="Web-{B431B5F4-E7CD-2DFD-0633-931289554F01}" dt="2022-10-18T23:53:32.841" v="1120"/>
          <ac:spMkLst>
            <pc:docMk/>
            <pc:sldMk cId="173037300" sldId="261"/>
            <ac:spMk id="6" creationId="{66F93899-BC45-1380-3BF4-D2597DC44F62}"/>
          </ac:spMkLst>
        </pc:spChg>
        <pc:picChg chg="add del mod ord">
          <ac:chgData name="Wroniak, Nina Aniela" userId="S::naw96@pitt.edu::202645b8-ed98-4a1b-bf46-e5b0fa3f150a" providerId="AD" clId="Web-{B431B5F4-E7CD-2DFD-0633-931289554F01}" dt="2022-10-18T23:53:20.309" v="1119"/>
          <ac:picMkLst>
            <pc:docMk/>
            <pc:sldMk cId="173037300" sldId="261"/>
            <ac:picMk id="4" creationId="{1C4A9856-A9BF-98D7-F298-5B785EAD1A77}"/>
          </ac:picMkLst>
        </pc:picChg>
        <pc:picChg chg="add mod ord">
          <ac:chgData name="Wroniak, Nina Aniela" userId="S::naw96@pitt.edu::202645b8-ed98-4a1b-bf46-e5b0fa3f150a" providerId="AD" clId="Web-{B431B5F4-E7CD-2DFD-0633-931289554F01}" dt="2022-10-18T23:54:21.234" v="1128"/>
          <ac:picMkLst>
            <pc:docMk/>
            <pc:sldMk cId="173037300" sldId="261"/>
            <ac:picMk id="7" creationId="{3E0CE8C5-4D45-BDA2-E26D-5FAADBF711E2}"/>
          </ac:picMkLst>
        </pc:picChg>
        <pc:picChg chg="add mod ord">
          <ac:chgData name="Wroniak, Nina Aniela" userId="S::naw96@pitt.edu::202645b8-ed98-4a1b-bf46-e5b0fa3f150a" providerId="AD" clId="Web-{B431B5F4-E7CD-2DFD-0633-931289554F01}" dt="2022-10-18T23:54:31.078" v="1130" actId="14100"/>
          <ac:picMkLst>
            <pc:docMk/>
            <pc:sldMk cId="173037300" sldId="261"/>
            <ac:picMk id="8" creationId="{18864B31-4B4F-37C7-FEEE-70FEB33B9E49}"/>
          </ac:picMkLst>
        </pc:picChg>
      </pc:sldChg>
      <pc:sldChg chg="addSp delSp modSp mod ord setBg modClrScheme delDesignElem chgLayout">
        <pc:chgData name="Wroniak, Nina Aniela" userId="S::naw96@pitt.edu::202645b8-ed98-4a1b-bf46-e5b0fa3f150a" providerId="AD" clId="Web-{B431B5F4-E7CD-2DFD-0633-931289554F01}" dt="2022-10-18T23:49:06.626" v="1115" actId="20577"/>
        <pc:sldMkLst>
          <pc:docMk/>
          <pc:sldMk cId="2568336924" sldId="262"/>
        </pc:sldMkLst>
        <pc:spChg chg="mod ord">
          <ac:chgData name="Wroniak, Nina Aniela" userId="S::naw96@pitt.edu::202645b8-ed98-4a1b-bf46-e5b0fa3f150a" providerId="AD" clId="Web-{B431B5F4-E7CD-2DFD-0633-931289554F01}" dt="2022-10-18T23:49:06.626" v="1115" actId="20577"/>
          <ac:spMkLst>
            <pc:docMk/>
            <pc:sldMk cId="2568336924" sldId="262"/>
            <ac:spMk id="2" creationId="{D2DE0175-3A53-4C43-93CD-766BAE6231C9}"/>
          </ac:spMkLst>
        </pc:spChg>
        <pc:spChg chg="del">
          <ac:chgData name="Wroniak, Nina Aniela" userId="S::naw96@pitt.edu::202645b8-ed98-4a1b-bf46-e5b0fa3f150a" providerId="AD" clId="Web-{B431B5F4-E7CD-2DFD-0633-931289554F01}" dt="2022-10-18T22:54:15.156" v="1"/>
          <ac:spMkLst>
            <pc:docMk/>
            <pc:sldMk cId="2568336924" sldId="262"/>
            <ac:spMk id="3" creationId="{02DA52B8-7C16-0C6A-ABA3-57AEA01B1405}"/>
          </ac:spMkLst>
        </pc:spChg>
        <pc:spChg chg="add del mod ord">
          <ac:chgData name="Wroniak, Nina Aniela" userId="S::naw96@pitt.edu::202645b8-ed98-4a1b-bf46-e5b0fa3f150a" providerId="AD" clId="Web-{B431B5F4-E7CD-2DFD-0633-931289554F01}" dt="2022-10-18T23:48:26.765" v="1107"/>
          <ac:spMkLst>
            <pc:docMk/>
            <pc:sldMk cId="2568336924" sldId="262"/>
            <ac:spMk id="6" creationId="{AF94492C-2961-76E5-B1C5-6DD4B0C464A2}"/>
          </ac:spMkLst>
        </pc:spChg>
        <pc:spChg chg="add mod ord">
          <ac:chgData name="Wroniak, Nina Aniela" userId="S::naw96@pitt.edu::202645b8-ed98-4a1b-bf46-e5b0fa3f150a" providerId="AD" clId="Web-{B431B5F4-E7CD-2DFD-0633-931289554F01}" dt="2022-10-18T23:48:32.734" v="1109"/>
          <ac:spMkLst>
            <pc:docMk/>
            <pc:sldMk cId="2568336924" sldId="262"/>
            <ac:spMk id="7" creationId="{A062523C-460C-6D62-091D-22A19A2ACCCA}"/>
          </ac:spMkLst>
        </pc:spChg>
        <pc:spChg chg="add del">
          <ac:chgData name="Wroniak, Nina Aniela" userId="S::naw96@pitt.edu::202645b8-ed98-4a1b-bf46-e5b0fa3f150a" providerId="AD" clId="Web-{B431B5F4-E7CD-2DFD-0633-931289554F01}" dt="2022-10-18T23:48:28.093" v="1108"/>
          <ac:spMkLst>
            <pc:docMk/>
            <pc:sldMk cId="2568336924" sldId="262"/>
            <ac:spMk id="10" creationId="{5D4BBAA4-5350-4225-A232-680E7C33436B}"/>
          </ac:spMkLst>
        </pc:spChg>
        <pc:spChg chg="add del">
          <ac:chgData name="Wroniak, Nina Aniela" userId="S::naw96@pitt.edu::202645b8-ed98-4a1b-bf46-e5b0fa3f150a" providerId="AD" clId="Web-{B431B5F4-E7CD-2DFD-0633-931289554F01}" dt="2022-10-18T23:48:28.093" v="1108"/>
          <ac:spMkLst>
            <pc:docMk/>
            <pc:sldMk cId="2568336924" sldId="262"/>
            <ac:spMk id="12" creationId="{73EA2C3E-E336-4F2C-AC83-50B4F69A4E81}"/>
          </ac:spMkLst>
        </pc:spChg>
        <pc:picChg chg="add mod ord">
          <ac:chgData name="Wroniak, Nina Aniela" userId="S::naw96@pitt.edu::202645b8-ed98-4a1b-bf46-e5b0fa3f150a" providerId="AD" clId="Web-{B431B5F4-E7CD-2DFD-0633-931289554F01}" dt="2022-10-18T23:48:54.313" v="1114" actId="14100"/>
          <ac:picMkLst>
            <pc:docMk/>
            <pc:sldMk cId="2568336924" sldId="262"/>
            <ac:picMk id="4" creationId="{EE10C31B-411B-3FD2-381F-567178876BC8}"/>
          </ac:picMkLst>
        </pc:picChg>
        <pc:picChg chg="add mod">
          <ac:chgData name="Wroniak, Nina Aniela" userId="S::naw96@pitt.edu::202645b8-ed98-4a1b-bf46-e5b0fa3f150a" providerId="AD" clId="Web-{B431B5F4-E7CD-2DFD-0633-931289554F01}" dt="2022-10-18T23:48:50.704" v="1113" actId="14100"/>
          <ac:picMkLst>
            <pc:docMk/>
            <pc:sldMk cId="2568336924" sldId="262"/>
            <ac:picMk id="5" creationId="{DC657B28-46E1-56DA-8FE1-E8DA51296852}"/>
          </ac:picMkLst>
        </pc:picChg>
      </pc:sldChg>
      <pc:sldChg chg="addSp delSp modSp mod modClrScheme chgLayout">
        <pc:chgData name="Wroniak, Nina Aniela" userId="S::naw96@pitt.edu::202645b8-ed98-4a1b-bf46-e5b0fa3f150a" providerId="AD" clId="Web-{B431B5F4-E7CD-2DFD-0633-931289554F01}" dt="2022-10-19T01:58:06.564" v="1202" actId="20577"/>
        <pc:sldMkLst>
          <pc:docMk/>
          <pc:sldMk cId="2252668855" sldId="263"/>
        </pc:sldMkLst>
        <pc:spChg chg="mod ord">
          <ac:chgData name="Wroniak, Nina Aniela" userId="S::naw96@pitt.edu::202645b8-ed98-4a1b-bf46-e5b0fa3f150a" providerId="AD" clId="Web-{B431B5F4-E7CD-2DFD-0633-931289554F01}" dt="2022-10-19T01:53:36.913" v="1144"/>
          <ac:spMkLst>
            <pc:docMk/>
            <pc:sldMk cId="2252668855" sldId="263"/>
            <ac:spMk id="2" creationId="{1083E90F-DFDC-F4B7-EB31-F375FCA0713A}"/>
          </ac:spMkLst>
        </pc:spChg>
        <pc:spChg chg="del">
          <ac:chgData name="Wroniak, Nina Aniela" userId="S::naw96@pitt.edu::202645b8-ed98-4a1b-bf46-e5b0fa3f150a" providerId="AD" clId="Web-{B431B5F4-E7CD-2DFD-0633-931289554F01}" dt="2022-10-19T01:52:24.988" v="1142"/>
          <ac:spMkLst>
            <pc:docMk/>
            <pc:sldMk cId="2252668855" sldId="263"/>
            <ac:spMk id="3" creationId="{32229281-A751-C9E8-F516-F6BBB1BA3A82}"/>
          </ac:spMkLst>
        </pc:spChg>
        <pc:spChg chg="add mod ord">
          <ac:chgData name="Wroniak, Nina Aniela" userId="S::naw96@pitt.edu::202645b8-ed98-4a1b-bf46-e5b0fa3f150a" providerId="AD" clId="Web-{B431B5F4-E7CD-2DFD-0633-931289554F01}" dt="2022-10-19T01:58:06.564" v="1202" actId="20577"/>
          <ac:spMkLst>
            <pc:docMk/>
            <pc:sldMk cId="2252668855" sldId="263"/>
            <ac:spMk id="5" creationId="{B6D99AAA-1405-A333-572F-8EB51560C2C4}"/>
          </ac:spMkLst>
        </pc:spChg>
        <pc:picChg chg="add mod ord">
          <ac:chgData name="Wroniak, Nina Aniela" userId="S::naw96@pitt.edu::202645b8-ed98-4a1b-bf46-e5b0fa3f150a" providerId="AD" clId="Web-{B431B5F4-E7CD-2DFD-0633-931289554F01}" dt="2022-10-19T01:53:36.913" v="1144"/>
          <ac:picMkLst>
            <pc:docMk/>
            <pc:sldMk cId="2252668855" sldId="263"/>
            <ac:picMk id="4" creationId="{996F9077-5EEB-6012-A732-BA7ACD897826}"/>
          </ac:picMkLst>
        </pc:picChg>
      </pc:sldChg>
      <pc:sldChg chg="addSp delSp modSp">
        <pc:chgData name="Wroniak, Nina Aniela" userId="S::naw96@pitt.edu::202645b8-ed98-4a1b-bf46-e5b0fa3f150a" providerId="AD" clId="Web-{B431B5F4-E7CD-2DFD-0633-931289554F01}" dt="2022-10-18T23:07:53.441" v="247" actId="20577"/>
        <pc:sldMkLst>
          <pc:docMk/>
          <pc:sldMk cId="3081804835" sldId="264"/>
        </pc:sldMkLst>
        <pc:spChg chg="mod">
          <ac:chgData name="Wroniak, Nina Aniela" userId="S::naw96@pitt.edu::202645b8-ed98-4a1b-bf46-e5b0fa3f150a" providerId="AD" clId="Web-{B431B5F4-E7CD-2DFD-0633-931289554F01}" dt="2022-10-18T23:07:53.441" v="247" actId="20577"/>
          <ac:spMkLst>
            <pc:docMk/>
            <pc:sldMk cId="3081804835" sldId="264"/>
            <ac:spMk id="3" creationId="{182D2335-2CFE-B32C-F0DD-16A4C38D2211}"/>
          </ac:spMkLst>
        </pc:spChg>
        <pc:picChg chg="add del mod">
          <ac:chgData name="Wroniak, Nina Aniela" userId="S::naw96@pitt.edu::202645b8-ed98-4a1b-bf46-e5b0fa3f150a" providerId="AD" clId="Web-{B431B5F4-E7CD-2DFD-0633-931289554F01}" dt="2022-10-18T23:05:37.170" v="154"/>
          <ac:picMkLst>
            <pc:docMk/>
            <pc:sldMk cId="3081804835" sldId="264"/>
            <ac:picMk id="4" creationId="{031AFBDC-C03A-25D1-ABF9-0EB7B05B2E34}"/>
          </ac:picMkLst>
        </pc:picChg>
        <pc:picChg chg="add mod">
          <ac:chgData name="Wroniak, Nina Aniela" userId="S::naw96@pitt.edu::202645b8-ed98-4a1b-bf46-e5b0fa3f150a" providerId="AD" clId="Web-{B431B5F4-E7CD-2DFD-0633-931289554F01}" dt="2022-10-18T23:05:48.076" v="157" actId="14100"/>
          <ac:picMkLst>
            <pc:docMk/>
            <pc:sldMk cId="3081804835" sldId="264"/>
            <ac:picMk id="5" creationId="{72149026-AC5B-9044-2040-D74F44376AC3}"/>
          </ac:picMkLst>
        </pc:picChg>
      </pc:sldChg>
      <pc:sldChg chg="addSp delSp modSp new">
        <pc:chgData name="Wroniak, Nina Aniela" userId="S::naw96@pitt.edu::202645b8-ed98-4a1b-bf46-e5b0fa3f150a" providerId="AD" clId="Web-{B431B5F4-E7CD-2DFD-0633-931289554F01}" dt="2022-10-18T23:37:48.191" v="1038" actId="20577"/>
        <pc:sldMkLst>
          <pc:docMk/>
          <pc:sldMk cId="1227754315" sldId="266"/>
        </pc:sldMkLst>
        <pc:spChg chg="mod">
          <ac:chgData name="Wroniak, Nina Aniela" userId="S::naw96@pitt.edu::202645b8-ed98-4a1b-bf46-e5b0fa3f150a" providerId="AD" clId="Web-{B431B5F4-E7CD-2DFD-0633-931289554F01}" dt="2022-10-18T23:29:44.607" v="656" actId="20577"/>
          <ac:spMkLst>
            <pc:docMk/>
            <pc:sldMk cId="1227754315" sldId="266"/>
            <ac:spMk id="2" creationId="{792B5240-8257-2A9D-42EC-3CD2D2D90698}"/>
          </ac:spMkLst>
        </pc:spChg>
        <pc:spChg chg="mod">
          <ac:chgData name="Wroniak, Nina Aniela" userId="S::naw96@pitt.edu::202645b8-ed98-4a1b-bf46-e5b0fa3f150a" providerId="AD" clId="Web-{B431B5F4-E7CD-2DFD-0633-931289554F01}" dt="2022-10-18T23:36:22.156" v="1017" actId="20577"/>
          <ac:spMkLst>
            <pc:docMk/>
            <pc:sldMk cId="1227754315" sldId="266"/>
            <ac:spMk id="3" creationId="{AA1816B7-E9F2-9B53-CA7E-CBDA5A9A0AA6}"/>
          </ac:spMkLst>
        </pc:spChg>
        <pc:spChg chg="mod">
          <ac:chgData name="Wroniak, Nina Aniela" userId="S::naw96@pitt.edu::202645b8-ed98-4a1b-bf46-e5b0fa3f150a" providerId="AD" clId="Web-{B431B5F4-E7CD-2DFD-0633-931289554F01}" dt="2022-10-18T23:36:17.515" v="1015" actId="1076"/>
          <ac:spMkLst>
            <pc:docMk/>
            <pc:sldMk cId="1227754315" sldId="266"/>
            <ac:spMk id="4" creationId="{7685D17D-7EC8-A387-E13F-D6C068B45597}"/>
          </ac:spMkLst>
        </pc:spChg>
        <pc:spChg chg="del">
          <ac:chgData name="Wroniak, Nina Aniela" userId="S::naw96@pitt.edu::202645b8-ed98-4a1b-bf46-e5b0fa3f150a" providerId="AD" clId="Web-{B431B5F4-E7CD-2DFD-0633-931289554F01}" dt="2022-10-18T23:21:57.618" v="457"/>
          <ac:spMkLst>
            <pc:docMk/>
            <pc:sldMk cId="1227754315" sldId="266"/>
            <ac:spMk id="5" creationId="{CF257A5C-1256-C355-BB6E-D74B1740A48F}"/>
          </ac:spMkLst>
        </pc:spChg>
        <pc:spChg chg="del">
          <ac:chgData name="Wroniak, Nina Aniela" userId="S::naw96@pitt.edu::202645b8-ed98-4a1b-bf46-e5b0fa3f150a" providerId="AD" clId="Web-{B431B5F4-E7CD-2DFD-0633-931289554F01}" dt="2022-10-18T23:21:57.618" v="456"/>
          <ac:spMkLst>
            <pc:docMk/>
            <pc:sldMk cId="1227754315" sldId="266"/>
            <ac:spMk id="6" creationId="{C92535C7-4303-ACF3-2027-036B451AB009}"/>
          </ac:spMkLst>
        </pc:spChg>
        <pc:spChg chg="add mod">
          <ac:chgData name="Wroniak, Nina Aniela" userId="S::naw96@pitt.edu::202645b8-ed98-4a1b-bf46-e5b0fa3f150a" providerId="AD" clId="Web-{B431B5F4-E7CD-2DFD-0633-931289554F01}" dt="2022-10-18T23:36:26.797" v="1020" actId="20577"/>
          <ac:spMkLst>
            <pc:docMk/>
            <pc:sldMk cId="1227754315" sldId="266"/>
            <ac:spMk id="8" creationId="{53B3FA69-C54A-F2EC-87CD-B47D8B62FD2D}"/>
          </ac:spMkLst>
        </pc:spChg>
        <pc:spChg chg="add mod">
          <ac:chgData name="Wroniak, Nina Aniela" userId="S::naw96@pitt.edu::202645b8-ed98-4a1b-bf46-e5b0fa3f150a" providerId="AD" clId="Web-{B431B5F4-E7CD-2DFD-0633-931289554F01}" dt="2022-10-18T23:37:48.191" v="1038" actId="20577"/>
          <ac:spMkLst>
            <pc:docMk/>
            <pc:sldMk cId="1227754315" sldId="266"/>
            <ac:spMk id="10" creationId="{45BE54C0-6CA3-8B4E-0011-F408DF24707E}"/>
          </ac:spMkLst>
        </pc:spChg>
        <pc:spChg chg="add mod">
          <ac:chgData name="Wroniak, Nina Aniela" userId="S::naw96@pitt.edu::202645b8-ed98-4a1b-bf46-e5b0fa3f150a" providerId="AD" clId="Web-{B431B5F4-E7CD-2DFD-0633-931289554F01}" dt="2022-10-18T23:36:31.562" v="1022" actId="20577"/>
          <ac:spMkLst>
            <pc:docMk/>
            <pc:sldMk cId="1227754315" sldId="266"/>
            <ac:spMk id="12" creationId="{758F9DD7-DDF0-C597-F89A-4D52A74BEA81}"/>
          </ac:spMkLst>
        </pc:spChg>
        <pc:spChg chg="add mod">
          <ac:chgData name="Wroniak, Nina Aniela" userId="S::naw96@pitt.edu::202645b8-ed98-4a1b-bf46-e5b0fa3f150a" providerId="AD" clId="Web-{B431B5F4-E7CD-2DFD-0633-931289554F01}" dt="2022-10-18T23:28:12.822" v="646" actId="20577"/>
          <ac:spMkLst>
            <pc:docMk/>
            <pc:sldMk cId="1227754315" sldId="266"/>
            <ac:spMk id="14" creationId="{64EB2E33-924B-FEEE-D8AB-48A91F286E0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37B7C-5A36-C74F-A27E-1E0B4AB76089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53BF22-0F21-B04F-B1FA-A4CCDFB92B8F}">
      <dgm:prSet phldrT="[Text]"/>
      <dgm:spPr/>
      <dgm:t>
        <a:bodyPr/>
        <a:lstStyle/>
        <a:p>
          <a:r>
            <a:rPr lang="en-US" dirty="0">
              <a:cs typeface="Calibri Light"/>
            </a:rPr>
            <a:t>Procurement Strategy Engineers (</a:t>
          </a:r>
          <a:r>
            <a:rPr lang="en-US" b="1" dirty="0">
              <a:cs typeface="Calibri Light"/>
            </a:rPr>
            <a:t>PSE</a:t>
          </a:r>
          <a:r>
            <a:rPr lang="en-US" dirty="0">
              <a:cs typeface="Calibri Light"/>
            </a:rPr>
            <a:t>)</a:t>
          </a:r>
          <a:endParaRPr lang="en-US" dirty="0"/>
        </a:p>
      </dgm:t>
    </dgm:pt>
    <dgm:pt modelId="{58FC2453-DD39-FC48-8D67-CC941F7B7D6A}" type="parTrans" cxnId="{EC385BE2-DD3C-0641-937C-36B98CEB87C7}">
      <dgm:prSet/>
      <dgm:spPr/>
      <dgm:t>
        <a:bodyPr/>
        <a:lstStyle/>
        <a:p>
          <a:endParaRPr lang="en-US"/>
        </a:p>
      </dgm:t>
    </dgm:pt>
    <dgm:pt modelId="{43476FAB-C2D5-5E46-8322-A082C0E1B678}" type="sibTrans" cxnId="{EC385BE2-DD3C-0641-937C-36B98CEB87C7}">
      <dgm:prSet/>
      <dgm:spPr/>
      <dgm:t>
        <a:bodyPr/>
        <a:lstStyle/>
        <a:p>
          <a:endParaRPr lang="en-US"/>
        </a:p>
      </dgm:t>
    </dgm:pt>
    <dgm:pt modelId="{122A5D86-ABF2-0F4F-AF53-139A74628FD0}">
      <dgm:prSet phldrT="[Text]" custT="1"/>
      <dgm:spPr/>
      <dgm:t>
        <a:bodyPr/>
        <a:lstStyle/>
        <a:p>
          <a:r>
            <a:rPr lang="en-US" sz="4400" b="1" dirty="0"/>
            <a:t>Other Stakeholders</a:t>
          </a:r>
          <a:endParaRPr lang="en-US" sz="5200" b="1" dirty="0"/>
        </a:p>
      </dgm:t>
    </dgm:pt>
    <dgm:pt modelId="{584C68A2-97E5-9046-A19E-4C46CBC5407F}" type="parTrans" cxnId="{D2653AEB-70CD-4943-BF64-507120F15211}">
      <dgm:prSet/>
      <dgm:spPr/>
      <dgm:t>
        <a:bodyPr/>
        <a:lstStyle/>
        <a:p>
          <a:endParaRPr lang="en-US"/>
        </a:p>
      </dgm:t>
    </dgm:pt>
    <dgm:pt modelId="{D4B67E63-C709-D24C-A35E-4EDD9B5E0AE6}" type="sibTrans" cxnId="{D2653AEB-70CD-4943-BF64-507120F15211}">
      <dgm:prSet/>
      <dgm:spPr/>
      <dgm:t>
        <a:bodyPr/>
        <a:lstStyle/>
        <a:p>
          <a:endParaRPr lang="en-US"/>
        </a:p>
      </dgm:t>
    </dgm:pt>
    <dgm:pt modelId="{F471D9EC-F45B-F947-B57B-7D4657987460}">
      <dgm:prSet phldrT="[Text]"/>
      <dgm:spPr/>
      <dgm:t>
        <a:bodyPr/>
        <a:lstStyle/>
        <a:p>
          <a:r>
            <a:rPr lang="en-US" dirty="0">
              <a:cs typeface="Calibri Light"/>
            </a:rPr>
            <a:t>After Market Support Production Team (</a:t>
          </a:r>
          <a:r>
            <a:rPr lang="en-US" b="1" dirty="0">
              <a:cs typeface="Calibri Light"/>
            </a:rPr>
            <a:t>AMS</a:t>
          </a:r>
          <a:r>
            <a:rPr lang="en-US" dirty="0">
              <a:cs typeface="Calibri Light"/>
            </a:rPr>
            <a:t>)</a:t>
          </a:r>
          <a:endParaRPr lang="en-US" dirty="0"/>
        </a:p>
      </dgm:t>
    </dgm:pt>
    <dgm:pt modelId="{5DA2D163-C51A-DD48-BB0A-94C1A7F1C968}" type="parTrans" cxnId="{9DEABB2D-5CE3-7742-8332-955603BAB62C}">
      <dgm:prSet/>
      <dgm:spPr/>
      <dgm:t>
        <a:bodyPr/>
        <a:lstStyle/>
        <a:p>
          <a:endParaRPr lang="en-US"/>
        </a:p>
      </dgm:t>
    </dgm:pt>
    <dgm:pt modelId="{D6CACE69-5663-6344-8393-B4FEAE996AC2}" type="sibTrans" cxnId="{9DEABB2D-5CE3-7742-8332-955603BAB62C}">
      <dgm:prSet/>
      <dgm:spPr/>
      <dgm:t>
        <a:bodyPr/>
        <a:lstStyle/>
        <a:p>
          <a:endParaRPr lang="en-US"/>
        </a:p>
      </dgm:t>
    </dgm:pt>
    <dgm:pt modelId="{CE515E18-BD6E-654D-AECA-DEEAA634DFB9}">
      <dgm:prSet/>
      <dgm:spPr/>
      <dgm:t>
        <a:bodyPr/>
        <a:lstStyle/>
        <a:p>
          <a:r>
            <a:rPr lang="en-US" b="1" dirty="0">
              <a:cs typeface="Calibri Light"/>
            </a:rPr>
            <a:t>Project Manager </a:t>
          </a:r>
          <a:r>
            <a:rPr lang="en-US" dirty="0">
              <a:cs typeface="Calibri Light"/>
            </a:rPr>
            <a:t>(</a:t>
          </a:r>
          <a:r>
            <a:rPr lang="en-US" b="1" dirty="0">
              <a:cs typeface="Calibri Light"/>
            </a:rPr>
            <a:t>PM</a:t>
          </a:r>
          <a:r>
            <a:rPr lang="en-US" dirty="0">
              <a:cs typeface="Calibri Light"/>
            </a:rPr>
            <a:t>)</a:t>
          </a:r>
          <a:endParaRPr lang="en-US" dirty="0"/>
        </a:p>
      </dgm:t>
    </dgm:pt>
    <dgm:pt modelId="{97A0F743-DFE4-F140-A654-B4B07832D809}" type="parTrans" cxnId="{298E41CE-15BA-5942-9CF7-08D1228AD022}">
      <dgm:prSet/>
      <dgm:spPr/>
      <dgm:t>
        <a:bodyPr/>
        <a:lstStyle/>
        <a:p>
          <a:endParaRPr lang="en-US"/>
        </a:p>
      </dgm:t>
    </dgm:pt>
    <dgm:pt modelId="{90FB3D14-9CAB-ED49-98FC-657CDE12DA4F}" type="sibTrans" cxnId="{298E41CE-15BA-5942-9CF7-08D1228AD022}">
      <dgm:prSet/>
      <dgm:spPr/>
      <dgm:t>
        <a:bodyPr/>
        <a:lstStyle/>
        <a:p>
          <a:endParaRPr lang="en-US"/>
        </a:p>
      </dgm:t>
    </dgm:pt>
    <dgm:pt modelId="{3EB0622E-2645-B543-844A-1D236C698B02}">
      <dgm:prSet/>
      <dgm:spPr/>
      <dgm:t>
        <a:bodyPr/>
        <a:lstStyle/>
        <a:p>
          <a:r>
            <a:rPr lang="en-US" b="1" dirty="0">
              <a:cs typeface="Calibri Light"/>
            </a:rPr>
            <a:t>Operation Material Management </a:t>
          </a:r>
          <a:r>
            <a:rPr lang="en-US" dirty="0">
              <a:cs typeface="Calibri Light"/>
            </a:rPr>
            <a:t>(</a:t>
          </a:r>
          <a:r>
            <a:rPr lang="en-US" b="1" dirty="0">
              <a:cs typeface="Calibri Light"/>
            </a:rPr>
            <a:t>OMM</a:t>
          </a:r>
          <a:r>
            <a:rPr lang="en-US" dirty="0">
              <a:cs typeface="Calibri Light"/>
            </a:rPr>
            <a:t>)</a:t>
          </a:r>
        </a:p>
      </dgm:t>
    </dgm:pt>
    <dgm:pt modelId="{8562C9F6-3459-E74A-8763-D400C8C39536}" type="parTrans" cxnId="{F18CC413-C496-E14A-B823-44F62FA9154D}">
      <dgm:prSet/>
      <dgm:spPr/>
      <dgm:t>
        <a:bodyPr/>
        <a:lstStyle/>
        <a:p>
          <a:endParaRPr lang="en-US"/>
        </a:p>
      </dgm:t>
    </dgm:pt>
    <dgm:pt modelId="{C9056A5D-F6CB-694D-8EE7-2D1B2F76B2C1}" type="sibTrans" cxnId="{F18CC413-C496-E14A-B823-44F62FA9154D}">
      <dgm:prSet/>
      <dgm:spPr/>
      <dgm:t>
        <a:bodyPr/>
        <a:lstStyle/>
        <a:p>
          <a:endParaRPr lang="en-US"/>
        </a:p>
      </dgm:t>
    </dgm:pt>
    <dgm:pt modelId="{66C7769A-935C-5D4F-85E5-FD9758139FDF}">
      <dgm:prSet/>
      <dgm:spPr/>
      <dgm:t>
        <a:bodyPr/>
        <a:lstStyle/>
        <a:p>
          <a:r>
            <a:rPr lang="en-US" dirty="0">
              <a:cs typeface="Calibri Light"/>
            </a:rPr>
            <a:t>Manufacturing Engineering Team (</a:t>
          </a:r>
          <a:r>
            <a:rPr lang="en-US" b="1" dirty="0">
              <a:cs typeface="Calibri Light"/>
            </a:rPr>
            <a:t>ME</a:t>
          </a:r>
          <a:r>
            <a:rPr lang="en-US" dirty="0">
              <a:cs typeface="Calibri Light"/>
            </a:rPr>
            <a:t>)</a:t>
          </a:r>
        </a:p>
      </dgm:t>
    </dgm:pt>
    <dgm:pt modelId="{9EF67DE8-4B3C-DC4C-9037-BAE1D8A5E063}" type="parTrans" cxnId="{BF667396-8E73-834E-9645-7102FFF48174}">
      <dgm:prSet/>
      <dgm:spPr/>
      <dgm:t>
        <a:bodyPr/>
        <a:lstStyle/>
        <a:p>
          <a:endParaRPr lang="en-US"/>
        </a:p>
      </dgm:t>
    </dgm:pt>
    <dgm:pt modelId="{4C624D0F-6629-6C43-83B0-8771A5CA2E7C}" type="sibTrans" cxnId="{BF667396-8E73-834E-9645-7102FFF48174}">
      <dgm:prSet/>
      <dgm:spPr/>
      <dgm:t>
        <a:bodyPr/>
        <a:lstStyle/>
        <a:p>
          <a:endParaRPr lang="en-US"/>
        </a:p>
      </dgm:t>
    </dgm:pt>
    <dgm:pt modelId="{1D6D5CFF-D711-6648-9A91-1629E2E5E1A1}">
      <dgm:prSet/>
      <dgm:spPr/>
      <dgm:t>
        <a:bodyPr/>
        <a:lstStyle/>
        <a:p>
          <a:r>
            <a:rPr lang="en-US" dirty="0">
              <a:cs typeface="Calibri Light"/>
            </a:rPr>
            <a:t>Global Product Manager (</a:t>
          </a:r>
          <a:r>
            <a:rPr lang="en-US" b="1" dirty="0">
              <a:cs typeface="Calibri Light"/>
            </a:rPr>
            <a:t>GPM</a:t>
          </a:r>
          <a:r>
            <a:rPr lang="en-US" dirty="0">
              <a:cs typeface="Calibri Light"/>
            </a:rPr>
            <a:t>)</a:t>
          </a:r>
        </a:p>
      </dgm:t>
    </dgm:pt>
    <dgm:pt modelId="{1F3941C0-0567-9845-AD69-71D60C8133CD}" type="parTrans" cxnId="{A5661866-F6F4-F64E-8898-B8DC78D6B8B5}">
      <dgm:prSet/>
      <dgm:spPr/>
      <dgm:t>
        <a:bodyPr/>
        <a:lstStyle/>
        <a:p>
          <a:endParaRPr lang="en-US"/>
        </a:p>
      </dgm:t>
    </dgm:pt>
    <dgm:pt modelId="{F6BB216A-3602-FD42-AB58-4E020DA15A49}" type="sibTrans" cxnId="{A5661866-F6F4-F64E-8898-B8DC78D6B8B5}">
      <dgm:prSet/>
      <dgm:spPr/>
      <dgm:t>
        <a:bodyPr/>
        <a:lstStyle/>
        <a:p>
          <a:endParaRPr lang="en-US"/>
        </a:p>
      </dgm:t>
    </dgm:pt>
    <dgm:pt modelId="{A43F2000-69D4-F64A-B308-B4629B5489DC}">
      <dgm:prSet phldrT="[Text]" custT="1"/>
      <dgm:spPr/>
      <dgm:t>
        <a:bodyPr/>
        <a:lstStyle/>
        <a:p>
          <a:r>
            <a:rPr lang="en-US" sz="4400" b="1" dirty="0"/>
            <a:t>Decision Makers</a:t>
          </a:r>
        </a:p>
      </dgm:t>
    </dgm:pt>
    <dgm:pt modelId="{C6223F09-ADFF-4E4B-9778-70871ECA34F8}" type="sibTrans" cxnId="{318F4D12-15F2-BA45-928B-57D3A53B842C}">
      <dgm:prSet/>
      <dgm:spPr/>
      <dgm:t>
        <a:bodyPr/>
        <a:lstStyle/>
        <a:p>
          <a:endParaRPr lang="en-US"/>
        </a:p>
      </dgm:t>
    </dgm:pt>
    <dgm:pt modelId="{9DF002D3-81A1-494D-B09F-87A24A50839E}" type="parTrans" cxnId="{318F4D12-15F2-BA45-928B-57D3A53B842C}">
      <dgm:prSet/>
      <dgm:spPr/>
      <dgm:t>
        <a:bodyPr/>
        <a:lstStyle/>
        <a:p>
          <a:endParaRPr lang="en-US"/>
        </a:p>
      </dgm:t>
    </dgm:pt>
    <dgm:pt modelId="{331149C3-3FBF-C849-8EAC-2FE8E22609A2}">
      <dgm:prSet/>
      <dgm:spPr/>
      <dgm:t>
        <a:bodyPr/>
        <a:lstStyle/>
        <a:p>
          <a:r>
            <a:rPr lang="en-US" dirty="0">
              <a:cs typeface="Calibri Light"/>
            </a:rPr>
            <a:t>Service (</a:t>
          </a:r>
          <a:r>
            <a:rPr lang="en-US" b="1" dirty="0">
              <a:cs typeface="Calibri Light"/>
            </a:rPr>
            <a:t>SERV</a:t>
          </a:r>
          <a:r>
            <a:rPr lang="en-US" dirty="0">
              <a:cs typeface="Calibri Light"/>
            </a:rPr>
            <a:t>)</a:t>
          </a:r>
        </a:p>
      </dgm:t>
    </dgm:pt>
    <dgm:pt modelId="{65B29FA8-14A4-E248-A545-05AC743E5EEE}" type="parTrans" cxnId="{892F93FC-9349-9E49-AD01-CED51F673FF7}">
      <dgm:prSet/>
      <dgm:spPr/>
      <dgm:t>
        <a:bodyPr/>
        <a:lstStyle/>
        <a:p>
          <a:endParaRPr lang="en-US"/>
        </a:p>
      </dgm:t>
    </dgm:pt>
    <dgm:pt modelId="{88A74EBA-6C74-384A-826D-A70DAEAF6C21}" type="sibTrans" cxnId="{892F93FC-9349-9E49-AD01-CED51F673FF7}">
      <dgm:prSet/>
      <dgm:spPr/>
      <dgm:t>
        <a:bodyPr/>
        <a:lstStyle/>
        <a:p>
          <a:endParaRPr lang="en-US"/>
        </a:p>
      </dgm:t>
    </dgm:pt>
    <dgm:pt modelId="{D0BE1AAC-3045-C74C-A347-0BE8DAF8471D}" type="pres">
      <dgm:prSet presAssocID="{1F937B7C-5A36-C74F-A27E-1E0B4AB76089}" presName="theList" presStyleCnt="0">
        <dgm:presLayoutVars>
          <dgm:dir/>
          <dgm:animLvl val="lvl"/>
          <dgm:resizeHandles val="exact"/>
        </dgm:presLayoutVars>
      </dgm:prSet>
      <dgm:spPr/>
    </dgm:pt>
    <dgm:pt modelId="{64F33D8D-B618-804E-A9D4-F2A0752633A2}" type="pres">
      <dgm:prSet presAssocID="{A43F2000-69D4-F64A-B308-B4629B5489DC}" presName="compNode" presStyleCnt="0"/>
      <dgm:spPr/>
    </dgm:pt>
    <dgm:pt modelId="{5ED3A25F-0245-2047-9842-11658C8F5761}" type="pres">
      <dgm:prSet presAssocID="{A43F2000-69D4-F64A-B308-B4629B5489DC}" presName="aNode" presStyleLbl="bgShp" presStyleIdx="0" presStyleCnt="2"/>
      <dgm:spPr/>
    </dgm:pt>
    <dgm:pt modelId="{493405F9-6E4E-B94C-806A-EAF1DDE1BBBA}" type="pres">
      <dgm:prSet presAssocID="{A43F2000-69D4-F64A-B308-B4629B5489DC}" presName="textNode" presStyleLbl="bgShp" presStyleIdx="0" presStyleCnt="2"/>
      <dgm:spPr/>
    </dgm:pt>
    <dgm:pt modelId="{B3BFAA58-5268-EC43-BE80-6CC29106D217}" type="pres">
      <dgm:prSet presAssocID="{A43F2000-69D4-F64A-B308-B4629B5489DC}" presName="compChildNode" presStyleCnt="0"/>
      <dgm:spPr/>
    </dgm:pt>
    <dgm:pt modelId="{B3D284B8-8378-874F-A247-002754C64106}" type="pres">
      <dgm:prSet presAssocID="{A43F2000-69D4-F64A-B308-B4629B5489DC}" presName="theInnerList" presStyleCnt="0"/>
      <dgm:spPr/>
    </dgm:pt>
    <dgm:pt modelId="{73938A7C-7182-0149-9216-DF0C5BE809FB}" type="pres">
      <dgm:prSet presAssocID="{6153BF22-0F21-B04F-B1FA-A4CCDFB92B8F}" presName="childNode" presStyleLbl="node1" presStyleIdx="0" presStyleCnt="7">
        <dgm:presLayoutVars>
          <dgm:bulletEnabled val="1"/>
        </dgm:presLayoutVars>
      </dgm:prSet>
      <dgm:spPr/>
    </dgm:pt>
    <dgm:pt modelId="{F76FA676-60F2-534E-AC76-4E56F95A733F}" type="pres">
      <dgm:prSet presAssocID="{6153BF22-0F21-B04F-B1FA-A4CCDFB92B8F}" presName="aSpace2" presStyleCnt="0"/>
      <dgm:spPr/>
    </dgm:pt>
    <dgm:pt modelId="{C97176EB-D56B-534B-A782-D8233E01969C}" type="pres">
      <dgm:prSet presAssocID="{CE515E18-BD6E-654D-AECA-DEEAA634DFB9}" presName="childNode" presStyleLbl="node1" presStyleIdx="1" presStyleCnt="7">
        <dgm:presLayoutVars>
          <dgm:bulletEnabled val="1"/>
        </dgm:presLayoutVars>
      </dgm:prSet>
      <dgm:spPr/>
    </dgm:pt>
    <dgm:pt modelId="{FD25014B-8945-324B-B050-3B8A707C5676}" type="pres">
      <dgm:prSet presAssocID="{CE515E18-BD6E-654D-AECA-DEEAA634DFB9}" presName="aSpace2" presStyleCnt="0"/>
      <dgm:spPr/>
    </dgm:pt>
    <dgm:pt modelId="{598CC5F1-660E-6245-AE00-EC44E16A2DA0}" type="pres">
      <dgm:prSet presAssocID="{3EB0622E-2645-B543-844A-1D236C698B02}" presName="childNode" presStyleLbl="node1" presStyleIdx="2" presStyleCnt="7">
        <dgm:presLayoutVars>
          <dgm:bulletEnabled val="1"/>
        </dgm:presLayoutVars>
      </dgm:prSet>
      <dgm:spPr/>
    </dgm:pt>
    <dgm:pt modelId="{DF778804-A9BA-9F4C-8B7E-D5B84402BE17}" type="pres">
      <dgm:prSet presAssocID="{A43F2000-69D4-F64A-B308-B4629B5489DC}" presName="aSpace" presStyleCnt="0"/>
      <dgm:spPr/>
    </dgm:pt>
    <dgm:pt modelId="{ADF65485-3953-7148-B1A7-810EE5D75F30}" type="pres">
      <dgm:prSet presAssocID="{122A5D86-ABF2-0F4F-AF53-139A74628FD0}" presName="compNode" presStyleCnt="0"/>
      <dgm:spPr/>
    </dgm:pt>
    <dgm:pt modelId="{DDA84310-4793-0249-9AC0-CE9537BEA8A7}" type="pres">
      <dgm:prSet presAssocID="{122A5D86-ABF2-0F4F-AF53-139A74628FD0}" presName="aNode" presStyleLbl="bgShp" presStyleIdx="1" presStyleCnt="2" custLinFactNeighborY="294"/>
      <dgm:spPr/>
    </dgm:pt>
    <dgm:pt modelId="{596F3A1E-203E-B443-B1FB-2EC9A7F8803D}" type="pres">
      <dgm:prSet presAssocID="{122A5D86-ABF2-0F4F-AF53-139A74628FD0}" presName="textNode" presStyleLbl="bgShp" presStyleIdx="1" presStyleCnt="2"/>
      <dgm:spPr/>
    </dgm:pt>
    <dgm:pt modelId="{28E8B379-935C-F247-B71C-3889374CE185}" type="pres">
      <dgm:prSet presAssocID="{122A5D86-ABF2-0F4F-AF53-139A74628FD0}" presName="compChildNode" presStyleCnt="0"/>
      <dgm:spPr/>
    </dgm:pt>
    <dgm:pt modelId="{79E40995-53FF-7C41-946F-4DB15DE270BF}" type="pres">
      <dgm:prSet presAssocID="{122A5D86-ABF2-0F4F-AF53-139A74628FD0}" presName="theInnerList" presStyleCnt="0"/>
      <dgm:spPr/>
    </dgm:pt>
    <dgm:pt modelId="{ED350471-38FB-0F4F-96DC-80C25697316A}" type="pres">
      <dgm:prSet presAssocID="{F471D9EC-F45B-F947-B57B-7D4657987460}" presName="childNode" presStyleLbl="node1" presStyleIdx="3" presStyleCnt="7">
        <dgm:presLayoutVars>
          <dgm:bulletEnabled val="1"/>
        </dgm:presLayoutVars>
      </dgm:prSet>
      <dgm:spPr/>
    </dgm:pt>
    <dgm:pt modelId="{62E546AC-3098-EA48-809B-6D737F8C27C5}" type="pres">
      <dgm:prSet presAssocID="{F471D9EC-F45B-F947-B57B-7D4657987460}" presName="aSpace2" presStyleCnt="0"/>
      <dgm:spPr/>
    </dgm:pt>
    <dgm:pt modelId="{1780CC23-CB8C-1141-9C27-234F46E95701}" type="pres">
      <dgm:prSet presAssocID="{66C7769A-935C-5D4F-85E5-FD9758139FDF}" presName="childNode" presStyleLbl="node1" presStyleIdx="4" presStyleCnt="7">
        <dgm:presLayoutVars>
          <dgm:bulletEnabled val="1"/>
        </dgm:presLayoutVars>
      </dgm:prSet>
      <dgm:spPr/>
    </dgm:pt>
    <dgm:pt modelId="{E79F0D24-104D-0B44-BC2F-2C7E59532029}" type="pres">
      <dgm:prSet presAssocID="{66C7769A-935C-5D4F-85E5-FD9758139FDF}" presName="aSpace2" presStyleCnt="0"/>
      <dgm:spPr/>
    </dgm:pt>
    <dgm:pt modelId="{8CE3D53F-C563-304B-90BA-A0A7282106E1}" type="pres">
      <dgm:prSet presAssocID="{1D6D5CFF-D711-6648-9A91-1629E2E5E1A1}" presName="childNode" presStyleLbl="node1" presStyleIdx="5" presStyleCnt="7">
        <dgm:presLayoutVars>
          <dgm:bulletEnabled val="1"/>
        </dgm:presLayoutVars>
      </dgm:prSet>
      <dgm:spPr/>
    </dgm:pt>
    <dgm:pt modelId="{4EC2ADA0-1645-1044-B747-339D9BB9A2A6}" type="pres">
      <dgm:prSet presAssocID="{1D6D5CFF-D711-6648-9A91-1629E2E5E1A1}" presName="aSpace2" presStyleCnt="0"/>
      <dgm:spPr/>
    </dgm:pt>
    <dgm:pt modelId="{27FF2EA8-0928-614E-A3B4-582E38F8FD84}" type="pres">
      <dgm:prSet presAssocID="{331149C3-3FBF-C849-8EAC-2FE8E22609A2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36980204-323F-D04C-8CB5-50D3DB5120BD}" type="presOf" srcId="{A43F2000-69D4-F64A-B308-B4629B5489DC}" destId="{493405F9-6E4E-B94C-806A-EAF1DDE1BBBA}" srcOrd="1" destOrd="0" presId="urn:microsoft.com/office/officeart/2005/8/layout/lProcess2"/>
    <dgm:cxn modelId="{318F4D12-15F2-BA45-928B-57D3A53B842C}" srcId="{1F937B7C-5A36-C74F-A27E-1E0B4AB76089}" destId="{A43F2000-69D4-F64A-B308-B4629B5489DC}" srcOrd="0" destOrd="0" parTransId="{9DF002D3-81A1-494D-B09F-87A24A50839E}" sibTransId="{C6223F09-ADFF-4E4B-9778-70871ECA34F8}"/>
    <dgm:cxn modelId="{F18CC413-C496-E14A-B823-44F62FA9154D}" srcId="{A43F2000-69D4-F64A-B308-B4629B5489DC}" destId="{3EB0622E-2645-B543-844A-1D236C698B02}" srcOrd="2" destOrd="0" parTransId="{8562C9F6-3459-E74A-8763-D400C8C39536}" sibTransId="{C9056A5D-F6CB-694D-8EE7-2D1B2F76B2C1}"/>
    <dgm:cxn modelId="{26870518-F447-7E4B-A7BF-67C9CA33DAC0}" type="presOf" srcId="{A43F2000-69D4-F64A-B308-B4629B5489DC}" destId="{5ED3A25F-0245-2047-9842-11658C8F5761}" srcOrd="0" destOrd="0" presId="urn:microsoft.com/office/officeart/2005/8/layout/lProcess2"/>
    <dgm:cxn modelId="{A2FFB418-94C0-3244-9EFB-C4409BD58222}" type="presOf" srcId="{122A5D86-ABF2-0F4F-AF53-139A74628FD0}" destId="{596F3A1E-203E-B443-B1FB-2EC9A7F8803D}" srcOrd="1" destOrd="0" presId="urn:microsoft.com/office/officeart/2005/8/layout/lProcess2"/>
    <dgm:cxn modelId="{EEA47224-4456-7644-B7C9-78C2BCCB3BFE}" type="presOf" srcId="{6153BF22-0F21-B04F-B1FA-A4CCDFB92B8F}" destId="{73938A7C-7182-0149-9216-DF0C5BE809FB}" srcOrd="0" destOrd="0" presId="urn:microsoft.com/office/officeart/2005/8/layout/lProcess2"/>
    <dgm:cxn modelId="{9DEABB2D-5CE3-7742-8332-955603BAB62C}" srcId="{122A5D86-ABF2-0F4F-AF53-139A74628FD0}" destId="{F471D9EC-F45B-F947-B57B-7D4657987460}" srcOrd="0" destOrd="0" parTransId="{5DA2D163-C51A-DD48-BB0A-94C1A7F1C968}" sibTransId="{D6CACE69-5663-6344-8393-B4FEAE996AC2}"/>
    <dgm:cxn modelId="{86210F50-FBE1-2549-8812-C0F327E3E06E}" type="presOf" srcId="{3EB0622E-2645-B543-844A-1D236C698B02}" destId="{598CC5F1-660E-6245-AE00-EC44E16A2DA0}" srcOrd="0" destOrd="0" presId="urn:microsoft.com/office/officeart/2005/8/layout/lProcess2"/>
    <dgm:cxn modelId="{EEEBDA5C-6DF7-7D4E-813F-BF164A69A420}" type="presOf" srcId="{CE515E18-BD6E-654D-AECA-DEEAA634DFB9}" destId="{C97176EB-D56B-534B-A782-D8233E01969C}" srcOrd="0" destOrd="0" presId="urn:microsoft.com/office/officeart/2005/8/layout/lProcess2"/>
    <dgm:cxn modelId="{37949860-1934-9F4C-9547-1438846F5B6E}" type="presOf" srcId="{66C7769A-935C-5D4F-85E5-FD9758139FDF}" destId="{1780CC23-CB8C-1141-9C27-234F46E95701}" srcOrd="0" destOrd="0" presId="urn:microsoft.com/office/officeart/2005/8/layout/lProcess2"/>
    <dgm:cxn modelId="{A5661866-F6F4-F64E-8898-B8DC78D6B8B5}" srcId="{122A5D86-ABF2-0F4F-AF53-139A74628FD0}" destId="{1D6D5CFF-D711-6648-9A91-1629E2E5E1A1}" srcOrd="2" destOrd="0" parTransId="{1F3941C0-0567-9845-AD69-71D60C8133CD}" sibTransId="{F6BB216A-3602-FD42-AB58-4E020DA15A49}"/>
    <dgm:cxn modelId="{E34AB282-8BEB-284E-BB77-3714BC70A8BF}" type="presOf" srcId="{1F937B7C-5A36-C74F-A27E-1E0B4AB76089}" destId="{D0BE1AAC-3045-C74C-A347-0BE8DAF8471D}" srcOrd="0" destOrd="0" presId="urn:microsoft.com/office/officeart/2005/8/layout/lProcess2"/>
    <dgm:cxn modelId="{205EB78D-A6F5-4C47-9B53-65BD9265A576}" type="presOf" srcId="{331149C3-3FBF-C849-8EAC-2FE8E22609A2}" destId="{27FF2EA8-0928-614E-A3B4-582E38F8FD84}" srcOrd="0" destOrd="0" presId="urn:microsoft.com/office/officeart/2005/8/layout/lProcess2"/>
    <dgm:cxn modelId="{0B72A692-5377-C648-AE76-38EC5C654511}" type="presOf" srcId="{122A5D86-ABF2-0F4F-AF53-139A74628FD0}" destId="{DDA84310-4793-0249-9AC0-CE9537BEA8A7}" srcOrd="0" destOrd="0" presId="urn:microsoft.com/office/officeart/2005/8/layout/lProcess2"/>
    <dgm:cxn modelId="{E1142F94-7B0E-F049-A252-D2AB180C07C4}" type="presOf" srcId="{1D6D5CFF-D711-6648-9A91-1629E2E5E1A1}" destId="{8CE3D53F-C563-304B-90BA-A0A7282106E1}" srcOrd="0" destOrd="0" presId="urn:microsoft.com/office/officeart/2005/8/layout/lProcess2"/>
    <dgm:cxn modelId="{BF667396-8E73-834E-9645-7102FFF48174}" srcId="{122A5D86-ABF2-0F4F-AF53-139A74628FD0}" destId="{66C7769A-935C-5D4F-85E5-FD9758139FDF}" srcOrd="1" destOrd="0" parTransId="{9EF67DE8-4B3C-DC4C-9037-BAE1D8A5E063}" sibTransId="{4C624D0F-6629-6C43-83B0-8771A5CA2E7C}"/>
    <dgm:cxn modelId="{298E41CE-15BA-5942-9CF7-08D1228AD022}" srcId="{A43F2000-69D4-F64A-B308-B4629B5489DC}" destId="{CE515E18-BD6E-654D-AECA-DEEAA634DFB9}" srcOrd="1" destOrd="0" parTransId="{97A0F743-DFE4-F140-A654-B4B07832D809}" sibTransId="{90FB3D14-9CAB-ED49-98FC-657CDE12DA4F}"/>
    <dgm:cxn modelId="{EC385BE2-DD3C-0641-937C-36B98CEB87C7}" srcId="{A43F2000-69D4-F64A-B308-B4629B5489DC}" destId="{6153BF22-0F21-B04F-B1FA-A4CCDFB92B8F}" srcOrd="0" destOrd="0" parTransId="{58FC2453-DD39-FC48-8D67-CC941F7B7D6A}" sibTransId="{43476FAB-C2D5-5E46-8322-A082C0E1B678}"/>
    <dgm:cxn modelId="{D2653AEB-70CD-4943-BF64-507120F15211}" srcId="{1F937B7C-5A36-C74F-A27E-1E0B4AB76089}" destId="{122A5D86-ABF2-0F4F-AF53-139A74628FD0}" srcOrd="1" destOrd="0" parTransId="{584C68A2-97E5-9046-A19E-4C46CBC5407F}" sibTransId="{D4B67E63-C709-D24C-A35E-4EDD9B5E0AE6}"/>
    <dgm:cxn modelId="{6C5CEBFB-7920-E447-8F16-4FC29B1E7934}" type="presOf" srcId="{F471D9EC-F45B-F947-B57B-7D4657987460}" destId="{ED350471-38FB-0F4F-96DC-80C25697316A}" srcOrd="0" destOrd="0" presId="urn:microsoft.com/office/officeart/2005/8/layout/lProcess2"/>
    <dgm:cxn modelId="{892F93FC-9349-9E49-AD01-CED51F673FF7}" srcId="{122A5D86-ABF2-0F4F-AF53-139A74628FD0}" destId="{331149C3-3FBF-C849-8EAC-2FE8E22609A2}" srcOrd="3" destOrd="0" parTransId="{65B29FA8-14A4-E248-A545-05AC743E5EEE}" sibTransId="{88A74EBA-6C74-384A-826D-A70DAEAF6C21}"/>
    <dgm:cxn modelId="{29943644-F4AF-0A43-A3EA-34AD48D9C57F}" type="presParOf" srcId="{D0BE1AAC-3045-C74C-A347-0BE8DAF8471D}" destId="{64F33D8D-B618-804E-A9D4-F2A0752633A2}" srcOrd="0" destOrd="0" presId="urn:microsoft.com/office/officeart/2005/8/layout/lProcess2"/>
    <dgm:cxn modelId="{F2E26DD8-00DF-D142-AC53-191DF33791EF}" type="presParOf" srcId="{64F33D8D-B618-804E-A9D4-F2A0752633A2}" destId="{5ED3A25F-0245-2047-9842-11658C8F5761}" srcOrd="0" destOrd="0" presId="urn:microsoft.com/office/officeart/2005/8/layout/lProcess2"/>
    <dgm:cxn modelId="{E4129F72-08AE-134B-854B-9A928CAC925C}" type="presParOf" srcId="{64F33D8D-B618-804E-A9D4-F2A0752633A2}" destId="{493405F9-6E4E-B94C-806A-EAF1DDE1BBBA}" srcOrd="1" destOrd="0" presId="urn:microsoft.com/office/officeart/2005/8/layout/lProcess2"/>
    <dgm:cxn modelId="{679447E3-E59B-CA49-A9E3-0C4BFA6D5CFE}" type="presParOf" srcId="{64F33D8D-B618-804E-A9D4-F2A0752633A2}" destId="{B3BFAA58-5268-EC43-BE80-6CC29106D217}" srcOrd="2" destOrd="0" presId="urn:microsoft.com/office/officeart/2005/8/layout/lProcess2"/>
    <dgm:cxn modelId="{70D1B94F-2CD4-804D-BC7E-62F98AD4E2B8}" type="presParOf" srcId="{B3BFAA58-5268-EC43-BE80-6CC29106D217}" destId="{B3D284B8-8378-874F-A247-002754C64106}" srcOrd="0" destOrd="0" presId="urn:microsoft.com/office/officeart/2005/8/layout/lProcess2"/>
    <dgm:cxn modelId="{98D036DC-ABA0-DC41-968E-92A3DC7708B5}" type="presParOf" srcId="{B3D284B8-8378-874F-A247-002754C64106}" destId="{73938A7C-7182-0149-9216-DF0C5BE809FB}" srcOrd="0" destOrd="0" presId="urn:microsoft.com/office/officeart/2005/8/layout/lProcess2"/>
    <dgm:cxn modelId="{CCBD89FE-6467-C94D-9B87-844F198B0CDF}" type="presParOf" srcId="{B3D284B8-8378-874F-A247-002754C64106}" destId="{F76FA676-60F2-534E-AC76-4E56F95A733F}" srcOrd="1" destOrd="0" presId="urn:microsoft.com/office/officeart/2005/8/layout/lProcess2"/>
    <dgm:cxn modelId="{48CFE24D-8A7F-774D-A8BA-DE98A17ED286}" type="presParOf" srcId="{B3D284B8-8378-874F-A247-002754C64106}" destId="{C97176EB-D56B-534B-A782-D8233E01969C}" srcOrd="2" destOrd="0" presId="urn:microsoft.com/office/officeart/2005/8/layout/lProcess2"/>
    <dgm:cxn modelId="{D6F66104-059B-5A4B-BB77-0611F82A2A75}" type="presParOf" srcId="{B3D284B8-8378-874F-A247-002754C64106}" destId="{FD25014B-8945-324B-B050-3B8A707C5676}" srcOrd="3" destOrd="0" presId="urn:microsoft.com/office/officeart/2005/8/layout/lProcess2"/>
    <dgm:cxn modelId="{88B83A9C-F145-E946-87F2-CE4E65B32F2C}" type="presParOf" srcId="{B3D284B8-8378-874F-A247-002754C64106}" destId="{598CC5F1-660E-6245-AE00-EC44E16A2DA0}" srcOrd="4" destOrd="0" presId="urn:microsoft.com/office/officeart/2005/8/layout/lProcess2"/>
    <dgm:cxn modelId="{DB21A4D9-AA2F-2742-A3B7-E5E4F6526837}" type="presParOf" srcId="{D0BE1AAC-3045-C74C-A347-0BE8DAF8471D}" destId="{DF778804-A9BA-9F4C-8B7E-D5B84402BE17}" srcOrd="1" destOrd="0" presId="urn:microsoft.com/office/officeart/2005/8/layout/lProcess2"/>
    <dgm:cxn modelId="{2408D75B-4310-7C4F-9EDC-B078A76C5DBA}" type="presParOf" srcId="{D0BE1AAC-3045-C74C-A347-0BE8DAF8471D}" destId="{ADF65485-3953-7148-B1A7-810EE5D75F30}" srcOrd="2" destOrd="0" presId="urn:microsoft.com/office/officeart/2005/8/layout/lProcess2"/>
    <dgm:cxn modelId="{77CE5977-E700-2949-8723-828CFFBD2FEC}" type="presParOf" srcId="{ADF65485-3953-7148-B1A7-810EE5D75F30}" destId="{DDA84310-4793-0249-9AC0-CE9537BEA8A7}" srcOrd="0" destOrd="0" presId="urn:microsoft.com/office/officeart/2005/8/layout/lProcess2"/>
    <dgm:cxn modelId="{F4749BB7-82C7-9B40-8483-F4E1AE3BD412}" type="presParOf" srcId="{ADF65485-3953-7148-B1A7-810EE5D75F30}" destId="{596F3A1E-203E-B443-B1FB-2EC9A7F8803D}" srcOrd="1" destOrd="0" presId="urn:microsoft.com/office/officeart/2005/8/layout/lProcess2"/>
    <dgm:cxn modelId="{8F4DAB88-EA41-7F4B-9121-91BBB3A448C1}" type="presParOf" srcId="{ADF65485-3953-7148-B1A7-810EE5D75F30}" destId="{28E8B379-935C-F247-B71C-3889374CE185}" srcOrd="2" destOrd="0" presId="urn:microsoft.com/office/officeart/2005/8/layout/lProcess2"/>
    <dgm:cxn modelId="{210C8A9D-3764-754F-8A7B-17DF2A551AE3}" type="presParOf" srcId="{28E8B379-935C-F247-B71C-3889374CE185}" destId="{79E40995-53FF-7C41-946F-4DB15DE270BF}" srcOrd="0" destOrd="0" presId="urn:microsoft.com/office/officeart/2005/8/layout/lProcess2"/>
    <dgm:cxn modelId="{5034B4AE-4FF5-D54E-9D24-79628C35B872}" type="presParOf" srcId="{79E40995-53FF-7C41-946F-4DB15DE270BF}" destId="{ED350471-38FB-0F4F-96DC-80C25697316A}" srcOrd="0" destOrd="0" presId="urn:microsoft.com/office/officeart/2005/8/layout/lProcess2"/>
    <dgm:cxn modelId="{0E17D812-23F1-9041-BB26-3F8C6052775F}" type="presParOf" srcId="{79E40995-53FF-7C41-946F-4DB15DE270BF}" destId="{62E546AC-3098-EA48-809B-6D737F8C27C5}" srcOrd="1" destOrd="0" presId="urn:microsoft.com/office/officeart/2005/8/layout/lProcess2"/>
    <dgm:cxn modelId="{E3248190-CCF5-7143-8B21-84575841D34D}" type="presParOf" srcId="{79E40995-53FF-7C41-946F-4DB15DE270BF}" destId="{1780CC23-CB8C-1141-9C27-234F46E95701}" srcOrd="2" destOrd="0" presId="urn:microsoft.com/office/officeart/2005/8/layout/lProcess2"/>
    <dgm:cxn modelId="{212B79F9-F11F-AE46-82CF-06FF4F9F5A36}" type="presParOf" srcId="{79E40995-53FF-7C41-946F-4DB15DE270BF}" destId="{E79F0D24-104D-0B44-BC2F-2C7E59532029}" srcOrd="3" destOrd="0" presId="urn:microsoft.com/office/officeart/2005/8/layout/lProcess2"/>
    <dgm:cxn modelId="{011BFB25-FAC1-E841-87F6-76BA90E11C15}" type="presParOf" srcId="{79E40995-53FF-7C41-946F-4DB15DE270BF}" destId="{8CE3D53F-C563-304B-90BA-A0A7282106E1}" srcOrd="4" destOrd="0" presId="urn:microsoft.com/office/officeart/2005/8/layout/lProcess2"/>
    <dgm:cxn modelId="{08E9ECA1-38F1-AD4F-B6B4-85544AB47C2C}" type="presParOf" srcId="{79E40995-53FF-7C41-946F-4DB15DE270BF}" destId="{4EC2ADA0-1645-1044-B747-339D9BB9A2A6}" srcOrd="5" destOrd="0" presId="urn:microsoft.com/office/officeart/2005/8/layout/lProcess2"/>
    <dgm:cxn modelId="{AF9F1A59-FEE5-2147-861B-49E4AEFEC0DF}" type="presParOf" srcId="{79E40995-53FF-7C41-946F-4DB15DE270BF}" destId="{27FF2EA8-0928-614E-A3B4-582E38F8FD8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95339A-7E41-B440-8171-3CB3CCFD5ABF}" type="doc">
      <dgm:prSet loTypeId="urn:microsoft.com/office/officeart/2005/8/layout/hierarchy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3E9406-9FAC-644B-8A17-21A42FB39E98}">
      <dgm:prSet/>
      <dgm:spPr/>
      <dgm:t>
        <a:bodyPr/>
        <a:lstStyle/>
        <a:p>
          <a:r>
            <a:rPr lang="en-US" b="1"/>
            <a:t>Risk</a:t>
          </a:r>
        </a:p>
      </dgm:t>
    </dgm:pt>
    <dgm:pt modelId="{0132B63A-801F-0F4B-8A9E-E427378870A3}" type="parTrans" cxnId="{3ABE0748-AD7F-9540-867F-753A9CA1C263}">
      <dgm:prSet/>
      <dgm:spPr/>
      <dgm:t>
        <a:bodyPr/>
        <a:lstStyle/>
        <a:p>
          <a:endParaRPr lang="en-US"/>
        </a:p>
      </dgm:t>
    </dgm:pt>
    <dgm:pt modelId="{AE5B83C4-E205-3244-B068-8D3AEB973EDB}" type="sibTrans" cxnId="{3ABE0748-AD7F-9540-867F-753A9CA1C263}">
      <dgm:prSet/>
      <dgm:spPr/>
      <dgm:t>
        <a:bodyPr/>
        <a:lstStyle/>
        <a:p>
          <a:endParaRPr lang="en-US"/>
        </a:p>
      </dgm:t>
    </dgm:pt>
    <dgm:pt modelId="{F025B7DE-7197-B14C-8420-BC88B5BFE7B8}">
      <dgm:prSet/>
      <dgm:spPr/>
      <dgm:t>
        <a:bodyPr/>
        <a:lstStyle/>
        <a:p>
          <a:r>
            <a:rPr lang="en-US" dirty="0"/>
            <a:t>Overall risk including quality and supply chain considerations.</a:t>
          </a:r>
        </a:p>
      </dgm:t>
    </dgm:pt>
    <dgm:pt modelId="{17D4027A-86BB-5E44-92A8-60F6544B509F}" type="parTrans" cxnId="{2305C441-9DA2-FC48-8955-E40396462819}">
      <dgm:prSet/>
      <dgm:spPr/>
      <dgm:t>
        <a:bodyPr/>
        <a:lstStyle/>
        <a:p>
          <a:endParaRPr lang="en-US"/>
        </a:p>
      </dgm:t>
    </dgm:pt>
    <dgm:pt modelId="{54C62082-D808-4C42-871B-D1562F41983A}" type="sibTrans" cxnId="{2305C441-9DA2-FC48-8955-E40396462819}">
      <dgm:prSet/>
      <dgm:spPr/>
      <dgm:t>
        <a:bodyPr/>
        <a:lstStyle/>
        <a:p>
          <a:endParaRPr lang="en-US"/>
        </a:p>
      </dgm:t>
    </dgm:pt>
    <dgm:pt modelId="{78AB114F-817A-1B40-9DBA-6A97771EF36F}">
      <dgm:prSet/>
      <dgm:spPr/>
      <dgm:t>
        <a:bodyPr/>
        <a:lstStyle/>
        <a:p>
          <a:r>
            <a:rPr lang="en-US" b="1"/>
            <a:t>Timeline</a:t>
          </a:r>
        </a:p>
      </dgm:t>
    </dgm:pt>
    <dgm:pt modelId="{DC0976C7-9ED6-6241-90FB-491BF67DB8BF}" type="parTrans" cxnId="{A01ED400-F204-544E-9A1E-75A0976E2D4B}">
      <dgm:prSet/>
      <dgm:spPr/>
      <dgm:t>
        <a:bodyPr/>
        <a:lstStyle/>
        <a:p>
          <a:endParaRPr lang="en-US"/>
        </a:p>
      </dgm:t>
    </dgm:pt>
    <dgm:pt modelId="{8888EF6A-003A-CC40-91AD-4C4388772A4B}" type="sibTrans" cxnId="{A01ED400-F204-544E-9A1E-75A0976E2D4B}">
      <dgm:prSet/>
      <dgm:spPr/>
      <dgm:t>
        <a:bodyPr/>
        <a:lstStyle/>
        <a:p>
          <a:endParaRPr lang="en-US"/>
        </a:p>
      </dgm:t>
    </dgm:pt>
    <dgm:pt modelId="{0B373E64-AAB3-B042-BDB7-50C84A69E97D}">
      <dgm:prSet/>
      <dgm:spPr/>
      <dgm:t>
        <a:bodyPr/>
        <a:lstStyle/>
        <a:p>
          <a:r>
            <a:rPr lang="en-US" dirty="0"/>
            <a:t>Leadtime for production startup</a:t>
          </a:r>
        </a:p>
      </dgm:t>
    </dgm:pt>
    <dgm:pt modelId="{3599F3D9-F661-EC47-9537-B8BE5E0D4D29}" type="parTrans" cxnId="{534C6153-3D39-694A-9167-FB3D8C522593}">
      <dgm:prSet/>
      <dgm:spPr/>
      <dgm:t>
        <a:bodyPr/>
        <a:lstStyle/>
        <a:p>
          <a:endParaRPr lang="en-US"/>
        </a:p>
      </dgm:t>
    </dgm:pt>
    <dgm:pt modelId="{4DA259F4-DEC8-3A44-8B35-6682DC9C5E27}" type="sibTrans" cxnId="{534C6153-3D39-694A-9167-FB3D8C522593}">
      <dgm:prSet/>
      <dgm:spPr/>
      <dgm:t>
        <a:bodyPr/>
        <a:lstStyle/>
        <a:p>
          <a:endParaRPr lang="en-US"/>
        </a:p>
      </dgm:t>
    </dgm:pt>
    <dgm:pt modelId="{78D0A237-E862-F948-99A7-859783ECA551}">
      <dgm:prSet/>
      <dgm:spPr/>
      <dgm:t>
        <a:bodyPr/>
        <a:lstStyle/>
        <a:p>
          <a:r>
            <a:rPr lang="en-US" b="1"/>
            <a:t>Flexibility</a:t>
          </a:r>
        </a:p>
      </dgm:t>
    </dgm:pt>
    <dgm:pt modelId="{D3F52D50-9487-3E4A-8957-4BBA893B88AB}" type="parTrans" cxnId="{EC148D7A-F4C3-5044-BD89-C84E36BF766D}">
      <dgm:prSet/>
      <dgm:spPr/>
      <dgm:t>
        <a:bodyPr/>
        <a:lstStyle/>
        <a:p>
          <a:endParaRPr lang="en-US"/>
        </a:p>
      </dgm:t>
    </dgm:pt>
    <dgm:pt modelId="{F4C159AA-D671-8C4C-85AA-EB758D8C024C}" type="sibTrans" cxnId="{EC148D7A-F4C3-5044-BD89-C84E36BF766D}">
      <dgm:prSet/>
      <dgm:spPr/>
      <dgm:t>
        <a:bodyPr/>
        <a:lstStyle/>
        <a:p>
          <a:endParaRPr lang="en-US"/>
        </a:p>
      </dgm:t>
    </dgm:pt>
    <dgm:pt modelId="{C43600F1-92E7-7C4D-9C83-A3009B13C678}">
      <dgm:prSet/>
      <dgm:spPr/>
      <dgm:t>
        <a:bodyPr/>
        <a:lstStyle/>
        <a:p>
          <a:r>
            <a:rPr lang="en-US" dirty="0"/>
            <a:t>Ability to change production quota or kit contents</a:t>
          </a:r>
        </a:p>
      </dgm:t>
    </dgm:pt>
    <dgm:pt modelId="{B37BA163-EBA1-0643-BAAD-1BB95990741D}" type="parTrans" cxnId="{41070B13-F676-4246-AC20-58B974DD9BB4}">
      <dgm:prSet/>
      <dgm:spPr/>
      <dgm:t>
        <a:bodyPr/>
        <a:lstStyle/>
        <a:p>
          <a:endParaRPr lang="en-US"/>
        </a:p>
      </dgm:t>
    </dgm:pt>
    <dgm:pt modelId="{35F483F3-F788-244A-B39D-6CD8D119CCCD}" type="sibTrans" cxnId="{41070B13-F676-4246-AC20-58B974DD9BB4}">
      <dgm:prSet/>
      <dgm:spPr/>
      <dgm:t>
        <a:bodyPr/>
        <a:lstStyle/>
        <a:p>
          <a:endParaRPr lang="en-US"/>
        </a:p>
      </dgm:t>
    </dgm:pt>
    <dgm:pt modelId="{8F0E039C-6440-9E45-AA8B-2F7AB1ED7756}">
      <dgm:prSet/>
      <dgm:spPr/>
      <dgm:t>
        <a:bodyPr/>
        <a:lstStyle/>
        <a:p>
          <a:r>
            <a:rPr lang="en-US" b="1"/>
            <a:t>Demand</a:t>
          </a:r>
        </a:p>
      </dgm:t>
    </dgm:pt>
    <dgm:pt modelId="{8DDEF8E1-242D-0442-941B-E8C8CCD5887C}" type="parTrans" cxnId="{B6DAB205-CCFA-C843-B9E0-E48F801441DE}">
      <dgm:prSet/>
      <dgm:spPr/>
      <dgm:t>
        <a:bodyPr/>
        <a:lstStyle/>
        <a:p>
          <a:endParaRPr lang="en-US"/>
        </a:p>
      </dgm:t>
    </dgm:pt>
    <dgm:pt modelId="{BF1F059F-5B8C-CC4B-A2F6-169A61A7CC7E}" type="sibTrans" cxnId="{B6DAB205-CCFA-C843-B9E0-E48F801441DE}">
      <dgm:prSet/>
      <dgm:spPr/>
      <dgm:t>
        <a:bodyPr/>
        <a:lstStyle/>
        <a:p>
          <a:endParaRPr lang="en-US"/>
        </a:p>
      </dgm:t>
    </dgm:pt>
    <dgm:pt modelId="{D29F6B04-8138-1640-84D9-018C7FC9FCF5}">
      <dgm:prSet/>
      <dgm:spPr/>
      <dgm:t>
        <a:bodyPr/>
        <a:lstStyle/>
        <a:p>
          <a:r>
            <a:rPr lang="en-US" dirty="0"/>
            <a:t>Ability to meet production needs for kit</a:t>
          </a:r>
        </a:p>
      </dgm:t>
    </dgm:pt>
    <dgm:pt modelId="{84B5FD90-B4EE-BD49-B9B8-E85F457D7D0D}" type="parTrans" cxnId="{AAD0AF6E-E0D5-1E4A-BB62-EC15D8846137}">
      <dgm:prSet/>
      <dgm:spPr/>
      <dgm:t>
        <a:bodyPr/>
        <a:lstStyle/>
        <a:p>
          <a:endParaRPr lang="en-US"/>
        </a:p>
      </dgm:t>
    </dgm:pt>
    <dgm:pt modelId="{A2A10F9B-27F6-6D41-A461-1069CB08F91F}" type="sibTrans" cxnId="{AAD0AF6E-E0D5-1E4A-BB62-EC15D8846137}">
      <dgm:prSet/>
      <dgm:spPr/>
      <dgm:t>
        <a:bodyPr/>
        <a:lstStyle/>
        <a:p>
          <a:endParaRPr lang="en-US"/>
        </a:p>
      </dgm:t>
    </dgm:pt>
    <dgm:pt modelId="{E7012C92-1A36-8043-B508-86AEBE68DA79}">
      <dgm:prSet/>
      <dgm:spPr/>
      <dgm:t>
        <a:bodyPr/>
        <a:lstStyle/>
        <a:p>
          <a:r>
            <a:rPr lang="en-US" b="1"/>
            <a:t>Impact</a:t>
          </a:r>
        </a:p>
      </dgm:t>
    </dgm:pt>
    <dgm:pt modelId="{03BA3C54-67B1-5D41-94F0-DD5320515092}" type="parTrans" cxnId="{5F39561D-9315-F646-9772-35852A57E003}">
      <dgm:prSet/>
      <dgm:spPr/>
      <dgm:t>
        <a:bodyPr/>
        <a:lstStyle/>
        <a:p>
          <a:endParaRPr lang="en-US"/>
        </a:p>
      </dgm:t>
    </dgm:pt>
    <dgm:pt modelId="{A2CA0D89-0B72-B44B-8BA9-9118CE378392}" type="sibTrans" cxnId="{5F39561D-9315-F646-9772-35852A57E003}">
      <dgm:prSet/>
      <dgm:spPr/>
      <dgm:t>
        <a:bodyPr/>
        <a:lstStyle/>
        <a:p>
          <a:endParaRPr lang="en-US"/>
        </a:p>
      </dgm:t>
    </dgm:pt>
    <dgm:pt modelId="{7CCEAB4F-2455-0546-9884-0E1042A0C3DE}">
      <dgm:prSet/>
      <dgm:spPr/>
      <dgm:t>
        <a:bodyPr/>
        <a:lstStyle/>
        <a:p>
          <a:r>
            <a:rPr lang="en-US" dirty="0"/>
            <a:t>Impact on production needs for other kits</a:t>
          </a:r>
        </a:p>
      </dgm:t>
    </dgm:pt>
    <dgm:pt modelId="{BC75F9C4-8E6F-4E40-BD0E-BC8D0316B4E1}" type="parTrans" cxnId="{81DE67BB-91B9-2E4E-8DDC-E42BD4FCF6D0}">
      <dgm:prSet/>
      <dgm:spPr/>
      <dgm:t>
        <a:bodyPr/>
        <a:lstStyle/>
        <a:p>
          <a:endParaRPr lang="en-US"/>
        </a:p>
      </dgm:t>
    </dgm:pt>
    <dgm:pt modelId="{506EA617-8EF1-704F-98D5-95FFBB4204E1}" type="sibTrans" cxnId="{81DE67BB-91B9-2E4E-8DDC-E42BD4FCF6D0}">
      <dgm:prSet/>
      <dgm:spPr/>
      <dgm:t>
        <a:bodyPr/>
        <a:lstStyle/>
        <a:p>
          <a:endParaRPr lang="en-US"/>
        </a:p>
      </dgm:t>
    </dgm:pt>
    <dgm:pt modelId="{D33EBF8F-1D32-044E-9939-487014BF2C8E}">
      <dgm:prSet/>
      <dgm:spPr/>
      <dgm:t>
        <a:bodyPr/>
        <a:lstStyle/>
        <a:p>
          <a:pPr>
            <a:spcAft>
              <a:spcPts val="300"/>
            </a:spcAft>
          </a:pPr>
          <a:r>
            <a:rPr lang="en-US" dirty="0"/>
            <a:t>Low</a:t>
          </a:r>
        </a:p>
        <a:p>
          <a:pPr>
            <a:spcAft>
              <a:spcPts val="300"/>
            </a:spcAft>
          </a:pPr>
          <a:r>
            <a:rPr lang="en-US" dirty="0"/>
            <a:t>Medium</a:t>
          </a:r>
        </a:p>
        <a:p>
          <a:pPr>
            <a:spcAft>
              <a:spcPts val="300"/>
            </a:spcAft>
          </a:pPr>
          <a:r>
            <a:rPr lang="en-US" dirty="0"/>
            <a:t>High</a:t>
          </a:r>
        </a:p>
      </dgm:t>
    </dgm:pt>
    <dgm:pt modelId="{D896A3F5-064A-414D-A0DA-9E2B9F87C283}" type="parTrans" cxnId="{BEE0CC56-430D-234F-982B-0E07F7B66AF3}">
      <dgm:prSet/>
      <dgm:spPr/>
      <dgm:t>
        <a:bodyPr/>
        <a:lstStyle/>
        <a:p>
          <a:endParaRPr lang="en-US"/>
        </a:p>
      </dgm:t>
    </dgm:pt>
    <dgm:pt modelId="{077B7050-C1FF-C84E-A533-02ED07A7ED3F}" type="sibTrans" cxnId="{BEE0CC56-430D-234F-982B-0E07F7B66AF3}">
      <dgm:prSet/>
      <dgm:spPr/>
      <dgm:t>
        <a:bodyPr/>
        <a:lstStyle/>
        <a:p>
          <a:endParaRPr lang="en-US"/>
        </a:p>
      </dgm:t>
    </dgm:pt>
    <dgm:pt modelId="{38BE2D0C-8548-1A46-AA01-C9007BB006DC}">
      <dgm:prSet/>
      <dgm:spPr/>
      <dgm:t>
        <a:bodyPr/>
        <a:lstStyle/>
        <a:p>
          <a:pPr>
            <a:spcAft>
              <a:spcPts val="300"/>
            </a:spcAft>
          </a:pPr>
          <a:r>
            <a:rPr lang="en-US" dirty="0"/>
            <a:t>Short</a:t>
          </a:r>
        </a:p>
        <a:p>
          <a:pPr>
            <a:spcAft>
              <a:spcPts val="300"/>
            </a:spcAft>
          </a:pPr>
          <a:r>
            <a:rPr lang="en-US" dirty="0"/>
            <a:t>Medium</a:t>
          </a:r>
        </a:p>
        <a:p>
          <a:pPr>
            <a:spcAft>
              <a:spcPts val="300"/>
            </a:spcAft>
          </a:pPr>
          <a:r>
            <a:rPr lang="en-US" dirty="0"/>
            <a:t>Long</a:t>
          </a:r>
        </a:p>
      </dgm:t>
    </dgm:pt>
    <dgm:pt modelId="{99898EF1-9ADC-0441-8C92-666A699AA2F8}" type="parTrans" cxnId="{BEFDD218-161F-1541-8A97-7E10DA48D9F4}">
      <dgm:prSet/>
      <dgm:spPr/>
      <dgm:t>
        <a:bodyPr/>
        <a:lstStyle/>
        <a:p>
          <a:endParaRPr lang="en-US"/>
        </a:p>
      </dgm:t>
    </dgm:pt>
    <dgm:pt modelId="{9840B91E-56E3-494C-BB08-8702577867AE}" type="sibTrans" cxnId="{BEFDD218-161F-1541-8A97-7E10DA48D9F4}">
      <dgm:prSet/>
      <dgm:spPr/>
      <dgm:t>
        <a:bodyPr/>
        <a:lstStyle/>
        <a:p>
          <a:endParaRPr lang="en-US"/>
        </a:p>
      </dgm:t>
    </dgm:pt>
    <dgm:pt modelId="{485E63BB-E939-E74F-BAA1-93DA276A6A87}">
      <dgm:prSet/>
      <dgm:spPr/>
      <dgm:t>
        <a:bodyPr/>
        <a:lstStyle/>
        <a:p>
          <a:pPr>
            <a:spcAft>
              <a:spcPts val="300"/>
            </a:spcAft>
          </a:pPr>
          <a:r>
            <a:rPr lang="en-US" dirty="0"/>
            <a:t>Improve</a:t>
          </a:r>
        </a:p>
        <a:p>
          <a:pPr>
            <a:spcAft>
              <a:spcPts val="300"/>
            </a:spcAft>
          </a:pPr>
          <a:r>
            <a:rPr lang="en-US" dirty="0"/>
            <a:t>Same</a:t>
          </a:r>
        </a:p>
        <a:p>
          <a:pPr>
            <a:spcAft>
              <a:spcPts val="300"/>
            </a:spcAft>
          </a:pPr>
          <a:r>
            <a:rPr lang="en-US" dirty="0"/>
            <a:t>Worsen</a:t>
          </a:r>
        </a:p>
      </dgm:t>
    </dgm:pt>
    <dgm:pt modelId="{F37D5406-34DC-EF4B-8159-96C6298E647E}" type="parTrans" cxnId="{AAC5E9F7-78A9-0848-90FD-B955F195C8A6}">
      <dgm:prSet/>
      <dgm:spPr/>
      <dgm:t>
        <a:bodyPr/>
        <a:lstStyle/>
        <a:p>
          <a:endParaRPr lang="en-US"/>
        </a:p>
      </dgm:t>
    </dgm:pt>
    <dgm:pt modelId="{2869DF1E-60A6-2444-96ED-FA0AF2C12E10}" type="sibTrans" cxnId="{AAC5E9F7-78A9-0848-90FD-B955F195C8A6}">
      <dgm:prSet/>
      <dgm:spPr/>
      <dgm:t>
        <a:bodyPr/>
        <a:lstStyle/>
        <a:p>
          <a:endParaRPr lang="en-US"/>
        </a:p>
      </dgm:t>
    </dgm:pt>
    <dgm:pt modelId="{1D6ECA4F-C605-3D43-B001-876C6E702BB0}">
      <dgm:prSet/>
      <dgm:spPr/>
      <dgm:t>
        <a:bodyPr/>
        <a:lstStyle/>
        <a:p>
          <a:pPr>
            <a:lnSpc>
              <a:spcPct val="100000"/>
            </a:lnSpc>
            <a:spcAft>
              <a:spcPts val="300"/>
            </a:spcAft>
          </a:pPr>
          <a:r>
            <a:rPr lang="en-US" dirty="0"/>
            <a:t>High</a:t>
          </a:r>
        </a:p>
        <a:p>
          <a:pPr>
            <a:lnSpc>
              <a:spcPct val="100000"/>
            </a:lnSpc>
            <a:spcAft>
              <a:spcPts val="300"/>
            </a:spcAft>
          </a:pPr>
          <a:r>
            <a:rPr lang="en-US" dirty="0"/>
            <a:t>Medium</a:t>
          </a:r>
        </a:p>
        <a:p>
          <a:pPr>
            <a:lnSpc>
              <a:spcPct val="100000"/>
            </a:lnSpc>
            <a:spcAft>
              <a:spcPts val="300"/>
            </a:spcAft>
          </a:pPr>
          <a:r>
            <a:rPr lang="en-US" dirty="0"/>
            <a:t>Low</a:t>
          </a:r>
        </a:p>
      </dgm:t>
    </dgm:pt>
    <dgm:pt modelId="{5AEC7AA1-DDF0-E544-8D13-A6147CA5390C}" type="parTrans" cxnId="{B435FDCF-0154-FA4D-82EC-059D8BA4CD08}">
      <dgm:prSet/>
      <dgm:spPr/>
      <dgm:t>
        <a:bodyPr/>
        <a:lstStyle/>
        <a:p>
          <a:endParaRPr lang="en-US"/>
        </a:p>
      </dgm:t>
    </dgm:pt>
    <dgm:pt modelId="{18FB1502-4C80-AF49-A39C-860E9ECEE816}" type="sibTrans" cxnId="{B435FDCF-0154-FA4D-82EC-059D8BA4CD08}">
      <dgm:prSet/>
      <dgm:spPr/>
      <dgm:t>
        <a:bodyPr/>
        <a:lstStyle/>
        <a:p>
          <a:endParaRPr lang="en-US"/>
        </a:p>
      </dgm:t>
    </dgm:pt>
    <dgm:pt modelId="{DE6544FE-DE22-DA4B-B206-5A553C9663E5}">
      <dgm:prSet/>
      <dgm:spPr/>
      <dgm:t>
        <a:bodyPr/>
        <a:lstStyle/>
        <a:p>
          <a:pPr>
            <a:spcAft>
              <a:spcPts val="300"/>
            </a:spcAft>
          </a:pPr>
          <a:r>
            <a:rPr lang="en-US" dirty="0"/>
            <a:t>No</a:t>
          </a:r>
        </a:p>
        <a:p>
          <a:pPr>
            <a:spcAft>
              <a:spcPts val="300"/>
            </a:spcAft>
          </a:pPr>
          <a:r>
            <a:rPr lang="en-US" dirty="0"/>
            <a:t>Yes</a:t>
          </a:r>
        </a:p>
      </dgm:t>
    </dgm:pt>
    <dgm:pt modelId="{E0DB7A70-4B6F-CE4C-86A2-0006250628B8}" type="parTrans" cxnId="{19647682-DF89-3F4A-8B0B-2DD39304186A}">
      <dgm:prSet/>
      <dgm:spPr/>
      <dgm:t>
        <a:bodyPr/>
        <a:lstStyle/>
        <a:p>
          <a:endParaRPr lang="en-US"/>
        </a:p>
      </dgm:t>
    </dgm:pt>
    <dgm:pt modelId="{68B97393-FDED-4946-B0D6-67B28A8BBAA7}" type="sibTrans" cxnId="{19647682-DF89-3F4A-8B0B-2DD39304186A}">
      <dgm:prSet/>
      <dgm:spPr/>
      <dgm:t>
        <a:bodyPr/>
        <a:lstStyle/>
        <a:p>
          <a:endParaRPr lang="en-US"/>
        </a:p>
      </dgm:t>
    </dgm:pt>
    <dgm:pt modelId="{0292E9DF-ABD3-C240-A33C-973D0184289C}" type="pres">
      <dgm:prSet presAssocID="{3E95339A-7E41-B440-8171-3CB3CCFD5A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1487BB-C669-6441-8875-F90248E63E9A}" type="pres">
      <dgm:prSet presAssocID="{8F3E9406-9FAC-644B-8A17-21A42FB39E98}" presName="root" presStyleCnt="0"/>
      <dgm:spPr/>
    </dgm:pt>
    <dgm:pt modelId="{5D23CAA7-EBDA-BC4E-B4F7-D9808829BFA1}" type="pres">
      <dgm:prSet presAssocID="{8F3E9406-9FAC-644B-8A17-21A42FB39E98}" presName="rootComposite" presStyleCnt="0"/>
      <dgm:spPr/>
    </dgm:pt>
    <dgm:pt modelId="{259A8CCC-24B7-F24B-9E61-1F79D864F693}" type="pres">
      <dgm:prSet presAssocID="{8F3E9406-9FAC-644B-8A17-21A42FB39E98}" presName="rootText" presStyleLbl="node1" presStyleIdx="0" presStyleCnt="5"/>
      <dgm:spPr/>
    </dgm:pt>
    <dgm:pt modelId="{63C232B4-871C-3D40-83BE-3FFFB7F21F49}" type="pres">
      <dgm:prSet presAssocID="{8F3E9406-9FAC-644B-8A17-21A42FB39E98}" presName="rootConnector" presStyleLbl="node1" presStyleIdx="0" presStyleCnt="5"/>
      <dgm:spPr/>
    </dgm:pt>
    <dgm:pt modelId="{959B07EA-96C6-D642-B5E8-E0049AEABDA5}" type="pres">
      <dgm:prSet presAssocID="{8F3E9406-9FAC-644B-8A17-21A42FB39E98}" presName="childShape" presStyleCnt="0"/>
      <dgm:spPr/>
    </dgm:pt>
    <dgm:pt modelId="{49B2534A-9224-734A-B8F1-2D658A3577C5}" type="pres">
      <dgm:prSet presAssocID="{17D4027A-86BB-5E44-92A8-60F6544B509F}" presName="Name13" presStyleLbl="parChTrans1D2" presStyleIdx="0" presStyleCnt="10"/>
      <dgm:spPr/>
    </dgm:pt>
    <dgm:pt modelId="{2AAD046D-897B-B147-897D-27DAB872978D}" type="pres">
      <dgm:prSet presAssocID="{F025B7DE-7197-B14C-8420-BC88B5BFE7B8}" presName="childText" presStyleLbl="bgAcc1" presStyleIdx="0" presStyleCnt="10">
        <dgm:presLayoutVars>
          <dgm:bulletEnabled val="1"/>
        </dgm:presLayoutVars>
      </dgm:prSet>
      <dgm:spPr/>
    </dgm:pt>
    <dgm:pt modelId="{CE24BCBA-337A-1B4A-8F07-EC23DFAEC944}" type="pres">
      <dgm:prSet presAssocID="{D896A3F5-064A-414D-A0DA-9E2B9F87C283}" presName="Name13" presStyleLbl="parChTrans1D2" presStyleIdx="1" presStyleCnt="10"/>
      <dgm:spPr/>
    </dgm:pt>
    <dgm:pt modelId="{0D26EC69-E316-974A-BD15-96E6E33D5C71}" type="pres">
      <dgm:prSet presAssocID="{D33EBF8F-1D32-044E-9939-487014BF2C8E}" presName="childText" presStyleLbl="bgAcc1" presStyleIdx="1" presStyleCnt="10">
        <dgm:presLayoutVars>
          <dgm:bulletEnabled val="1"/>
        </dgm:presLayoutVars>
      </dgm:prSet>
      <dgm:spPr/>
    </dgm:pt>
    <dgm:pt modelId="{A47C9E47-D31C-3440-8FFC-659F193B56DE}" type="pres">
      <dgm:prSet presAssocID="{78AB114F-817A-1B40-9DBA-6A97771EF36F}" presName="root" presStyleCnt="0"/>
      <dgm:spPr/>
    </dgm:pt>
    <dgm:pt modelId="{8F5FF0C7-37FE-B247-8EAE-60F260471035}" type="pres">
      <dgm:prSet presAssocID="{78AB114F-817A-1B40-9DBA-6A97771EF36F}" presName="rootComposite" presStyleCnt="0"/>
      <dgm:spPr/>
    </dgm:pt>
    <dgm:pt modelId="{BF4BFC18-4C60-E146-BFD4-B49D25664747}" type="pres">
      <dgm:prSet presAssocID="{78AB114F-817A-1B40-9DBA-6A97771EF36F}" presName="rootText" presStyleLbl="node1" presStyleIdx="1" presStyleCnt="5"/>
      <dgm:spPr/>
    </dgm:pt>
    <dgm:pt modelId="{42D22AB9-3DF1-604D-8FD8-381AF07EBB38}" type="pres">
      <dgm:prSet presAssocID="{78AB114F-817A-1B40-9DBA-6A97771EF36F}" presName="rootConnector" presStyleLbl="node1" presStyleIdx="1" presStyleCnt="5"/>
      <dgm:spPr/>
    </dgm:pt>
    <dgm:pt modelId="{7F950428-A6C8-EA44-9879-F45FCF801F04}" type="pres">
      <dgm:prSet presAssocID="{78AB114F-817A-1B40-9DBA-6A97771EF36F}" presName="childShape" presStyleCnt="0"/>
      <dgm:spPr/>
    </dgm:pt>
    <dgm:pt modelId="{3610F6AD-5558-0248-B038-DFFFB84DF87D}" type="pres">
      <dgm:prSet presAssocID="{3599F3D9-F661-EC47-9537-B8BE5E0D4D29}" presName="Name13" presStyleLbl="parChTrans1D2" presStyleIdx="2" presStyleCnt="10"/>
      <dgm:spPr/>
    </dgm:pt>
    <dgm:pt modelId="{0765384A-C67C-3B4C-BAEE-D0FAAD9755DE}" type="pres">
      <dgm:prSet presAssocID="{0B373E64-AAB3-B042-BDB7-50C84A69E97D}" presName="childText" presStyleLbl="bgAcc1" presStyleIdx="2" presStyleCnt="10">
        <dgm:presLayoutVars>
          <dgm:bulletEnabled val="1"/>
        </dgm:presLayoutVars>
      </dgm:prSet>
      <dgm:spPr/>
    </dgm:pt>
    <dgm:pt modelId="{3F9F8D93-86EC-3747-84F8-42A50BB8BFCB}" type="pres">
      <dgm:prSet presAssocID="{99898EF1-9ADC-0441-8C92-666A699AA2F8}" presName="Name13" presStyleLbl="parChTrans1D2" presStyleIdx="3" presStyleCnt="10"/>
      <dgm:spPr/>
    </dgm:pt>
    <dgm:pt modelId="{0562DD24-40C0-984C-AAA3-FB00BBE1A90F}" type="pres">
      <dgm:prSet presAssocID="{38BE2D0C-8548-1A46-AA01-C9007BB006DC}" presName="childText" presStyleLbl="bgAcc1" presStyleIdx="3" presStyleCnt="10">
        <dgm:presLayoutVars>
          <dgm:bulletEnabled val="1"/>
        </dgm:presLayoutVars>
      </dgm:prSet>
      <dgm:spPr/>
    </dgm:pt>
    <dgm:pt modelId="{AC93F1E8-9910-2B49-91C9-5ECDC859FAE2}" type="pres">
      <dgm:prSet presAssocID="{78D0A237-E862-F948-99A7-859783ECA551}" presName="root" presStyleCnt="0"/>
      <dgm:spPr/>
    </dgm:pt>
    <dgm:pt modelId="{51515460-7392-454C-B208-C2CCB03BBE36}" type="pres">
      <dgm:prSet presAssocID="{78D0A237-E862-F948-99A7-859783ECA551}" presName="rootComposite" presStyleCnt="0"/>
      <dgm:spPr/>
    </dgm:pt>
    <dgm:pt modelId="{73DCF58E-4916-DA46-A64E-6E5B296CFFD8}" type="pres">
      <dgm:prSet presAssocID="{78D0A237-E862-F948-99A7-859783ECA551}" presName="rootText" presStyleLbl="node1" presStyleIdx="2" presStyleCnt="5"/>
      <dgm:spPr/>
    </dgm:pt>
    <dgm:pt modelId="{1D99E744-F248-0444-871E-7CF33A8CFF66}" type="pres">
      <dgm:prSet presAssocID="{78D0A237-E862-F948-99A7-859783ECA551}" presName="rootConnector" presStyleLbl="node1" presStyleIdx="2" presStyleCnt="5"/>
      <dgm:spPr/>
    </dgm:pt>
    <dgm:pt modelId="{558C8475-462D-AB4C-94AF-470A809F71C2}" type="pres">
      <dgm:prSet presAssocID="{78D0A237-E862-F948-99A7-859783ECA551}" presName="childShape" presStyleCnt="0"/>
      <dgm:spPr/>
    </dgm:pt>
    <dgm:pt modelId="{2F1152E9-1B72-2B41-9492-CB90FFDB69F8}" type="pres">
      <dgm:prSet presAssocID="{B37BA163-EBA1-0643-BAAD-1BB95990741D}" presName="Name13" presStyleLbl="parChTrans1D2" presStyleIdx="4" presStyleCnt="10"/>
      <dgm:spPr/>
    </dgm:pt>
    <dgm:pt modelId="{A757A5AC-FA44-284D-8D1D-ED25140A910B}" type="pres">
      <dgm:prSet presAssocID="{C43600F1-92E7-7C4D-9C83-A3009B13C678}" presName="childText" presStyleLbl="bgAcc1" presStyleIdx="4" presStyleCnt="10">
        <dgm:presLayoutVars>
          <dgm:bulletEnabled val="1"/>
        </dgm:presLayoutVars>
      </dgm:prSet>
      <dgm:spPr/>
    </dgm:pt>
    <dgm:pt modelId="{05EB9CA2-3C62-AE42-BEC4-3D50300644A5}" type="pres">
      <dgm:prSet presAssocID="{F37D5406-34DC-EF4B-8159-96C6298E647E}" presName="Name13" presStyleLbl="parChTrans1D2" presStyleIdx="5" presStyleCnt="10"/>
      <dgm:spPr/>
    </dgm:pt>
    <dgm:pt modelId="{56900BBB-135F-5F49-BE89-63AEA7ACA1B1}" type="pres">
      <dgm:prSet presAssocID="{485E63BB-E939-E74F-BAA1-93DA276A6A87}" presName="childText" presStyleLbl="bgAcc1" presStyleIdx="5" presStyleCnt="10">
        <dgm:presLayoutVars>
          <dgm:bulletEnabled val="1"/>
        </dgm:presLayoutVars>
      </dgm:prSet>
      <dgm:spPr/>
    </dgm:pt>
    <dgm:pt modelId="{466694E7-B6D2-974B-807A-2A703F9D30C5}" type="pres">
      <dgm:prSet presAssocID="{8F0E039C-6440-9E45-AA8B-2F7AB1ED7756}" presName="root" presStyleCnt="0"/>
      <dgm:spPr/>
    </dgm:pt>
    <dgm:pt modelId="{6D2C4924-D2F4-A44C-ADA0-0C5460A673E8}" type="pres">
      <dgm:prSet presAssocID="{8F0E039C-6440-9E45-AA8B-2F7AB1ED7756}" presName="rootComposite" presStyleCnt="0"/>
      <dgm:spPr/>
    </dgm:pt>
    <dgm:pt modelId="{7828BB17-3CDC-8D41-8439-F6F0BA26F76E}" type="pres">
      <dgm:prSet presAssocID="{8F0E039C-6440-9E45-AA8B-2F7AB1ED7756}" presName="rootText" presStyleLbl="node1" presStyleIdx="3" presStyleCnt="5"/>
      <dgm:spPr/>
    </dgm:pt>
    <dgm:pt modelId="{EBCBBE7A-C3C0-1C46-84FF-49935F574DC2}" type="pres">
      <dgm:prSet presAssocID="{8F0E039C-6440-9E45-AA8B-2F7AB1ED7756}" presName="rootConnector" presStyleLbl="node1" presStyleIdx="3" presStyleCnt="5"/>
      <dgm:spPr/>
    </dgm:pt>
    <dgm:pt modelId="{0D77522D-886A-5340-8A59-7A839A07E1B3}" type="pres">
      <dgm:prSet presAssocID="{8F0E039C-6440-9E45-AA8B-2F7AB1ED7756}" presName="childShape" presStyleCnt="0"/>
      <dgm:spPr/>
    </dgm:pt>
    <dgm:pt modelId="{7977B57B-01F3-F644-BC15-A161C6CE629B}" type="pres">
      <dgm:prSet presAssocID="{84B5FD90-B4EE-BD49-B9B8-E85F457D7D0D}" presName="Name13" presStyleLbl="parChTrans1D2" presStyleIdx="6" presStyleCnt="10"/>
      <dgm:spPr/>
    </dgm:pt>
    <dgm:pt modelId="{361948AF-1CA7-8D49-9DF5-33AEAD8FEBCF}" type="pres">
      <dgm:prSet presAssocID="{D29F6B04-8138-1640-84D9-018C7FC9FCF5}" presName="childText" presStyleLbl="bgAcc1" presStyleIdx="6" presStyleCnt="10">
        <dgm:presLayoutVars>
          <dgm:bulletEnabled val="1"/>
        </dgm:presLayoutVars>
      </dgm:prSet>
      <dgm:spPr/>
    </dgm:pt>
    <dgm:pt modelId="{3209D48B-4928-0F4E-9633-F288EEBE95FA}" type="pres">
      <dgm:prSet presAssocID="{5AEC7AA1-DDF0-E544-8D13-A6147CA5390C}" presName="Name13" presStyleLbl="parChTrans1D2" presStyleIdx="7" presStyleCnt="10"/>
      <dgm:spPr/>
    </dgm:pt>
    <dgm:pt modelId="{595DD8BE-BFFD-6841-B87E-BAC90BED4D2D}" type="pres">
      <dgm:prSet presAssocID="{1D6ECA4F-C605-3D43-B001-876C6E702BB0}" presName="childText" presStyleLbl="bgAcc1" presStyleIdx="7" presStyleCnt="10">
        <dgm:presLayoutVars>
          <dgm:bulletEnabled val="1"/>
        </dgm:presLayoutVars>
      </dgm:prSet>
      <dgm:spPr/>
    </dgm:pt>
    <dgm:pt modelId="{44251379-39D0-5243-ABF8-1D94DDDD484D}" type="pres">
      <dgm:prSet presAssocID="{E7012C92-1A36-8043-B508-86AEBE68DA79}" presName="root" presStyleCnt="0"/>
      <dgm:spPr/>
    </dgm:pt>
    <dgm:pt modelId="{39F2629F-B304-CD42-986C-3B7FD35CE24B}" type="pres">
      <dgm:prSet presAssocID="{E7012C92-1A36-8043-B508-86AEBE68DA79}" presName="rootComposite" presStyleCnt="0"/>
      <dgm:spPr/>
    </dgm:pt>
    <dgm:pt modelId="{27DA53E6-E312-D24C-82EB-9C1AB27D8BC8}" type="pres">
      <dgm:prSet presAssocID="{E7012C92-1A36-8043-B508-86AEBE68DA79}" presName="rootText" presStyleLbl="node1" presStyleIdx="4" presStyleCnt="5"/>
      <dgm:spPr/>
    </dgm:pt>
    <dgm:pt modelId="{80F12EE0-B069-1349-986C-C88216EADB1D}" type="pres">
      <dgm:prSet presAssocID="{E7012C92-1A36-8043-B508-86AEBE68DA79}" presName="rootConnector" presStyleLbl="node1" presStyleIdx="4" presStyleCnt="5"/>
      <dgm:spPr/>
    </dgm:pt>
    <dgm:pt modelId="{36339593-CF84-A547-883B-AEE4E27E1077}" type="pres">
      <dgm:prSet presAssocID="{E7012C92-1A36-8043-B508-86AEBE68DA79}" presName="childShape" presStyleCnt="0"/>
      <dgm:spPr/>
    </dgm:pt>
    <dgm:pt modelId="{5BCBDE6A-2F19-EE42-985B-85D22D08C89D}" type="pres">
      <dgm:prSet presAssocID="{BC75F9C4-8E6F-4E40-BD0E-BC8D0316B4E1}" presName="Name13" presStyleLbl="parChTrans1D2" presStyleIdx="8" presStyleCnt="10"/>
      <dgm:spPr/>
    </dgm:pt>
    <dgm:pt modelId="{C91810D5-389A-994A-B693-11EBC5139424}" type="pres">
      <dgm:prSet presAssocID="{7CCEAB4F-2455-0546-9884-0E1042A0C3DE}" presName="childText" presStyleLbl="bgAcc1" presStyleIdx="8" presStyleCnt="10">
        <dgm:presLayoutVars>
          <dgm:bulletEnabled val="1"/>
        </dgm:presLayoutVars>
      </dgm:prSet>
      <dgm:spPr/>
    </dgm:pt>
    <dgm:pt modelId="{424C29FB-457C-4643-BDB4-310D2AE68833}" type="pres">
      <dgm:prSet presAssocID="{E0DB7A70-4B6F-CE4C-86A2-0006250628B8}" presName="Name13" presStyleLbl="parChTrans1D2" presStyleIdx="9" presStyleCnt="10"/>
      <dgm:spPr/>
    </dgm:pt>
    <dgm:pt modelId="{03DDCB2C-4BA1-604D-AF50-6113231CF5CD}" type="pres">
      <dgm:prSet presAssocID="{DE6544FE-DE22-DA4B-B206-5A553C9663E5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A01ED400-F204-544E-9A1E-75A0976E2D4B}" srcId="{3E95339A-7E41-B440-8171-3CB3CCFD5ABF}" destId="{78AB114F-817A-1B40-9DBA-6A97771EF36F}" srcOrd="1" destOrd="0" parTransId="{DC0976C7-9ED6-6241-90FB-491BF67DB8BF}" sibTransId="{8888EF6A-003A-CC40-91AD-4C4388772A4B}"/>
    <dgm:cxn modelId="{B6DAB205-CCFA-C843-B9E0-E48F801441DE}" srcId="{3E95339A-7E41-B440-8171-3CB3CCFD5ABF}" destId="{8F0E039C-6440-9E45-AA8B-2F7AB1ED7756}" srcOrd="3" destOrd="0" parTransId="{8DDEF8E1-242D-0442-941B-E8C8CCD5887C}" sibTransId="{BF1F059F-5B8C-CC4B-A2F6-169A61A7CC7E}"/>
    <dgm:cxn modelId="{64412412-E3A0-AE44-AD9B-B18493600E2C}" type="presOf" srcId="{8F0E039C-6440-9E45-AA8B-2F7AB1ED7756}" destId="{7828BB17-3CDC-8D41-8439-F6F0BA26F76E}" srcOrd="0" destOrd="0" presId="urn:microsoft.com/office/officeart/2005/8/layout/hierarchy3"/>
    <dgm:cxn modelId="{41070B13-F676-4246-AC20-58B974DD9BB4}" srcId="{78D0A237-E862-F948-99A7-859783ECA551}" destId="{C43600F1-92E7-7C4D-9C83-A3009B13C678}" srcOrd="0" destOrd="0" parTransId="{B37BA163-EBA1-0643-BAAD-1BB95990741D}" sibTransId="{35F483F3-F788-244A-B39D-6CD8D119CCCD}"/>
    <dgm:cxn modelId="{6013B215-821A-DA4C-9F58-798E4F83564E}" type="presOf" srcId="{C43600F1-92E7-7C4D-9C83-A3009B13C678}" destId="{A757A5AC-FA44-284D-8D1D-ED25140A910B}" srcOrd="0" destOrd="0" presId="urn:microsoft.com/office/officeart/2005/8/layout/hierarchy3"/>
    <dgm:cxn modelId="{53D1B418-A4E5-B948-B5D7-5A478A2B9B57}" type="presOf" srcId="{78D0A237-E862-F948-99A7-859783ECA551}" destId="{73DCF58E-4916-DA46-A64E-6E5B296CFFD8}" srcOrd="0" destOrd="0" presId="urn:microsoft.com/office/officeart/2005/8/layout/hierarchy3"/>
    <dgm:cxn modelId="{BEFDD218-161F-1541-8A97-7E10DA48D9F4}" srcId="{78AB114F-817A-1B40-9DBA-6A97771EF36F}" destId="{38BE2D0C-8548-1A46-AA01-C9007BB006DC}" srcOrd="1" destOrd="0" parTransId="{99898EF1-9ADC-0441-8C92-666A699AA2F8}" sibTransId="{9840B91E-56E3-494C-BB08-8702577867AE}"/>
    <dgm:cxn modelId="{01006F19-26C9-C44D-9C3B-D66848C3491B}" type="presOf" srcId="{F37D5406-34DC-EF4B-8159-96C6298E647E}" destId="{05EB9CA2-3C62-AE42-BEC4-3D50300644A5}" srcOrd="0" destOrd="0" presId="urn:microsoft.com/office/officeart/2005/8/layout/hierarchy3"/>
    <dgm:cxn modelId="{755D7619-B377-8940-8C69-11D84E4EBBA7}" type="presOf" srcId="{E7012C92-1A36-8043-B508-86AEBE68DA79}" destId="{80F12EE0-B069-1349-986C-C88216EADB1D}" srcOrd="1" destOrd="0" presId="urn:microsoft.com/office/officeart/2005/8/layout/hierarchy3"/>
    <dgm:cxn modelId="{5F39561D-9315-F646-9772-35852A57E003}" srcId="{3E95339A-7E41-B440-8171-3CB3CCFD5ABF}" destId="{E7012C92-1A36-8043-B508-86AEBE68DA79}" srcOrd="4" destOrd="0" parTransId="{03BA3C54-67B1-5D41-94F0-DD5320515092}" sibTransId="{A2CA0D89-0B72-B44B-8BA9-9118CE378392}"/>
    <dgm:cxn modelId="{CA71731F-D1E6-B748-A3D2-F95F8E6584FE}" type="presOf" srcId="{1D6ECA4F-C605-3D43-B001-876C6E702BB0}" destId="{595DD8BE-BFFD-6841-B87E-BAC90BED4D2D}" srcOrd="0" destOrd="0" presId="urn:microsoft.com/office/officeart/2005/8/layout/hierarchy3"/>
    <dgm:cxn modelId="{BE18822B-366D-1E4F-AEB1-0FAAB8F3D10E}" type="presOf" srcId="{8F3E9406-9FAC-644B-8A17-21A42FB39E98}" destId="{63C232B4-871C-3D40-83BE-3FFFB7F21F49}" srcOrd="1" destOrd="0" presId="urn:microsoft.com/office/officeart/2005/8/layout/hierarchy3"/>
    <dgm:cxn modelId="{E8DE4339-EFAD-FB41-B87C-C00DE46D2842}" type="presOf" srcId="{8F3E9406-9FAC-644B-8A17-21A42FB39E98}" destId="{259A8CCC-24B7-F24B-9E61-1F79D864F693}" srcOrd="0" destOrd="0" presId="urn:microsoft.com/office/officeart/2005/8/layout/hierarchy3"/>
    <dgm:cxn modelId="{2305C441-9DA2-FC48-8955-E40396462819}" srcId="{8F3E9406-9FAC-644B-8A17-21A42FB39E98}" destId="{F025B7DE-7197-B14C-8420-BC88B5BFE7B8}" srcOrd="0" destOrd="0" parTransId="{17D4027A-86BB-5E44-92A8-60F6544B509F}" sibTransId="{54C62082-D808-4C42-871B-D1562F41983A}"/>
    <dgm:cxn modelId="{3ABE0748-AD7F-9540-867F-753A9CA1C263}" srcId="{3E95339A-7E41-B440-8171-3CB3CCFD5ABF}" destId="{8F3E9406-9FAC-644B-8A17-21A42FB39E98}" srcOrd="0" destOrd="0" parTransId="{0132B63A-801F-0F4B-8A9E-E427378870A3}" sibTransId="{AE5B83C4-E205-3244-B068-8D3AEB973EDB}"/>
    <dgm:cxn modelId="{0C82DB48-D211-044E-86A5-4A63376C3E88}" type="presOf" srcId="{78AB114F-817A-1B40-9DBA-6A97771EF36F}" destId="{42D22AB9-3DF1-604D-8FD8-381AF07EBB38}" srcOrd="1" destOrd="0" presId="urn:microsoft.com/office/officeart/2005/8/layout/hierarchy3"/>
    <dgm:cxn modelId="{2397624B-2063-3D47-B029-446F864412A8}" type="presOf" srcId="{3599F3D9-F661-EC47-9537-B8BE5E0D4D29}" destId="{3610F6AD-5558-0248-B038-DFFFB84DF87D}" srcOrd="0" destOrd="0" presId="urn:microsoft.com/office/officeart/2005/8/layout/hierarchy3"/>
    <dgm:cxn modelId="{EB423C4E-23DA-C64B-A3C8-4997B1DEC596}" type="presOf" srcId="{17D4027A-86BB-5E44-92A8-60F6544B509F}" destId="{49B2534A-9224-734A-B8F1-2D658A3577C5}" srcOrd="0" destOrd="0" presId="urn:microsoft.com/office/officeart/2005/8/layout/hierarchy3"/>
    <dgm:cxn modelId="{534C6153-3D39-694A-9167-FB3D8C522593}" srcId="{78AB114F-817A-1B40-9DBA-6A97771EF36F}" destId="{0B373E64-AAB3-B042-BDB7-50C84A69E97D}" srcOrd="0" destOrd="0" parTransId="{3599F3D9-F661-EC47-9537-B8BE5E0D4D29}" sibTransId="{4DA259F4-DEC8-3A44-8B35-6682DC9C5E27}"/>
    <dgm:cxn modelId="{BEE0CC56-430D-234F-982B-0E07F7B66AF3}" srcId="{8F3E9406-9FAC-644B-8A17-21A42FB39E98}" destId="{D33EBF8F-1D32-044E-9939-487014BF2C8E}" srcOrd="1" destOrd="0" parTransId="{D896A3F5-064A-414D-A0DA-9E2B9F87C283}" sibTransId="{077B7050-C1FF-C84E-A533-02ED07A7ED3F}"/>
    <dgm:cxn modelId="{6C0A005F-EDE0-A54C-80BE-1084EE70CD4D}" type="presOf" srcId="{D29F6B04-8138-1640-84D9-018C7FC9FCF5}" destId="{361948AF-1CA7-8D49-9DF5-33AEAD8FEBCF}" srcOrd="0" destOrd="0" presId="urn:microsoft.com/office/officeart/2005/8/layout/hierarchy3"/>
    <dgm:cxn modelId="{B3FF4F5F-4127-CE40-BD48-E73226D89084}" type="presOf" srcId="{BC75F9C4-8E6F-4E40-BD0E-BC8D0316B4E1}" destId="{5BCBDE6A-2F19-EE42-985B-85D22D08C89D}" srcOrd="0" destOrd="0" presId="urn:microsoft.com/office/officeart/2005/8/layout/hierarchy3"/>
    <dgm:cxn modelId="{A8782963-EA6E-7F47-8F5C-51443CAB18F9}" type="presOf" srcId="{F025B7DE-7197-B14C-8420-BC88B5BFE7B8}" destId="{2AAD046D-897B-B147-897D-27DAB872978D}" srcOrd="0" destOrd="0" presId="urn:microsoft.com/office/officeart/2005/8/layout/hierarchy3"/>
    <dgm:cxn modelId="{380B4966-C014-4147-8960-20DC0FAF849C}" type="presOf" srcId="{84B5FD90-B4EE-BD49-B9B8-E85F457D7D0D}" destId="{7977B57B-01F3-F644-BC15-A161C6CE629B}" srcOrd="0" destOrd="0" presId="urn:microsoft.com/office/officeart/2005/8/layout/hierarchy3"/>
    <dgm:cxn modelId="{AAD0AF6E-E0D5-1E4A-BB62-EC15D8846137}" srcId="{8F0E039C-6440-9E45-AA8B-2F7AB1ED7756}" destId="{D29F6B04-8138-1640-84D9-018C7FC9FCF5}" srcOrd="0" destOrd="0" parTransId="{84B5FD90-B4EE-BD49-B9B8-E85F457D7D0D}" sibTransId="{A2A10F9B-27F6-6D41-A461-1069CB08F91F}"/>
    <dgm:cxn modelId="{8C6DE970-6A4D-9D4B-97DD-115F4B1C8C63}" type="presOf" srcId="{D896A3F5-064A-414D-A0DA-9E2B9F87C283}" destId="{CE24BCBA-337A-1B4A-8F07-EC23DFAEC944}" srcOrd="0" destOrd="0" presId="urn:microsoft.com/office/officeart/2005/8/layout/hierarchy3"/>
    <dgm:cxn modelId="{BF0BE074-4EFD-F540-AEF4-40430C1ACFD7}" type="presOf" srcId="{E7012C92-1A36-8043-B508-86AEBE68DA79}" destId="{27DA53E6-E312-D24C-82EB-9C1AB27D8BC8}" srcOrd="0" destOrd="0" presId="urn:microsoft.com/office/officeart/2005/8/layout/hierarchy3"/>
    <dgm:cxn modelId="{EC148D7A-F4C3-5044-BD89-C84E36BF766D}" srcId="{3E95339A-7E41-B440-8171-3CB3CCFD5ABF}" destId="{78D0A237-E862-F948-99A7-859783ECA551}" srcOrd="2" destOrd="0" parTransId="{D3F52D50-9487-3E4A-8957-4BBA893B88AB}" sibTransId="{F4C159AA-D671-8C4C-85AA-EB758D8C024C}"/>
    <dgm:cxn modelId="{D288A17E-2EE9-D94B-B479-C06C0CBB82E0}" type="presOf" srcId="{5AEC7AA1-DDF0-E544-8D13-A6147CA5390C}" destId="{3209D48B-4928-0F4E-9633-F288EEBE95FA}" srcOrd="0" destOrd="0" presId="urn:microsoft.com/office/officeart/2005/8/layout/hierarchy3"/>
    <dgm:cxn modelId="{33DDB57F-AB3B-F349-BCE3-C9356925FF4B}" type="presOf" srcId="{38BE2D0C-8548-1A46-AA01-C9007BB006DC}" destId="{0562DD24-40C0-984C-AAA3-FB00BBE1A90F}" srcOrd="0" destOrd="0" presId="urn:microsoft.com/office/officeart/2005/8/layout/hierarchy3"/>
    <dgm:cxn modelId="{19647682-DF89-3F4A-8B0B-2DD39304186A}" srcId="{E7012C92-1A36-8043-B508-86AEBE68DA79}" destId="{DE6544FE-DE22-DA4B-B206-5A553C9663E5}" srcOrd="1" destOrd="0" parTransId="{E0DB7A70-4B6F-CE4C-86A2-0006250628B8}" sibTransId="{68B97393-FDED-4946-B0D6-67B28A8BBAA7}"/>
    <dgm:cxn modelId="{03B85392-53F7-444B-9318-6602B707AB06}" type="presOf" srcId="{78AB114F-817A-1B40-9DBA-6A97771EF36F}" destId="{BF4BFC18-4C60-E146-BFD4-B49D25664747}" srcOrd="0" destOrd="0" presId="urn:microsoft.com/office/officeart/2005/8/layout/hierarchy3"/>
    <dgm:cxn modelId="{EF3B7597-CD2D-2448-A014-DD77FA5BA2BA}" type="presOf" srcId="{B37BA163-EBA1-0643-BAAD-1BB95990741D}" destId="{2F1152E9-1B72-2B41-9492-CB90FFDB69F8}" srcOrd="0" destOrd="0" presId="urn:microsoft.com/office/officeart/2005/8/layout/hierarchy3"/>
    <dgm:cxn modelId="{FEB351A0-5066-E542-9888-4E8E2F759518}" type="presOf" srcId="{D33EBF8F-1D32-044E-9939-487014BF2C8E}" destId="{0D26EC69-E316-974A-BD15-96E6E33D5C71}" srcOrd="0" destOrd="0" presId="urn:microsoft.com/office/officeart/2005/8/layout/hierarchy3"/>
    <dgm:cxn modelId="{426BD3A0-2434-6044-87CB-58F6D54FE045}" type="presOf" srcId="{DE6544FE-DE22-DA4B-B206-5A553C9663E5}" destId="{03DDCB2C-4BA1-604D-AF50-6113231CF5CD}" srcOrd="0" destOrd="0" presId="urn:microsoft.com/office/officeart/2005/8/layout/hierarchy3"/>
    <dgm:cxn modelId="{0873ECB5-E489-0044-9B26-BC952F6E0520}" type="presOf" srcId="{0B373E64-AAB3-B042-BDB7-50C84A69E97D}" destId="{0765384A-C67C-3B4C-BAEE-D0FAAD9755DE}" srcOrd="0" destOrd="0" presId="urn:microsoft.com/office/officeart/2005/8/layout/hierarchy3"/>
    <dgm:cxn modelId="{81DE67BB-91B9-2E4E-8DDC-E42BD4FCF6D0}" srcId="{E7012C92-1A36-8043-B508-86AEBE68DA79}" destId="{7CCEAB4F-2455-0546-9884-0E1042A0C3DE}" srcOrd="0" destOrd="0" parTransId="{BC75F9C4-8E6F-4E40-BD0E-BC8D0316B4E1}" sibTransId="{506EA617-8EF1-704F-98D5-95FFBB4204E1}"/>
    <dgm:cxn modelId="{262C28BD-F7FB-4B49-ACDE-9B7BD49EEBF5}" type="presOf" srcId="{3E95339A-7E41-B440-8171-3CB3CCFD5ABF}" destId="{0292E9DF-ABD3-C240-A33C-973D0184289C}" srcOrd="0" destOrd="0" presId="urn:microsoft.com/office/officeart/2005/8/layout/hierarchy3"/>
    <dgm:cxn modelId="{12652BBE-E501-3D42-881E-FEE0C77270DF}" type="presOf" srcId="{E0DB7A70-4B6F-CE4C-86A2-0006250628B8}" destId="{424C29FB-457C-4643-BDB4-310D2AE68833}" srcOrd="0" destOrd="0" presId="urn:microsoft.com/office/officeart/2005/8/layout/hierarchy3"/>
    <dgm:cxn modelId="{F634D9CB-E616-4243-A524-14389EFF7D31}" type="presOf" srcId="{485E63BB-E939-E74F-BAA1-93DA276A6A87}" destId="{56900BBB-135F-5F49-BE89-63AEA7ACA1B1}" srcOrd="0" destOrd="0" presId="urn:microsoft.com/office/officeart/2005/8/layout/hierarchy3"/>
    <dgm:cxn modelId="{B435FDCF-0154-FA4D-82EC-059D8BA4CD08}" srcId="{8F0E039C-6440-9E45-AA8B-2F7AB1ED7756}" destId="{1D6ECA4F-C605-3D43-B001-876C6E702BB0}" srcOrd="1" destOrd="0" parTransId="{5AEC7AA1-DDF0-E544-8D13-A6147CA5390C}" sibTransId="{18FB1502-4C80-AF49-A39C-860E9ECEE816}"/>
    <dgm:cxn modelId="{C78049D6-B211-FA43-84FB-2AD5107CB77C}" type="presOf" srcId="{99898EF1-9ADC-0441-8C92-666A699AA2F8}" destId="{3F9F8D93-86EC-3747-84F8-42A50BB8BFCB}" srcOrd="0" destOrd="0" presId="urn:microsoft.com/office/officeart/2005/8/layout/hierarchy3"/>
    <dgm:cxn modelId="{80E627D8-71A5-D54E-88AF-50BBE1F75074}" type="presOf" srcId="{8F0E039C-6440-9E45-AA8B-2F7AB1ED7756}" destId="{EBCBBE7A-C3C0-1C46-84FF-49935F574DC2}" srcOrd="1" destOrd="0" presId="urn:microsoft.com/office/officeart/2005/8/layout/hierarchy3"/>
    <dgm:cxn modelId="{EA79CBEB-2F10-DA42-BE92-1942105B0D10}" type="presOf" srcId="{78D0A237-E862-F948-99A7-859783ECA551}" destId="{1D99E744-F248-0444-871E-7CF33A8CFF66}" srcOrd="1" destOrd="0" presId="urn:microsoft.com/office/officeart/2005/8/layout/hierarchy3"/>
    <dgm:cxn modelId="{F142B7F2-7D3E-A44B-822E-FCEC89C01D9C}" type="presOf" srcId="{7CCEAB4F-2455-0546-9884-0E1042A0C3DE}" destId="{C91810D5-389A-994A-B693-11EBC5139424}" srcOrd="0" destOrd="0" presId="urn:microsoft.com/office/officeart/2005/8/layout/hierarchy3"/>
    <dgm:cxn modelId="{AAC5E9F7-78A9-0848-90FD-B955F195C8A6}" srcId="{78D0A237-E862-F948-99A7-859783ECA551}" destId="{485E63BB-E939-E74F-BAA1-93DA276A6A87}" srcOrd="1" destOrd="0" parTransId="{F37D5406-34DC-EF4B-8159-96C6298E647E}" sibTransId="{2869DF1E-60A6-2444-96ED-FA0AF2C12E10}"/>
    <dgm:cxn modelId="{DF1712D3-76AB-BB48-B34D-CAA2967A9F64}" type="presParOf" srcId="{0292E9DF-ABD3-C240-A33C-973D0184289C}" destId="{1A1487BB-C669-6441-8875-F90248E63E9A}" srcOrd="0" destOrd="0" presId="urn:microsoft.com/office/officeart/2005/8/layout/hierarchy3"/>
    <dgm:cxn modelId="{1214796A-DE0E-F645-950C-171BE22C80B3}" type="presParOf" srcId="{1A1487BB-C669-6441-8875-F90248E63E9A}" destId="{5D23CAA7-EBDA-BC4E-B4F7-D9808829BFA1}" srcOrd="0" destOrd="0" presId="urn:microsoft.com/office/officeart/2005/8/layout/hierarchy3"/>
    <dgm:cxn modelId="{343F48FB-B332-434D-9DF9-A442DFCF8D12}" type="presParOf" srcId="{5D23CAA7-EBDA-BC4E-B4F7-D9808829BFA1}" destId="{259A8CCC-24B7-F24B-9E61-1F79D864F693}" srcOrd="0" destOrd="0" presId="urn:microsoft.com/office/officeart/2005/8/layout/hierarchy3"/>
    <dgm:cxn modelId="{F073B587-A817-E947-9EC3-0635A01E4BD3}" type="presParOf" srcId="{5D23CAA7-EBDA-BC4E-B4F7-D9808829BFA1}" destId="{63C232B4-871C-3D40-83BE-3FFFB7F21F49}" srcOrd="1" destOrd="0" presId="urn:microsoft.com/office/officeart/2005/8/layout/hierarchy3"/>
    <dgm:cxn modelId="{B1B1F992-4200-7743-87D0-97A502DF0F26}" type="presParOf" srcId="{1A1487BB-C669-6441-8875-F90248E63E9A}" destId="{959B07EA-96C6-D642-B5E8-E0049AEABDA5}" srcOrd="1" destOrd="0" presId="urn:microsoft.com/office/officeart/2005/8/layout/hierarchy3"/>
    <dgm:cxn modelId="{0F8F079F-8724-174E-9A04-A54A1975B9E9}" type="presParOf" srcId="{959B07EA-96C6-D642-B5E8-E0049AEABDA5}" destId="{49B2534A-9224-734A-B8F1-2D658A3577C5}" srcOrd="0" destOrd="0" presId="urn:microsoft.com/office/officeart/2005/8/layout/hierarchy3"/>
    <dgm:cxn modelId="{6626A930-8536-5842-95AA-E11390B18AC7}" type="presParOf" srcId="{959B07EA-96C6-D642-B5E8-E0049AEABDA5}" destId="{2AAD046D-897B-B147-897D-27DAB872978D}" srcOrd="1" destOrd="0" presId="urn:microsoft.com/office/officeart/2005/8/layout/hierarchy3"/>
    <dgm:cxn modelId="{57683641-D31B-9641-B20E-2AAB091E0A10}" type="presParOf" srcId="{959B07EA-96C6-D642-B5E8-E0049AEABDA5}" destId="{CE24BCBA-337A-1B4A-8F07-EC23DFAEC944}" srcOrd="2" destOrd="0" presId="urn:microsoft.com/office/officeart/2005/8/layout/hierarchy3"/>
    <dgm:cxn modelId="{336B56A6-EB3C-0240-A62B-6DAE7336E73B}" type="presParOf" srcId="{959B07EA-96C6-D642-B5E8-E0049AEABDA5}" destId="{0D26EC69-E316-974A-BD15-96E6E33D5C71}" srcOrd="3" destOrd="0" presId="urn:microsoft.com/office/officeart/2005/8/layout/hierarchy3"/>
    <dgm:cxn modelId="{D5D66E99-61B1-3844-A048-04A0AEE4A5CE}" type="presParOf" srcId="{0292E9DF-ABD3-C240-A33C-973D0184289C}" destId="{A47C9E47-D31C-3440-8FFC-659F193B56DE}" srcOrd="1" destOrd="0" presId="urn:microsoft.com/office/officeart/2005/8/layout/hierarchy3"/>
    <dgm:cxn modelId="{1DAF1545-95AC-6C4B-8256-94654161E51B}" type="presParOf" srcId="{A47C9E47-D31C-3440-8FFC-659F193B56DE}" destId="{8F5FF0C7-37FE-B247-8EAE-60F260471035}" srcOrd="0" destOrd="0" presId="urn:microsoft.com/office/officeart/2005/8/layout/hierarchy3"/>
    <dgm:cxn modelId="{42722E3F-311A-FA46-8819-829678694BDA}" type="presParOf" srcId="{8F5FF0C7-37FE-B247-8EAE-60F260471035}" destId="{BF4BFC18-4C60-E146-BFD4-B49D25664747}" srcOrd="0" destOrd="0" presId="urn:microsoft.com/office/officeart/2005/8/layout/hierarchy3"/>
    <dgm:cxn modelId="{B4DDE649-D737-894F-B349-0CEE260A5B77}" type="presParOf" srcId="{8F5FF0C7-37FE-B247-8EAE-60F260471035}" destId="{42D22AB9-3DF1-604D-8FD8-381AF07EBB38}" srcOrd="1" destOrd="0" presId="urn:microsoft.com/office/officeart/2005/8/layout/hierarchy3"/>
    <dgm:cxn modelId="{28FE151E-2A37-854B-B6D9-32265EB82D50}" type="presParOf" srcId="{A47C9E47-D31C-3440-8FFC-659F193B56DE}" destId="{7F950428-A6C8-EA44-9879-F45FCF801F04}" srcOrd="1" destOrd="0" presId="urn:microsoft.com/office/officeart/2005/8/layout/hierarchy3"/>
    <dgm:cxn modelId="{A90B1516-C2D0-E94A-BA46-9F0D54F18FAD}" type="presParOf" srcId="{7F950428-A6C8-EA44-9879-F45FCF801F04}" destId="{3610F6AD-5558-0248-B038-DFFFB84DF87D}" srcOrd="0" destOrd="0" presId="urn:microsoft.com/office/officeart/2005/8/layout/hierarchy3"/>
    <dgm:cxn modelId="{96FE1E6E-F3ED-544A-8C45-75E52B6B2530}" type="presParOf" srcId="{7F950428-A6C8-EA44-9879-F45FCF801F04}" destId="{0765384A-C67C-3B4C-BAEE-D0FAAD9755DE}" srcOrd="1" destOrd="0" presId="urn:microsoft.com/office/officeart/2005/8/layout/hierarchy3"/>
    <dgm:cxn modelId="{FC40CCF9-9D29-5E46-9663-1EE7B544F02A}" type="presParOf" srcId="{7F950428-A6C8-EA44-9879-F45FCF801F04}" destId="{3F9F8D93-86EC-3747-84F8-42A50BB8BFCB}" srcOrd="2" destOrd="0" presId="urn:microsoft.com/office/officeart/2005/8/layout/hierarchy3"/>
    <dgm:cxn modelId="{8A2EFBDE-44F9-A042-AA27-762BC0E47777}" type="presParOf" srcId="{7F950428-A6C8-EA44-9879-F45FCF801F04}" destId="{0562DD24-40C0-984C-AAA3-FB00BBE1A90F}" srcOrd="3" destOrd="0" presId="urn:microsoft.com/office/officeart/2005/8/layout/hierarchy3"/>
    <dgm:cxn modelId="{EDB052AD-CBCD-C64E-BAD4-3AF2D2F625EF}" type="presParOf" srcId="{0292E9DF-ABD3-C240-A33C-973D0184289C}" destId="{AC93F1E8-9910-2B49-91C9-5ECDC859FAE2}" srcOrd="2" destOrd="0" presId="urn:microsoft.com/office/officeart/2005/8/layout/hierarchy3"/>
    <dgm:cxn modelId="{CEFD7660-96A6-7746-A616-FB8169810BF0}" type="presParOf" srcId="{AC93F1E8-9910-2B49-91C9-5ECDC859FAE2}" destId="{51515460-7392-454C-B208-C2CCB03BBE36}" srcOrd="0" destOrd="0" presId="urn:microsoft.com/office/officeart/2005/8/layout/hierarchy3"/>
    <dgm:cxn modelId="{A992D6AA-18D5-F047-8BBA-F0D89B25D98C}" type="presParOf" srcId="{51515460-7392-454C-B208-C2CCB03BBE36}" destId="{73DCF58E-4916-DA46-A64E-6E5B296CFFD8}" srcOrd="0" destOrd="0" presId="urn:microsoft.com/office/officeart/2005/8/layout/hierarchy3"/>
    <dgm:cxn modelId="{C6B4064A-EA89-0947-A169-91E3C4AD1B48}" type="presParOf" srcId="{51515460-7392-454C-B208-C2CCB03BBE36}" destId="{1D99E744-F248-0444-871E-7CF33A8CFF66}" srcOrd="1" destOrd="0" presId="urn:microsoft.com/office/officeart/2005/8/layout/hierarchy3"/>
    <dgm:cxn modelId="{D789D07C-E900-3748-8334-BED62F768A51}" type="presParOf" srcId="{AC93F1E8-9910-2B49-91C9-5ECDC859FAE2}" destId="{558C8475-462D-AB4C-94AF-470A809F71C2}" srcOrd="1" destOrd="0" presId="urn:microsoft.com/office/officeart/2005/8/layout/hierarchy3"/>
    <dgm:cxn modelId="{86202FF6-65FE-EB48-BE96-1E4251FE0492}" type="presParOf" srcId="{558C8475-462D-AB4C-94AF-470A809F71C2}" destId="{2F1152E9-1B72-2B41-9492-CB90FFDB69F8}" srcOrd="0" destOrd="0" presId="urn:microsoft.com/office/officeart/2005/8/layout/hierarchy3"/>
    <dgm:cxn modelId="{320BB451-83B2-EF46-AEB8-306B4BC9A4B0}" type="presParOf" srcId="{558C8475-462D-AB4C-94AF-470A809F71C2}" destId="{A757A5AC-FA44-284D-8D1D-ED25140A910B}" srcOrd="1" destOrd="0" presId="urn:microsoft.com/office/officeart/2005/8/layout/hierarchy3"/>
    <dgm:cxn modelId="{F10BA420-D4BA-9A40-810C-50ED92EAF983}" type="presParOf" srcId="{558C8475-462D-AB4C-94AF-470A809F71C2}" destId="{05EB9CA2-3C62-AE42-BEC4-3D50300644A5}" srcOrd="2" destOrd="0" presId="urn:microsoft.com/office/officeart/2005/8/layout/hierarchy3"/>
    <dgm:cxn modelId="{3F9F6526-8626-2F48-BAFF-6E9267075B82}" type="presParOf" srcId="{558C8475-462D-AB4C-94AF-470A809F71C2}" destId="{56900BBB-135F-5F49-BE89-63AEA7ACA1B1}" srcOrd="3" destOrd="0" presId="urn:microsoft.com/office/officeart/2005/8/layout/hierarchy3"/>
    <dgm:cxn modelId="{FE778B67-1A44-534A-AFA5-BE80398AFB9C}" type="presParOf" srcId="{0292E9DF-ABD3-C240-A33C-973D0184289C}" destId="{466694E7-B6D2-974B-807A-2A703F9D30C5}" srcOrd="3" destOrd="0" presId="urn:microsoft.com/office/officeart/2005/8/layout/hierarchy3"/>
    <dgm:cxn modelId="{D49DD7CC-443F-964C-906A-06A8B473F962}" type="presParOf" srcId="{466694E7-B6D2-974B-807A-2A703F9D30C5}" destId="{6D2C4924-D2F4-A44C-ADA0-0C5460A673E8}" srcOrd="0" destOrd="0" presId="urn:microsoft.com/office/officeart/2005/8/layout/hierarchy3"/>
    <dgm:cxn modelId="{328A9DD4-7837-3F41-85A3-963BF8A2CB0C}" type="presParOf" srcId="{6D2C4924-D2F4-A44C-ADA0-0C5460A673E8}" destId="{7828BB17-3CDC-8D41-8439-F6F0BA26F76E}" srcOrd="0" destOrd="0" presId="urn:microsoft.com/office/officeart/2005/8/layout/hierarchy3"/>
    <dgm:cxn modelId="{90A771FD-C7EB-6D48-B432-14FA7A53EBDD}" type="presParOf" srcId="{6D2C4924-D2F4-A44C-ADA0-0C5460A673E8}" destId="{EBCBBE7A-C3C0-1C46-84FF-49935F574DC2}" srcOrd="1" destOrd="0" presId="urn:microsoft.com/office/officeart/2005/8/layout/hierarchy3"/>
    <dgm:cxn modelId="{9DD03F4B-9D6E-9541-9A8C-E46725E171EF}" type="presParOf" srcId="{466694E7-B6D2-974B-807A-2A703F9D30C5}" destId="{0D77522D-886A-5340-8A59-7A839A07E1B3}" srcOrd="1" destOrd="0" presId="urn:microsoft.com/office/officeart/2005/8/layout/hierarchy3"/>
    <dgm:cxn modelId="{77EB1E95-F7AA-4E41-8881-E30C73F0334B}" type="presParOf" srcId="{0D77522D-886A-5340-8A59-7A839A07E1B3}" destId="{7977B57B-01F3-F644-BC15-A161C6CE629B}" srcOrd="0" destOrd="0" presId="urn:microsoft.com/office/officeart/2005/8/layout/hierarchy3"/>
    <dgm:cxn modelId="{72E3832B-C981-E749-AAEE-3135193A30D4}" type="presParOf" srcId="{0D77522D-886A-5340-8A59-7A839A07E1B3}" destId="{361948AF-1CA7-8D49-9DF5-33AEAD8FEBCF}" srcOrd="1" destOrd="0" presId="urn:microsoft.com/office/officeart/2005/8/layout/hierarchy3"/>
    <dgm:cxn modelId="{353C5F77-C2D5-C043-8A0F-CB871A5A5616}" type="presParOf" srcId="{0D77522D-886A-5340-8A59-7A839A07E1B3}" destId="{3209D48B-4928-0F4E-9633-F288EEBE95FA}" srcOrd="2" destOrd="0" presId="urn:microsoft.com/office/officeart/2005/8/layout/hierarchy3"/>
    <dgm:cxn modelId="{540FEFE1-F7CA-004E-BBBE-2E09B2028F3A}" type="presParOf" srcId="{0D77522D-886A-5340-8A59-7A839A07E1B3}" destId="{595DD8BE-BFFD-6841-B87E-BAC90BED4D2D}" srcOrd="3" destOrd="0" presId="urn:microsoft.com/office/officeart/2005/8/layout/hierarchy3"/>
    <dgm:cxn modelId="{190DF67F-6DEA-2340-98E8-C72D5631D697}" type="presParOf" srcId="{0292E9DF-ABD3-C240-A33C-973D0184289C}" destId="{44251379-39D0-5243-ABF8-1D94DDDD484D}" srcOrd="4" destOrd="0" presId="urn:microsoft.com/office/officeart/2005/8/layout/hierarchy3"/>
    <dgm:cxn modelId="{F1801535-A97C-194D-9297-5346AB09D425}" type="presParOf" srcId="{44251379-39D0-5243-ABF8-1D94DDDD484D}" destId="{39F2629F-B304-CD42-986C-3B7FD35CE24B}" srcOrd="0" destOrd="0" presId="urn:microsoft.com/office/officeart/2005/8/layout/hierarchy3"/>
    <dgm:cxn modelId="{8B29C4BA-CD4A-8D49-88FD-F43721EE2965}" type="presParOf" srcId="{39F2629F-B304-CD42-986C-3B7FD35CE24B}" destId="{27DA53E6-E312-D24C-82EB-9C1AB27D8BC8}" srcOrd="0" destOrd="0" presId="urn:microsoft.com/office/officeart/2005/8/layout/hierarchy3"/>
    <dgm:cxn modelId="{2EAE793C-198D-964D-86EA-31BBA0C7278E}" type="presParOf" srcId="{39F2629F-B304-CD42-986C-3B7FD35CE24B}" destId="{80F12EE0-B069-1349-986C-C88216EADB1D}" srcOrd="1" destOrd="0" presId="urn:microsoft.com/office/officeart/2005/8/layout/hierarchy3"/>
    <dgm:cxn modelId="{4BECF8D2-CAA2-7946-9C2F-4D0B48A80304}" type="presParOf" srcId="{44251379-39D0-5243-ABF8-1D94DDDD484D}" destId="{36339593-CF84-A547-883B-AEE4E27E1077}" srcOrd="1" destOrd="0" presId="urn:microsoft.com/office/officeart/2005/8/layout/hierarchy3"/>
    <dgm:cxn modelId="{122003A9-039B-F049-AD3E-B796992C3D4D}" type="presParOf" srcId="{36339593-CF84-A547-883B-AEE4E27E1077}" destId="{5BCBDE6A-2F19-EE42-985B-85D22D08C89D}" srcOrd="0" destOrd="0" presId="urn:microsoft.com/office/officeart/2005/8/layout/hierarchy3"/>
    <dgm:cxn modelId="{AB0D1B2B-06C8-5D40-851C-F8A1FB54477E}" type="presParOf" srcId="{36339593-CF84-A547-883B-AEE4E27E1077}" destId="{C91810D5-389A-994A-B693-11EBC5139424}" srcOrd="1" destOrd="0" presId="urn:microsoft.com/office/officeart/2005/8/layout/hierarchy3"/>
    <dgm:cxn modelId="{F1B3E0C9-FC32-DB4E-8A6D-4405E381B573}" type="presParOf" srcId="{36339593-CF84-A547-883B-AEE4E27E1077}" destId="{424C29FB-457C-4643-BDB4-310D2AE68833}" srcOrd="2" destOrd="0" presId="urn:microsoft.com/office/officeart/2005/8/layout/hierarchy3"/>
    <dgm:cxn modelId="{F7FC7F2C-F7E1-B34D-BB29-896C487F040D}" type="presParOf" srcId="{36339593-CF84-A547-883B-AEE4E27E1077}" destId="{03DDCB2C-4BA1-604D-AF50-6113231CF5C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2FA81-8AE4-5A4C-A7F5-BE31BE66D6B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BDD8F-841D-7E41-BDC9-7C043A524EE6}">
      <dgm:prSet phldrT="[Text]"/>
      <dgm:spPr/>
      <dgm:t>
        <a:bodyPr/>
        <a:lstStyle/>
        <a:p>
          <a:r>
            <a:rPr lang="en-US" dirty="0"/>
            <a:t>Produce </a:t>
          </a:r>
          <a:br>
            <a:rPr lang="en-US" dirty="0"/>
          </a:br>
          <a:r>
            <a:rPr lang="en-US" b="1" dirty="0"/>
            <a:t>In-House</a:t>
          </a:r>
        </a:p>
      </dgm:t>
    </dgm:pt>
    <dgm:pt modelId="{EF2D32CA-D12F-1347-BAB3-6984E3F96A95}" type="parTrans" cxnId="{C3F6DCD2-B250-664B-BF09-5E78F0957758}">
      <dgm:prSet/>
      <dgm:spPr/>
      <dgm:t>
        <a:bodyPr/>
        <a:lstStyle/>
        <a:p>
          <a:endParaRPr lang="en-US"/>
        </a:p>
      </dgm:t>
    </dgm:pt>
    <dgm:pt modelId="{7A42A9C9-25A0-EB4D-BFCE-73C84B3D5396}" type="sibTrans" cxnId="{C3F6DCD2-B250-664B-BF09-5E78F0957758}">
      <dgm:prSet/>
      <dgm:spPr/>
      <dgm:t>
        <a:bodyPr/>
        <a:lstStyle/>
        <a:p>
          <a:endParaRPr lang="en-US"/>
        </a:p>
      </dgm:t>
    </dgm:pt>
    <dgm:pt modelId="{E84B52C3-9A4E-2A44-840D-438273729C1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cs typeface="Calibri Light" panose="020F0302020204030204"/>
            </a:rPr>
            <a:t>Full quality control </a:t>
          </a:r>
          <a:r>
            <a:rPr lang="en-US" b="1" dirty="0">
              <a:cs typeface="Calibri Light" panose="020F0302020204030204"/>
            </a:rPr>
            <a:t>(low risk)</a:t>
          </a:r>
          <a:endParaRPr lang="en-US" b="1" dirty="0"/>
        </a:p>
      </dgm:t>
    </dgm:pt>
    <dgm:pt modelId="{AD54C8FC-4D5E-DD40-9C31-4E715B802FC3}" type="parTrans" cxnId="{65A86CC7-B77B-2A4A-8E81-5F7CA93C9584}">
      <dgm:prSet/>
      <dgm:spPr/>
      <dgm:t>
        <a:bodyPr/>
        <a:lstStyle/>
        <a:p>
          <a:endParaRPr lang="en-US"/>
        </a:p>
      </dgm:t>
    </dgm:pt>
    <dgm:pt modelId="{30885645-5000-DD47-84ED-A03F8BF20F50}" type="sibTrans" cxnId="{65A86CC7-B77B-2A4A-8E81-5F7CA93C9584}">
      <dgm:prSet/>
      <dgm:spPr/>
      <dgm:t>
        <a:bodyPr/>
        <a:lstStyle/>
        <a:p>
          <a:endParaRPr lang="en-US"/>
        </a:p>
      </dgm:t>
    </dgm:pt>
    <dgm:pt modelId="{37D45D2C-4E41-994A-A4EA-3EE9E640C8C8}">
      <dgm:prSet phldrT="[Text]"/>
      <dgm:spPr/>
      <dgm:t>
        <a:bodyPr/>
        <a:lstStyle/>
        <a:p>
          <a:r>
            <a:rPr lang="en-US" dirty="0"/>
            <a:t>Outsource to </a:t>
          </a:r>
          <a:r>
            <a:rPr lang="en-US" b="1" dirty="0"/>
            <a:t>New</a:t>
          </a:r>
          <a:r>
            <a:rPr lang="en-US" dirty="0"/>
            <a:t> </a:t>
          </a:r>
          <a:r>
            <a:rPr lang="en-US" b="1" dirty="0"/>
            <a:t>Vendor</a:t>
          </a:r>
        </a:p>
      </dgm:t>
    </dgm:pt>
    <dgm:pt modelId="{715E2348-DA2F-4246-A28B-2C5E604797CA}" type="parTrans" cxnId="{32E53193-066F-DA40-8D86-FF9369CB5872}">
      <dgm:prSet/>
      <dgm:spPr/>
      <dgm:t>
        <a:bodyPr/>
        <a:lstStyle/>
        <a:p>
          <a:endParaRPr lang="en-US"/>
        </a:p>
      </dgm:t>
    </dgm:pt>
    <dgm:pt modelId="{FB3015AD-2DB5-6545-B78B-0ECF29153B78}" type="sibTrans" cxnId="{32E53193-066F-DA40-8D86-FF9369CB5872}">
      <dgm:prSet/>
      <dgm:spPr/>
      <dgm:t>
        <a:bodyPr/>
        <a:lstStyle/>
        <a:p>
          <a:endParaRPr lang="en-US"/>
        </a:p>
      </dgm:t>
    </dgm:pt>
    <dgm:pt modelId="{E878C044-B371-E84E-8E52-DC5A7ADA867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cs typeface="Calibri Light" panose="020F0302020204030204"/>
            </a:rPr>
            <a:t>Protect </a:t>
          </a:r>
          <a:r>
            <a:rPr lang="en-US" b="1" dirty="0">
              <a:cs typeface="Calibri Light" panose="020F0302020204030204"/>
            </a:rPr>
            <a:t>core competencies</a:t>
          </a:r>
          <a:endParaRPr lang="en-US" b="1" dirty="0"/>
        </a:p>
      </dgm:t>
    </dgm:pt>
    <dgm:pt modelId="{83CD5C46-E042-4245-81F9-65A2DF93B3F1}" type="parTrans" cxnId="{563D5984-47CF-D145-BD53-47A5F3209657}">
      <dgm:prSet/>
      <dgm:spPr/>
      <dgm:t>
        <a:bodyPr/>
        <a:lstStyle/>
        <a:p>
          <a:endParaRPr lang="en-US"/>
        </a:p>
      </dgm:t>
    </dgm:pt>
    <dgm:pt modelId="{992F38EE-56D0-1F41-987E-0FD1C8203F97}" type="sibTrans" cxnId="{563D5984-47CF-D145-BD53-47A5F3209657}">
      <dgm:prSet/>
      <dgm:spPr/>
      <dgm:t>
        <a:bodyPr/>
        <a:lstStyle/>
        <a:p>
          <a:endParaRPr lang="en-US"/>
        </a:p>
      </dgm:t>
    </dgm:pt>
    <dgm:pt modelId="{04E106BA-E28D-3543-8440-B0D477FAF465}">
      <dgm:prSet phldrT="[Text]"/>
      <dgm:spPr/>
      <dgm:t>
        <a:bodyPr/>
        <a:lstStyle/>
        <a:p>
          <a:r>
            <a:rPr lang="en-US" b="1" dirty="0"/>
            <a:t>Outsource to Existing Vendor</a:t>
          </a:r>
        </a:p>
      </dgm:t>
    </dgm:pt>
    <dgm:pt modelId="{DA47C489-3F23-B44C-A23D-23380760ECE8}" type="parTrans" cxnId="{65B7BA9F-2A92-3845-AEA3-7BD090799611}">
      <dgm:prSet/>
      <dgm:spPr/>
      <dgm:t>
        <a:bodyPr/>
        <a:lstStyle/>
        <a:p>
          <a:endParaRPr lang="en-US"/>
        </a:p>
      </dgm:t>
    </dgm:pt>
    <dgm:pt modelId="{282C3588-AA8B-5C4F-9D7E-DAEDE14348B0}" type="sibTrans" cxnId="{65B7BA9F-2A92-3845-AEA3-7BD090799611}">
      <dgm:prSet/>
      <dgm:spPr/>
      <dgm:t>
        <a:bodyPr/>
        <a:lstStyle/>
        <a:p>
          <a:endParaRPr lang="en-US"/>
        </a:p>
      </dgm:t>
    </dgm:pt>
    <dgm:pt modelId="{22E19CFC-2618-CB4E-9F72-80FB6F7F733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cs typeface="Calibri Light" panose="020F0302020204030204"/>
            </a:rPr>
            <a:t>Protect </a:t>
          </a:r>
          <a:r>
            <a:rPr lang="en-US" b="1" dirty="0">
              <a:cs typeface="Calibri Light" panose="020F0302020204030204"/>
            </a:rPr>
            <a:t>core competencies</a:t>
          </a:r>
          <a:endParaRPr lang="en-US" b="1" dirty="0"/>
        </a:p>
      </dgm:t>
    </dgm:pt>
    <dgm:pt modelId="{092C0003-7868-AB42-8548-4195BA971C11}" type="parTrans" cxnId="{107DBB08-A7A4-9B46-B295-D420EC07C4E5}">
      <dgm:prSet/>
      <dgm:spPr/>
      <dgm:t>
        <a:bodyPr/>
        <a:lstStyle/>
        <a:p>
          <a:endParaRPr lang="en-US"/>
        </a:p>
      </dgm:t>
    </dgm:pt>
    <dgm:pt modelId="{E56933F9-63E5-E740-BEEE-47A9C4B047FB}" type="sibTrans" cxnId="{107DBB08-A7A4-9B46-B295-D420EC07C4E5}">
      <dgm:prSet/>
      <dgm:spPr/>
      <dgm:t>
        <a:bodyPr/>
        <a:lstStyle/>
        <a:p>
          <a:endParaRPr lang="en-US"/>
        </a:p>
      </dgm:t>
    </dgm:pt>
    <dgm:pt modelId="{4C1CBA51-1616-2143-A176-9BC1B09EDBDB}">
      <dgm:prSet/>
      <dgm:spPr/>
      <dgm:t>
        <a:bodyPr/>
        <a:lstStyle/>
        <a:p>
          <a:r>
            <a:rPr lang="en-US" b="1" dirty="0">
              <a:cs typeface="Calibri Light" panose="020F0302020204030204"/>
            </a:rPr>
            <a:t>Improved flexibility </a:t>
          </a:r>
          <a:r>
            <a:rPr lang="en-US" dirty="0">
              <a:cs typeface="Calibri Light" panose="020F0302020204030204"/>
            </a:rPr>
            <a:t>for changes</a:t>
          </a:r>
        </a:p>
      </dgm:t>
    </dgm:pt>
    <dgm:pt modelId="{B94057FA-D004-4A49-858C-2234662E79B5}" type="parTrans" cxnId="{43442DED-E588-7848-89DC-CAA6D04EF68E}">
      <dgm:prSet/>
      <dgm:spPr/>
      <dgm:t>
        <a:bodyPr/>
        <a:lstStyle/>
        <a:p>
          <a:endParaRPr lang="en-US"/>
        </a:p>
      </dgm:t>
    </dgm:pt>
    <dgm:pt modelId="{4666130F-361F-544C-BDF3-604D451216F9}" type="sibTrans" cxnId="{43442DED-E588-7848-89DC-CAA6D04EF68E}">
      <dgm:prSet/>
      <dgm:spPr/>
      <dgm:t>
        <a:bodyPr/>
        <a:lstStyle/>
        <a:p>
          <a:endParaRPr lang="en-US"/>
        </a:p>
      </dgm:t>
    </dgm:pt>
    <dgm:pt modelId="{0DC19EE9-604F-5B44-8274-B40134D2CFE0}">
      <dgm:prSet/>
      <dgm:spPr/>
      <dgm:t>
        <a:bodyPr/>
        <a:lstStyle/>
        <a:p>
          <a:r>
            <a:rPr lang="en-US" b="1" dirty="0">
              <a:cs typeface="Calibri Light" panose="020F0302020204030204"/>
            </a:rPr>
            <a:t>Production</a:t>
          </a:r>
          <a:r>
            <a:rPr lang="en-US" dirty="0">
              <a:cs typeface="Calibri Light" panose="020F0302020204030204"/>
            </a:rPr>
            <a:t> </a:t>
          </a:r>
          <a:r>
            <a:rPr lang="en-US" b="1" dirty="0">
              <a:cs typeface="Calibri Light" panose="020F0302020204030204"/>
            </a:rPr>
            <a:t>constraints</a:t>
          </a:r>
          <a:r>
            <a:rPr lang="en-US" dirty="0">
              <a:cs typeface="Calibri Light" panose="020F0302020204030204"/>
            </a:rPr>
            <a:t> due to other commitments</a:t>
          </a:r>
        </a:p>
      </dgm:t>
    </dgm:pt>
    <dgm:pt modelId="{69FC7458-91ED-7642-ADAE-90E260E8AE7B}" type="parTrans" cxnId="{DE746724-BAF1-5B47-8EE9-8E4422AD8992}">
      <dgm:prSet/>
      <dgm:spPr/>
      <dgm:t>
        <a:bodyPr/>
        <a:lstStyle/>
        <a:p>
          <a:endParaRPr lang="en-US"/>
        </a:p>
      </dgm:t>
    </dgm:pt>
    <dgm:pt modelId="{9932AC87-ABBA-254A-A9B2-E3498A688BD7}" type="sibTrans" cxnId="{DE746724-BAF1-5B47-8EE9-8E4422AD8992}">
      <dgm:prSet/>
      <dgm:spPr/>
      <dgm:t>
        <a:bodyPr/>
        <a:lstStyle/>
        <a:p>
          <a:endParaRPr lang="en-US"/>
        </a:p>
      </dgm:t>
    </dgm:pt>
    <dgm:pt modelId="{9E3FA0FE-48E9-9542-B251-FD125CDBC53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cs typeface="Calibri Light" panose="020F0302020204030204"/>
            </a:rPr>
            <a:t>Reputation for </a:t>
          </a:r>
          <a:r>
            <a:rPr lang="en-US" b="1" dirty="0">
              <a:cs typeface="Calibri Light" panose="020F0302020204030204"/>
            </a:rPr>
            <a:t>good quality</a:t>
          </a:r>
        </a:p>
      </dgm:t>
    </dgm:pt>
    <dgm:pt modelId="{6921F86D-D16A-054E-836C-7EB2D7629A7D}" type="parTrans" cxnId="{2D5F959C-A422-6C40-A1C6-C2B7733C78A9}">
      <dgm:prSet/>
      <dgm:spPr/>
      <dgm:t>
        <a:bodyPr/>
        <a:lstStyle/>
        <a:p>
          <a:endParaRPr lang="en-US"/>
        </a:p>
      </dgm:t>
    </dgm:pt>
    <dgm:pt modelId="{BBE4F533-9DAA-CD4F-AAFD-3C8A7DB3ECB7}" type="sibTrans" cxnId="{2D5F959C-A422-6C40-A1C6-C2B7733C78A9}">
      <dgm:prSet/>
      <dgm:spPr/>
      <dgm:t>
        <a:bodyPr/>
        <a:lstStyle/>
        <a:p>
          <a:endParaRPr lang="en-US"/>
        </a:p>
      </dgm:t>
    </dgm:pt>
    <dgm:pt modelId="{3CAAEC02-4EAC-484E-B242-6A4C845928D0}">
      <dgm:prSet/>
      <dgm:spPr/>
      <dgm:t>
        <a:bodyPr/>
        <a:lstStyle/>
        <a:p>
          <a:r>
            <a:rPr lang="en-US" b="1" dirty="0">
              <a:cs typeface="Calibri Light" panose="020F0302020204030204"/>
            </a:rPr>
            <a:t>Existing supply chain </a:t>
          </a:r>
          <a:r>
            <a:rPr lang="en-US" dirty="0">
              <a:cs typeface="Calibri Light" panose="020F0302020204030204"/>
            </a:rPr>
            <a:t>and channels</a:t>
          </a:r>
        </a:p>
      </dgm:t>
    </dgm:pt>
    <dgm:pt modelId="{9F5343C4-51D4-4E40-98E2-D4331737F52E}" type="parTrans" cxnId="{9CB20436-8E94-104C-9994-5A3342A1F681}">
      <dgm:prSet/>
      <dgm:spPr/>
      <dgm:t>
        <a:bodyPr/>
        <a:lstStyle/>
        <a:p>
          <a:endParaRPr lang="en-US"/>
        </a:p>
      </dgm:t>
    </dgm:pt>
    <dgm:pt modelId="{11D06582-0673-3443-B6F4-57B5982BAA0A}" type="sibTrans" cxnId="{9CB20436-8E94-104C-9994-5A3342A1F681}">
      <dgm:prSet/>
      <dgm:spPr/>
      <dgm:t>
        <a:bodyPr/>
        <a:lstStyle/>
        <a:p>
          <a:endParaRPr lang="en-US"/>
        </a:p>
      </dgm:t>
    </dgm:pt>
    <dgm:pt modelId="{5C38617D-59AF-B145-A017-6F8985C53236}">
      <dgm:prSet/>
      <dgm:spPr/>
      <dgm:t>
        <a:bodyPr/>
        <a:lstStyle/>
        <a:p>
          <a:r>
            <a:rPr lang="en-US" b="1" dirty="0"/>
            <a:t>Shortest</a:t>
          </a:r>
          <a:r>
            <a:rPr lang="en-US" dirty="0"/>
            <a:t> implementation timeline </a:t>
          </a:r>
          <a:endParaRPr lang="en-US" dirty="0">
            <a:cs typeface="Calibri Light" panose="020F0302020204030204"/>
          </a:endParaRPr>
        </a:p>
      </dgm:t>
    </dgm:pt>
    <dgm:pt modelId="{222791FB-DD5A-054D-AE71-AD88A9789C1B}" type="parTrans" cxnId="{C1253A82-5A31-C847-9751-77502AE4981C}">
      <dgm:prSet/>
      <dgm:spPr/>
      <dgm:t>
        <a:bodyPr/>
        <a:lstStyle/>
        <a:p>
          <a:endParaRPr lang="en-US"/>
        </a:p>
      </dgm:t>
    </dgm:pt>
    <dgm:pt modelId="{46C2D4A7-46D1-1E47-B41C-5E36BBF3542A}" type="sibTrans" cxnId="{C1253A82-5A31-C847-9751-77502AE4981C}">
      <dgm:prSet/>
      <dgm:spPr/>
      <dgm:t>
        <a:bodyPr/>
        <a:lstStyle/>
        <a:p>
          <a:endParaRPr lang="en-US"/>
        </a:p>
      </dgm:t>
    </dgm:pt>
    <dgm:pt modelId="{FD270096-CA01-3449-B69C-AC7B6DD612C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Limited experience </a:t>
          </a:r>
          <a:r>
            <a:rPr lang="en-US" dirty="0"/>
            <a:t>with contract manufacturing</a:t>
          </a:r>
        </a:p>
      </dgm:t>
    </dgm:pt>
    <dgm:pt modelId="{991C97DB-41B7-6C4E-8D3E-22D46F27C902}" type="parTrans" cxnId="{940F36ED-EA8E-9F42-9B71-D753C7E7AEA2}">
      <dgm:prSet/>
      <dgm:spPr/>
      <dgm:t>
        <a:bodyPr/>
        <a:lstStyle/>
        <a:p>
          <a:endParaRPr lang="en-US"/>
        </a:p>
      </dgm:t>
    </dgm:pt>
    <dgm:pt modelId="{B4B06D9C-20EE-A24B-9648-2489E601DAB5}" type="sibTrans" cxnId="{940F36ED-EA8E-9F42-9B71-D753C7E7AEA2}">
      <dgm:prSet/>
      <dgm:spPr/>
      <dgm:t>
        <a:bodyPr/>
        <a:lstStyle/>
        <a:p>
          <a:endParaRPr lang="en-US"/>
        </a:p>
      </dgm:t>
    </dgm:pt>
    <dgm:pt modelId="{00CE1B5D-4617-5F4A-8306-799E6A3049D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Current vendor</a:t>
          </a:r>
          <a:r>
            <a:rPr lang="en-US" dirty="0"/>
            <a:t> for several kitting operations</a:t>
          </a:r>
        </a:p>
      </dgm:t>
    </dgm:pt>
    <dgm:pt modelId="{7221E0F4-6264-CF49-96D5-45F7356A3D22}" type="parTrans" cxnId="{B040BA92-CCA0-664B-973E-33CE5ECA68C8}">
      <dgm:prSet/>
      <dgm:spPr/>
      <dgm:t>
        <a:bodyPr/>
        <a:lstStyle/>
        <a:p>
          <a:endParaRPr lang="en-US"/>
        </a:p>
      </dgm:t>
    </dgm:pt>
    <dgm:pt modelId="{46F419F6-5EED-564F-8995-087E720BD31B}" type="sibTrans" cxnId="{B040BA92-CCA0-664B-973E-33CE5ECA68C8}">
      <dgm:prSet/>
      <dgm:spPr/>
      <dgm:t>
        <a:bodyPr/>
        <a:lstStyle/>
        <a:p>
          <a:endParaRPr lang="en-US"/>
        </a:p>
      </dgm:t>
    </dgm:pt>
    <dgm:pt modelId="{5A985BDA-4ED0-F842-8153-A3CA9D30565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Medium</a:t>
          </a:r>
          <a:r>
            <a:rPr lang="en-US" dirty="0"/>
            <a:t> implementation timeline </a:t>
          </a:r>
        </a:p>
      </dgm:t>
    </dgm:pt>
    <dgm:pt modelId="{E857066C-D482-F143-BD56-8171132E3AE9}" type="parTrans" cxnId="{44FFCF95-3B72-8C46-BAF6-FF9A30BC5062}">
      <dgm:prSet/>
      <dgm:spPr/>
      <dgm:t>
        <a:bodyPr/>
        <a:lstStyle/>
        <a:p>
          <a:endParaRPr lang="en-US"/>
        </a:p>
      </dgm:t>
    </dgm:pt>
    <dgm:pt modelId="{9369528B-FCEC-D84C-89CC-979FDF662D0B}" type="sibTrans" cxnId="{44FFCF95-3B72-8C46-BAF6-FF9A30BC5062}">
      <dgm:prSet/>
      <dgm:spPr/>
      <dgm:t>
        <a:bodyPr/>
        <a:lstStyle/>
        <a:p>
          <a:endParaRPr lang="en-US"/>
        </a:p>
      </dgm:t>
    </dgm:pt>
    <dgm:pt modelId="{97BFF5C7-1D7F-4E4E-BA68-1A1075D3312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Longest</a:t>
          </a:r>
          <a:r>
            <a:rPr lang="en-US" dirty="0"/>
            <a:t> implementation timeline </a:t>
          </a:r>
        </a:p>
      </dgm:t>
    </dgm:pt>
    <dgm:pt modelId="{C9248AFF-A1EE-FC48-9B36-E8C854E770D4}" type="parTrans" cxnId="{9C58A561-B885-424E-A6F2-4BF79D89390D}">
      <dgm:prSet/>
      <dgm:spPr/>
      <dgm:t>
        <a:bodyPr/>
        <a:lstStyle/>
        <a:p>
          <a:endParaRPr lang="en-US"/>
        </a:p>
      </dgm:t>
    </dgm:pt>
    <dgm:pt modelId="{994530D0-D562-624F-B3E1-75D8E038E89C}" type="sibTrans" cxnId="{9C58A561-B885-424E-A6F2-4BF79D89390D}">
      <dgm:prSet/>
      <dgm:spPr/>
      <dgm:t>
        <a:bodyPr/>
        <a:lstStyle/>
        <a:p>
          <a:endParaRPr lang="en-US"/>
        </a:p>
      </dgm:t>
    </dgm:pt>
    <dgm:pt modelId="{9289B9F9-A5D1-9247-B908-589FA545CB4A}">
      <dgm:prSet phldrT="[Text]"/>
      <dgm:spPr/>
      <dgm:t>
        <a:bodyPr/>
        <a:lstStyle/>
        <a:p>
          <a:r>
            <a:rPr lang="en-US" dirty="0">
              <a:cs typeface="Calibri Light" panose="020F0302020204030204"/>
            </a:rPr>
            <a:t>History of </a:t>
          </a:r>
          <a:r>
            <a:rPr lang="en-US" b="1" dirty="0">
              <a:cs typeface="Calibri Light" panose="020F0302020204030204"/>
            </a:rPr>
            <a:t>poor quality</a:t>
          </a:r>
          <a:endParaRPr lang="en-US" b="1" dirty="0"/>
        </a:p>
      </dgm:t>
    </dgm:pt>
    <dgm:pt modelId="{220CB0A5-3503-A54C-834C-AB27E1718D75}" type="parTrans" cxnId="{74E87E56-7339-3E47-A659-00BAADE00515}">
      <dgm:prSet/>
      <dgm:spPr/>
      <dgm:t>
        <a:bodyPr/>
        <a:lstStyle/>
        <a:p>
          <a:endParaRPr lang="en-US"/>
        </a:p>
      </dgm:t>
    </dgm:pt>
    <dgm:pt modelId="{4D9E56F1-2942-0E49-9F45-79FD3E03D61A}" type="sibTrans" cxnId="{74E87E56-7339-3E47-A659-00BAADE00515}">
      <dgm:prSet/>
      <dgm:spPr/>
      <dgm:t>
        <a:bodyPr/>
        <a:lstStyle/>
        <a:p>
          <a:endParaRPr lang="en-US"/>
        </a:p>
      </dgm:t>
    </dgm:pt>
    <dgm:pt modelId="{54D020AB-47AF-B645-B4D3-F0D0F5541D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cs typeface="Calibri Light" panose="020F0302020204030204"/>
            </a:rPr>
            <a:t>Little to no </a:t>
          </a:r>
          <a:r>
            <a:rPr lang="en-US" dirty="0">
              <a:cs typeface="Calibri Light" panose="020F0302020204030204"/>
            </a:rPr>
            <a:t>existing channels</a:t>
          </a:r>
        </a:p>
      </dgm:t>
    </dgm:pt>
    <dgm:pt modelId="{3B6E1FD5-D7B7-7D4F-B097-12F36FFB1BCA}" type="parTrans" cxnId="{D6B7987B-3804-D14D-A7C9-3E0485FA8BEB}">
      <dgm:prSet/>
      <dgm:spPr/>
      <dgm:t>
        <a:bodyPr/>
        <a:lstStyle/>
        <a:p>
          <a:endParaRPr lang="en-US"/>
        </a:p>
      </dgm:t>
    </dgm:pt>
    <dgm:pt modelId="{E879CC8B-42A4-9E4F-84B7-0D913EE0F423}" type="sibTrans" cxnId="{D6B7987B-3804-D14D-A7C9-3E0485FA8BEB}">
      <dgm:prSet/>
      <dgm:spPr/>
      <dgm:t>
        <a:bodyPr/>
        <a:lstStyle/>
        <a:p>
          <a:endParaRPr lang="en-US"/>
        </a:p>
      </dgm:t>
    </dgm:pt>
    <dgm:pt modelId="{C33102AF-8763-8749-B9CA-B5961859D889}" type="pres">
      <dgm:prSet presAssocID="{8F92FA81-8AE4-5A4C-A7F5-BE31BE66D6B7}" presName="Name0" presStyleCnt="0">
        <dgm:presLayoutVars>
          <dgm:dir/>
          <dgm:animLvl val="lvl"/>
          <dgm:resizeHandles val="exact"/>
        </dgm:presLayoutVars>
      </dgm:prSet>
      <dgm:spPr/>
    </dgm:pt>
    <dgm:pt modelId="{A4CB2DC9-E437-C446-8273-1EF5A6D77D16}" type="pres">
      <dgm:prSet presAssocID="{2FBBDD8F-841D-7E41-BDC9-7C043A524EE6}" presName="composite" presStyleCnt="0"/>
      <dgm:spPr/>
    </dgm:pt>
    <dgm:pt modelId="{7DD4DD3D-AE12-DF41-A32A-70115FB0DB08}" type="pres">
      <dgm:prSet presAssocID="{2FBBDD8F-841D-7E41-BDC9-7C043A524EE6}" presName="parTx" presStyleLbl="alignNode1" presStyleIdx="0" presStyleCnt="3" custLinFactNeighborX="-69468" custLinFactNeighborY="2398">
        <dgm:presLayoutVars>
          <dgm:chMax val="0"/>
          <dgm:chPref val="0"/>
          <dgm:bulletEnabled val="1"/>
        </dgm:presLayoutVars>
      </dgm:prSet>
      <dgm:spPr/>
    </dgm:pt>
    <dgm:pt modelId="{56C16519-026A-B741-AE6F-A405E9C3A7AB}" type="pres">
      <dgm:prSet presAssocID="{2FBBDD8F-841D-7E41-BDC9-7C043A524EE6}" presName="desTx" presStyleLbl="alignAccFollowNode1" presStyleIdx="0" presStyleCnt="3">
        <dgm:presLayoutVars>
          <dgm:bulletEnabled val="1"/>
        </dgm:presLayoutVars>
      </dgm:prSet>
      <dgm:spPr/>
    </dgm:pt>
    <dgm:pt modelId="{86DC3023-D305-6C45-AE29-0054C46F7CBC}" type="pres">
      <dgm:prSet presAssocID="{7A42A9C9-25A0-EB4D-BFCE-73C84B3D5396}" presName="space" presStyleCnt="0"/>
      <dgm:spPr/>
    </dgm:pt>
    <dgm:pt modelId="{BCCA9EBB-7E9A-5C46-9519-9E6D713C6AB4}" type="pres">
      <dgm:prSet presAssocID="{37D45D2C-4E41-994A-A4EA-3EE9E640C8C8}" presName="composite" presStyleCnt="0"/>
      <dgm:spPr/>
    </dgm:pt>
    <dgm:pt modelId="{447CB288-9298-6547-8B57-5E161DA14996}" type="pres">
      <dgm:prSet presAssocID="{37D45D2C-4E41-994A-A4EA-3EE9E640C8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870B2A4-5E0E-BD41-BC65-2DC74BEC4298}" type="pres">
      <dgm:prSet presAssocID="{37D45D2C-4E41-994A-A4EA-3EE9E640C8C8}" presName="desTx" presStyleLbl="alignAccFollowNode1" presStyleIdx="1" presStyleCnt="3">
        <dgm:presLayoutVars>
          <dgm:bulletEnabled val="1"/>
        </dgm:presLayoutVars>
      </dgm:prSet>
      <dgm:spPr/>
    </dgm:pt>
    <dgm:pt modelId="{50D0C542-CF19-E647-901B-27557D28C824}" type="pres">
      <dgm:prSet presAssocID="{FB3015AD-2DB5-6545-B78B-0ECF29153B78}" presName="space" presStyleCnt="0"/>
      <dgm:spPr/>
    </dgm:pt>
    <dgm:pt modelId="{311507F5-BB66-0E4F-ACAF-EAEF669EB489}" type="pres">
      <dgm:prSet presAssocID="{04E106BA-E28D-3543-8440-B0D477FAF465}" presName="composite" presStyleCnt="0"/>
      <dgm:spPr/>
    </dgm:pt>
    <dgm:pt modelId="{99E5B287-4DB2-DA43-9261-010226B68013}" type="pres">
      <dgm:prSet presAssocID="{04E106BA-E28D-3543-8440-B0D477FAF46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9810972-3450-8E41-8D8C-A78D61CF43A6}" type="pres">
      <dgm:prSet presAssocID="{04E106BA-E28D-3543-8440-B0D477FAF46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07DBB08-A7A4-9B46-B295-D420EC07C4E5}" srcId="{04E106BA-E28D-3543-8440-B0D477FAF465}" destId="{22E19CFC-2618-CB4E-9F72-80FB6F7F7330}" srcOrd="3" destOrd="0" parTransId="{092C0003-7868-AB42-8548-4195BA971C11}" sibTransId="{E56933F9-63E5-E740-BEEE-47A9C4B047FB}"/>
    <dgm:cxn modelId="{2DB82E15-E622-F042-ADE0-13BECAB071C3}" type="presOf" srcId="{22E19CFC-2618-CB4E-9F72-80FB6F7F7330}" destId="{B9810972-3450-8E41-8D8C-A78D61CF43A6}" srcOrd="0" destOrd="3" presId="urn:microsoft.com/office/officeart/2005/8/layout/hList1"/>
    <dgm:cxn modelId="{DE746724-BAF1-5B47-8EE9-8E4422AD8992}" srcId="{2FBBDD8F-841D-7E41-BDC9-7C043A524EE6}" destId="{0DC19EE9-604F-5B44-8274-B40134D2CFE0}" srcOrd="3" destOrd="0" parTransId="{69FC7458-91ED-7642-ADAE-90E260E8AE7B}" sibTransId="{9932AC87-ABBA-254A-A9B2-E3498A688BD7}"/>
    <dgm:cxn modelId="{E9E12129-D1EA-6B44-9B81-F56C1832C1C7}" type="presOf" srcId="{E84B52C3-9A4E-2A44-840D-438273729C1E}" destId="{56C16519-026A-B741-AE6F-A405E9C3A7AB}" srcOrd="0" destOrd="0" presId="urn:microsoft.com/office/officeart/2005/8/layout/hList1"/>
    <dgm:cxn modelId="{9CB20436-8E94-104C-9994-5A3342A1F681}" srcId="{04E106BA-E28D-3543-8440-B0D477FAF465}" destId="{3CAAEC02-4EAC-484E-B242-6A4C845928D0}" srcOrd="4" destOrd="0" parTransId="{9F5343C4-51D4-4E40-98E2-D4331737F52E}" sibTransId="{11D06582-0673-3443-B6F4-57B5982BAA0A}"/>
    <dgm:cxn modelId="{B5DE4B4E-6B82-9C43-BB34-977E2E1C6095}" type="presOf" srcId="{FD270096-CA01-3449-B69C-AC7B6DD612CB}" destId="{C870B2A4-5E0E-BD41-BC65-2DC74BEC4298}" srcOrd="0" destOrd="0" presId="urn:microsoft.com/office/officeart/2005/8/layout/hList1"/>
    <dgm:cxn modelId="{74E87E56-7339-3E47-A659-00BAADE00515}" srcId="{04E106BA-E28D-3543-8440-B0D477FAF465}" destId="{9289B9F9-A5D1-9247-B908-589FA545CB4A}" srcOrd="1" destOrd="0" parTransId="{220CB0A5-3503-A54C-834C-AB27E1718D75}" sibTransId="{4D9E56F1-2942-0E49-9F45-79FD3E03D61A}"/>
    <dgm:cxn modelId="{9C58A561-B885-424E-A6F2-4BF79D89390D}" srcId="{37D45D2C-4E41-994A-A4EA-3EE9E640C8C8}" destId="{97BFF5C7-1D7F-4E4E-BA68-1A1075D33126}" srcOrd="1" destOrd="0" parTransId="{C9248AFF-A1EE-FC48-9B36-E8C854E770D4}" sibTransId="{994530D0-D562-624F-B3E1-75D8E038E89C}"/>
    <dgm:cxn modelId="{2C0BB063-74F7-7C4F-B5D0-BF3C1FFB66E1}" type="presOf" srcId="{54D020AB-47AF-B645-B4D3-F0D0F5541D93}" destId="{C870B2A4-5E0E-BD41-BC65-2DC74BEC4298}" srcOrd="0" destOrd="4" presId="urn:microsoft.com/office/officeart/2005/8/layout/hList1"/>
    <dgm:cxn modelId="{06A15568-6F9C-3F4A-97FB-2082E40D08E2}" type="presOf" srcId="{0DC19EE9-604F-5B44-8274-B40134D2CFE0}" destId="{56C16519-026A-B741-AE6F-A405E9C3A7AB}" srcOrd="0" destOrd="3" presId="urn:microsoft.com/office/officeart/2005/8/layout/hList1"/>
    <dgm:cxn modelId="{D6B7987B-3804-D14D-A7C9-3E0485FA8BEB}" srcId="{37D45D2C-4E41-994A-A4EA-3EE9E640C8C8}" destId="{54D020AB-47AF-B645-B4D3-F0D0F5541D93}" srcOrd="4" destOrd="0" parTransId="{3B6E1FD5-D7B7-7D4F-B097-12F36FFB1BCA}" sibTransId="{E879CC8B-42A4-9E4F-84B7-0D913EE0F423}"/>
    <dgm:cxn modelId="{C1253A82-5A31-C847-9751-77502AE4981C}" srcId="{2FBBDD8F-841D-7E41-BDC9-7C043A524EE6}" destId="{5C38617D-59AF-B145-A017-6F8985C53236}" srcOrd="1" destOrd="0" parTransId="{222791FB-DD5A-054D-AE71-AD88A9789C1B}" sibTransId="{46C2D4A7-46D1-1E47-B41C-5E36BBF3542A}"/>
    <dgm:cxn modelId="{563D5984-47CF-D145-BD53-47A5F3209657}" srcId="{37D45D2C-4E41-994A-A4EA-3EE9E640C8C8}" destId="{E878C044-B371-E84E-8E52-DC5A7ADA8673}" srcOrd="2" destOrd="0" parTransId="{83CD5C46-E042-4245-81F9-65A2DF93B3F1}" sibTransId="{992F38EE-56D0-1F41-987E-0FD1C8203F97}"/>
    <dgm:cxn modelId="{4543A78E-E199-E34A-A772-3CE5FF8C0089}" type="presOf" srcId="{37D45D2C-4E41-994A-A4EA-3EE9E640C8C8}" destId="{447CB288-9298-6547-8B57-5E161DA14996}" srcOrd="0" destOrd="0" presId="urn:microsoft.com/office/officeart/2005/8/layout/hList1"/>
    <dgm:cxn modelId="{B040BA92-CCA0-664B-973E-33CE5ECA68C8}" srcId="{04E106BA-E28D-3543-8440-B0D477FAF465}" destId="{00CE1B5D-4617-5F4A-8306-799E6A3049D5}" srcOrd="0" destOrd="0" parTransId="{7221E0F4-6264-CF49-96D5-45F7356A3D22}" sibTransId="{46F419F6-5EED-564F-8995-087E720BD31B}"/>
    <dgm:cxn modelId="{32E53193-066F-DA40-8D86-FF9369CB5872}" srcId="{8F92FA81-8AE4-5A4C-A7F5-BE31BE66D6B7}" destId="{37D45D2C-4E41-994A-A4EA-3EE9E640C8C8}" srcOrd="1" destOrd="0" parTransId="{715E2348-DA2F-4246-A28B-2C5E604797CA}" sibTransId="{FB3015AD-2DB5-6545-B78B-0ECF29153B78}"/>
    <dgm:cxn modelId="{47E34794-BE42-4846-ADA1-F10EDB018259}" type="presOf" srcId="{2FBBDD8F-841D-7E41-BDC9-7C043A524EE6}" destId="{7DD4DD3D-AE12-DF41-A32A-70115FB0DB08}" srcOrd="0" destOrd="0" presId="urn:microsoft.com/office/officeart/2005/8/layout/hList1"/>
    <dgm:cxn modelId="{44FFCF95-3B72-8C46-BAF6-FF9A30BC5062}" srcId="{04E106BA-E28D-3543-8440-B0D477FAF465}" destId="{5A985BDA-4ED0-F842-8153-A3CA9D305650}" srcOrd="2" destOrd="0" parTransId="{E857066C-D482-F143-BD56-8171132E3AE9}" sibTransId="{9369528B-FCEC-D84C-89CC-979FDF662D0B}"/>
    <dgm:cxn modelId="{2D5F959C-A422-6C40-A1C6-C2B7733C78A9}" srcId="{37D45D2C-4E41-994A-A4EA-3EE9E640C8C8}" destId="{9E3FA0FE-48E9-9542-B251-FD125CDBC531}" srcOrd="3" destOrd="0" parTransId="{6921F86D-D16A-054E-836C-7EB2D7629A7D}" sibTransId="{BBE4F533-9DAA-CD4F-AAFD-3C8A7DB3ECB7}"/>
    <dgm:cxn modelId="{65B7BA9F-2A92-3845-AEA3-7BD090799611}" srcId="{8F92FA81-8AE4-5A4C-A7F5-BE31BE66D6B7}" destId="{04E106BA-E28D-3543-8440-B0D477FAF465}" srcOrd="2" destOrd="0" parTransId="{DA47C489-3F23-B44C-A23D-23380760ECE8}" sibTransId="{282C3588-AA8B-5C4F-9D7E-DAEDE14348B0}"/>
    <dgm:cxn modelId="{857685AA-0957-D949-9D05-88AF6FC239DF}" type="presOf" srcId="{00CE1B5D-4617-5F4A-8306-799E6A3049D5}" destId="{B9810972-3450-8E41-8D8C-A78D61CF43A6}" srcOrd="0" destOrd="0" presId="urn:microsoft.com/office/officeart/2005/8/layout/hList1"/>
    <dgm:cxn modelId="{2C1BC3B3-452A-2A42-9BD9-48E6B5540197}" type="presOf" srcId="{9E3FA0FE-48E9-9542-B251-FD125CDBC531}" destId="{C870B2A4-5E0E-BD41-BC65-2DC74BEC4298}" srcOrd="0" destOrd="3" presId="urn:microsoft.com/office/officeart/2005/8/layout/hList1"/>
    <dgm:cxn modelId="{65A86CC7-B77B-2A4A-8E81-5F7CA93C9584}" srcId="{2FBBDD8F-841D-7E41-BDC9-7C043A524EE6}" destId="{E84B52C3-9A4E-2A44-840D-438273729C1E}" srcOrd="0" destOrd="0" parTransId="{AD54C8FC-4D5E-DD40-9C31-4E715B802FC3}" sibTransId="{30885645-5000-DD47-84ED-A03F8BF20F50}"/>
    <dgm:cxn modelId="{35FC1ACF-385A-E249-8BA6-FDA4267483DA}" type="presOf" srcId="{5C38617D-59AF-B145-A017-6F8985C53236}" destId="{56C16519-026A-B741-AE6F-A405E9C3A7AB}" srcOrd="0" destOrd="1" presId="urn:microsoft.com/office/officeart/2005/8/layout/hList1"/>
    <dgm:cxn modelId="{A8436FD1-DA16-9E49-A237-D51988A3EEC2}" type="presOf" srcId="{E878C044-B371-E84E-8E52-DC5A7ADA8673}" destId="{C870B2A4-5E0E-BD41-BC65-2DC74BEC4298}" srcOrd="0" destOrd="2" presId="urn:microsoft.com/office/officeart/2005/8/layout/hList1"/>
    <dgm:cxn modelId="{C3F6DCD2-B250-664B-BF09-5E78F0957758}" srcId="{8F92FA81-8AE4-5A4C-A7F5-BE31BE66D6B7}" destId="{2FBBDD8F-841D-7E41-BDC9-7C043A524EE6}" srcOrd="0" destOrd="0" parTransId="{EF2D32CA-D12F-1347-BAB3-6984E3F96A95}" sibTransId="{7A42A9C9-25A0-EB4D-BFCE-73C84B3D5396}"/>
    <dgm:cxn modelId="{63656CD3-AE0E-994D-8F2B-EE0E3ECBC506}" type="presOf" srcId="{04E106BA-E28D-3543-8440-B0D477FAF465}" destId="{99E5B287-4DB2-DA43-9261-010226B68013}" srcOrd="0" destOrd="0" presId="urn:microsoft.com/office/officeart/2005/8/layout/hList1"/>
    <dgm:cxn modelId="{10B883E1-C242-674F-86F1-DF2E418AB760}" type="presOf" srcId="{3CAAEC02-4EAC-484E-B242-6A4C845928D0}" destId="{B9810972-3450-8E41-8D8C-A78D61CF43A6}" srcOrd="0" destOrd="4" presId="urn:microsoft.com/office/officeart/2005/8/layout/hList1"/>
    <dgm:cxn modelId="{033AF7E5-0280-6F40-AC69-9C038B80C4F5}" type="presOf" srcId="{97BFF5C7-1D7F-4E4E-BA68-1A1075D33126}" destId="{C870B2A4-5E0E-BD41-BC65-2DC74BEC4298}" srcOrd="0" destOrd="1" presId="urn:microsoft.com/office/officeart/2005/8/layout/hList1"/>
    <dgm:cxn modelId="{66C339EB-FA22-B943-8D93-981159D8A6A3}" type="presOf" srcId="{5A985BDA-4ED0-F842-8153-A3CA9D305650}" destId="{B9810972-3450-8E41-8D8C-A78D61CF43A6}" srcOrd="0" destOrd="2" presId="urn:microsoft.com/office/officeart/2005/8/layout/hList1"/>
    <dgm:cxn modelId="{43442DED-E588-7848-89DC-CAA6D04EF68E}" srcId="{2FBBDD8F-841D-7E41-BDC9-7C043A524EE6}" destId="{4C1CBA51-1616-2143-A176-9BC1B09EDBDB}" srcOrd="2" destOrd="0" parTransId="{B94057FA-D004-4A49-858C-2234662E79B5}" sibTransId="{4666130F-361F-544C-BDF3-604D451216F9}"/>
    <dgm:cxn modelId="{940F36ED-EA8E-9F42-9B71-D753C7E7AEA2}" srcId="{37D45D2C-4E41-994A-A4EA-3EE9E640C8C8}" destId="{FD270096-CA01-3449-B69C-AC7B6DD612CB}" srcOrd="0" destOrd="0" parTransId="{991C97DB-41B7-6C4E-8D3E-22D46F27C902}" sibTransId="{B4B06D9C-20EE-A24B-9648-2489E601DAB5}"/>
    <dgm:cxn modelId="{B5EF87ED-EF3F-7343-8F57-F980B1EFA51B}" type="presOf" srcId="{8F92FA81-8AE4-5A4C-A7F5-BE31BE66D6B7}" destId="{C33102AF-8763-8749-B9CA-B5961859D889}" srcOrd="0" destOrd="0" presId="urn:microsoft.com/office/officeart/2005/8/layout/hList1"/>
    <dgm:cxn modelId="{F18F5AF4-3EFC-354A-AB78-18F4FD240857}" type="presOf" srcId="{4C1CBA51-1616-2143-A176-9BC1B09EDBDB}" destId="{56C16519-026A-B741-AE6F-A405E9C3A7AB}" srcOrd="0" destOrd="2" presId="urn:microsoft.com/office/officeart/2005/8/layout/hList1"/>
    <dgm:cxn modelId="{B350E5F5-023A-A840-909C-BBAA264D578D}" type="presOf" srcId="{9289B9F9-A5D1-9247-B908-589FA545CB4A}" destId="{B9810972-3450-8E41-8D8C-A78D61CF43A6}" srcOrd="0" destOrd="1" presId="urn:microsoft.com/office/officeart/2005/8/layout/hList1"/>
    <dgm:cxn modelId="{ACB84BA9-7489-5149-95B9-AB239F6CF894}" type="presParOf" srcId="{C33102AF-8763-8749-B9CA-B5961859D889}" destId="{A4CB2DC9-E437-C446-8273-1EF5A6D77D16}" srcOrd="0" destOrd="0" presId="urn:microsoft.com/office/officeart/2005/8/layout/hList1"/>
    <dgm:cxn modelId="{3DADE005-9DD6-F544-8C0A-7A3E26A1D85B}" type="presParOf" srcId="{A4CB2DC9-E437-C446-8273-1EF5A6D77D16}" destId="{7DD4DD3D-AE12-DF41-A32A-70115FB0DB08}" srcOrd="0" destOrd="0" presId="urn:microsoft.com/office/officeart/2005/8/layout/hList1"/>
    <dgm:cxn modelId="{D5AA9272-D167-884F-A115-55739C938C8A}" type="presParOf" srcId="{A4CB2DC9-E437-C446-8273-1EF5A6D77D16}" destId="{56C16519-026A-B741-AE6F-A405E9C3A7AB}" srcOrd="1" destOrd="0" presId="urn:microsoft.com/office/officeart/2005/8/layout/hList1"/>
    <dgm:cxn modelId="{53056384-3250-BE47-AA3B-018401354C91}" type="presParOf" srcId="{C33102AF-8763-8749-B9CA-B5961859D889}" destId="{86DC3023-D305-6C45-AE29-0054C46F7CBC}" srcOrd="1" destOrd="0" presId="urn:microsoft.com/office/officeart/2005/8/layout/hList1"/>
    <dgm:cxn modelId="{2558AB2B-12BB-7C4F-9FA0-B192725D5986}" type="presParOf" srcId="{C33102AF-8763-8749-B9CA-B5961859D889}" destId="{BCCA9EBB-7E9A-5C46-9519-9E6D713C6AB4}" srcOrd="2" destOrd="0" presId="urn:microsoft.com/office/officeart/2005/8/layout/hList1"/>
    <dgm:cxn modelId="{FE78F97B-B091-E34D-A7A0-E2547BB84334}" type="presParOf" srcId="{BCCA9EBB-7E9A-5C46-9519-9E6D713C6AB4}" destId="{447CB288-9298-6547-8B57-5E161DA14996}" srcOrd="0" destOrd="0" presId="urn:microsoft.com/office/officeart/2005/8/layout/hList1"/>
    <dgm:cxn modelId="{35712065-4144-734E-BB86-99A009644EA4}" type="presParOf" srcId="{BCCA9EBB-7E9A-5C46-9519-9E6D713C6AB4}" destId="{C870B2A4-5E0E-BD41-BC65-2DC74BEC4298}" srcOrd="1" destOrd="0" presId="urn:microsoft.com/office/officeart/2005/8/layout/hList1"/>
    <dgm:cxn modelId="{5C8DAD78-9E79-EA4F-A6A3-A6F6213AC28E}" type="presParOf" srcId="{C33102AF-8763-8749-B9CA-B5961859D889}" destId="{50D0C542-CF19-E647-901B-27557D28C824}" srcOrd="3" destOrd="0" presId="urn:microsoft.com/office/officeart/2005/8/layout/hList1"/>
    <dgm:cxn modelId="{9CBFDC77-9C3B-134C-8C18-E62B93EC2375}" type="presParOf" srcId="{C33102AF-8763-8749-B9CA-B5961859D889}" destId="{311507F5-BB66-0E4F-ACAF-EAEF669EB489}" srcOrd="4" destOrd="0" presId="urn:microsoft.com/office/officeart/2005/8/layout/hList1"/>
    <dgm:cxn modelId="{F10A3730-9812-474C-AD78-87CC821B994D}" type="presParOf" srcId="{311507F5-BB66-0E4F-ACAF-EAEF669EB489}" destId="{99E5B287-4DB2-DA43-9261-010226B68013}" srcOrd="0" destOrd="0" presId="urn:microsoft.com/office/officeart/2005/8/layout/hList1"/>
    <dgm:cxn modelId="{1CE8C50E-883C-7042-9171-C5C25817DD12}" type="presParOf" srcId="{311507F5-BB66-0E4F-ACAF-EAEF669EB489}" destId="{B9810972-3450-8E41-8D8C-A78D61CF43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3A25F-0245-2047-9842-11658C8F5761}">
      <dsp:nvSpPr>
        <dsp:cNvPr id="0" name=""/>
        <dsp:cNvSpPr/>
      </dsp:nvSpPr>
      <dsp:spPr>
        <a:xfrm>
          <a:off x="5704" y="0"/>
          <a:ext cx="5486980" cy="49344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Decision Makers</a:t>
          </a:r>
        </a:p>
      </dsp:txBody>
      <dsp:txXfrm>
        <a:off x="5704" y="0"/>
        <a:ext cx="5486980" cy="1480328"/>
      </dsp:txXfrm>
    </dsp:sp>
    <dsp:sp modelId="{73938A7C-7182-0149-9216-DF0C5BE809FB}">
      <dsp:nvSpPr>
        <dsp:cNvPr id="0" name=""/>
        <dsp:cNvSpPr/>
      </dsp:nvSpPr>
      <dsp:spPr>
        <a:xfrm>
          <a:off x="554402" y="1480750"/>
          <a:ext cx="4389584" cy="969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cs typeface="Calibri Light"/>
            </a:rPr>
            <a:t>Procurement Strategy Engineers (</a:t>
          </a:r>
          <a:r>
            <a:rPr lang="en-US" sz="2100" b="1" kern="1200" dirty="0">
              <a:cs typeface="Calibri Light"/>
            </a:rPr>
            <a:t>PSE</a:t>
          </a:r>
          <a:r>
            <a:rPr lang="en-US" sz="2100" kern="1200" dirty="0">
              <a:cs typeface="Calibri Light"/>
            </a:rPr>
            <a:t>)</a:t>
          </a:r>
          <a:endParaRPr lang="en-US" sz="2100" kern="1200" dirty="0"/>
        </a:p>
      </dsp:txBody>
      <dsp:txXfrm>
        <a:off x="582795" y="1509143"/>
        <a:ext cx="4332798" cy="912631"/>
      </dsp:txXfrm>
    </dsp:sp>
    <dsp:sp modelId="{C97176EB-D56B-534B-A782-D8233E01969C}">
      <dsp:nvSpPr>
        <dsp:cNvPr id="0" name=""/>
        <dsp:cNvSpPr/>
      </dsp:nvSpPr>
      <dsp:spPr>
        <a:xfrm>
          <a:off x="554402" y="2599308"/>
          <a:ext cx="4389584" cy="969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cs typeface="Calibri Light"/>
            </a:rPr>
            <a:t>Project Manager </a:t>
          </a:r>
          <a:r>
            <a:rPr lang="en-US" sz="2100" kern="1200" dirty="0">
              <a:cs typeface="Calibri Light"/>
            </a:rPr>
            <a:t>(</a:t>
          </a:r>
          <a:r>
            <a:rPr lang="en-US" sz="2100" b="1" kern="1200" dirty="0">
              <a:cs typeface="Calibri Light"/>
            </a:rPr>
            <a:t>PM</a:t>
          </a:r>
          <a:r>
            <a:rPr lang="en-US" sz="2100" kern="1200" dirty="0">
              <a:cs typeface="Calibri Light"/>
            </a:rPr>
            <a:t>)</a:t>
          </a:r>
          <a:endParaRPr lang="en-US" sz="2100" kern="1200" dirty="0"/>
        </a:p>
      </dsp:txBody>
      <dsp:txXfrm>
        <a:off x="582795" y="2627701"/>
        <a:ext cx="4332798" cy="912631"/>
      </dsp:txXfrm>
    </dsp:sp>
    <dsp:sp modelId="{598CC5F1-660E-6245-AE00-EC44E16A2DA0}">
      <dsp:nvSpPr>
        <dsp:cNvPr id="0" name=""/>
        <dsp:cNvSpPr/>
      </dsp:nvSpPr>
      <dsp:spPr>
        <a:xfrm>
          <a:off x="554402" y="3717867"/>
          <a:ext cx="4389584" cy="969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cs typeface="Calibri Light"/>
            </a:rPr>
            <a:t>Operation Material Management </a:t>
          </a:r>
          <a:r>
            <a:rPr lang="en-US" sz="2100" kern="1200" dirty="0">
              <a:cs typeface="Calibri Light"/>
            </a:rPr>
            <a:t>(</a:t>
          </a:r>
          <a:r>
            <a:rPr lang="en-US" sz="2100" b="1" kern="1200" dirty="0">
              <a:cs typeface="Calibri Light"/>
            </a:rPr>
            <a:t>OMM</a:t>
          </a:r>
          <a:r>
            <a:rPr lang="en-US" sz="2100" kern="1200" dirty="0">
              <a:cs typeface="Calibri Light"/>
            </a:rPr>
            <a:t>)</a:t>
          </a:r>
        </a:p>
      </dsp:txBody>
      <dsp:txXfrm>
        <a:off x="582795" y="3746260"/>
        <a:ext cx="4332798" cy="912631"/>
      </dsp:txXfrm>
    </dsp:sp>
    <dsp:sp modelId="{DDA84310-4793-0249-9AC0-CE9537BEA8A7}">
      <dsp:nvSpPr>
        <dsp:cNvPr id="0" name=""/>
        <dsp:cNvSpPr/>
      </dsp:nvSpPr>
      <dsp:spPr>
        <a:xfrm>
          <a:off x="5904207" y="0"/>
          <a:ext cx="5486980" cy="49344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Other Stakeholders</a:t>
          </a:r>
          <a:endParaRPr lang="en-US" sz="5200" b="1" kern="1200" dirty="0"/>
        </a:p>
      </dsp:txBody>
      <dsp:txXfrm>
        <a:off x="5904207" y="0"/>
        <a:ext cx="5486980" cy="1480328"/>
      </dsp:txXfrm>
    </dsp:sp>
    <dsp:sp modelId="{ED350471-38FB-0F4F-96DC-80C25697316A}">
      <dsp:nvSpPr>
        <dsp:cNvPr id="0" name=""/>
        <dsp:cNvSpPr/>
      </dsp:nvSpPr>
      <dsp:spPr>
        <a:xfrm>
          <a:off x="6452905" y="1480448"/>
          <a:ext cx="4389584" cy="718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cs typeface="Calibri Light"/>
            </a:rPr>
            <a:t>After Market Support Production Team (</a:t>
          </a:r>
          <a:r>
            <a:rPr lang="en-US" sz="2100" b="1" kern="1200" dirty="0">
              <a:cs typeface="Calibri Light"/>
            </a:rPr>
            <a:t>AMS</a:t>
          </a:r>
          <a:r>
            <a:rPr lang="en-US" sz="2100" kern="1200" dirty="0">
              <a:cs typeface="Calibri Light"/>
            </a:rPr>
            <a:t>)</a:t>
          </a:r>
          <a:endParaRPr lang="en-US" sz="2100" kern="1200" dirty="0"/>
        </a:p>
      </dsp:txBody>
      <dsp:txXfrm>
        <a:off x="6473959" y="1501502"/>
        <a:ext cx="4347476" cy="676733"/>
      </dsp:txXfrm>
    </dsp:sp>
    <dsp:sp modelId="{1780CC23-CB8C-1141-9C27-234F46E95701}">
      <dsp:nvSpPr>
        <dsp:cNvPr id="0" name=""/>
        <dsp:cNvSpPr/>
      </dsp:nvSpPr>
      <dsp:spPr>
        <a:xfrm>
          <a:off x="6452905" y="2309880"/>
          <a:ext cx="4389584" cy="718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cs typeface="Calibri Light"/>
            </a:rPr>
            <a:t>Manufacturing Engineering Team (</a:t>
          </a:r>
          <a:r>
            <a:rPr lang="en-US" sz="2100" b="1" kern="1200" dirty="0">
              <a:cs typeface="Calibri Light"/>
            </a:rPr>
            <a:t>ME</a:t>
          </a:r>
          <a:r>
            <a:rPr lang="en-US" sz="2100" kern="1200" dirty="0">
              <a:cs typeface="Calibri Light"/>
            </a:rPr>
            <a:t>)</a:t>
          </a:r>
        </a:p>
      </dsp:txBody>
      <dsp:txXfrm>
        <a:off x="6473959" y="2330934"/>
        <a:ext cx="4347476" cy="676733"/>
      </dsp:txXfrm>
    </dsp:sp>
    <dsp:sp modelId="{8CE3D53F-C563-304B-90BA-A0A7282106E1}">
      <dsp:nvSpPr>
        <dsp:cNvPr id="0" name=""/>
        <dsp:cNvSpPr/>
      </dsp:nvSpPr>
      <dsp:spPr>
        <a:xfrm>
          <a:off x="6452905" y="3139312"/>
          <a:ext cx="4389584" cy="718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cs typeface="Calibri Light"/>
            </a:rPr>
            <a:t>Global Product Manager (</a:t>
          </a:r>
          <a:r>
            <a:rPr lang="en-US" sz="2100" b="1" kern="1200" dirty="0">
              <a:cs typeface="Calibri Light"/>
            </a:rPr>
            <a:t>GPM</a:t>
          </a:r>
          <a:r>
            <a:rPr lang="en-US" sz="2100" kern="1200" dirty="0">
              <a:cs typeface="Calibri Light"/>
            </a:rPr>
            <a:t>)</a:t>
          </a:r>
        </a:p>
      </dsp:txBody>
      <dsp:txXfrm>
        <a:off x="6473959" y="3160366"/>
        <a:ext cx="4347476" cy="676733"/>
      </dsp:txXfrm>
    </dsp:sp>
    <dsp:sp modelId="{27FF2EA8-0928-614E-A3B4-582E38F8FD84}">
      <dsp:nvSpPr>
        <dsp:cNvPr id="0" name=""/>
        <dsp:cNvSpPr/>
      </dsp:nvSpPr>
      <dsp:spPr>
        <a:xfrm>
          <a:off x="6452905" y="3968745"/>
          <a:ext cx="4389584" cy="718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cs typeface="Calibri Light"/>
            </a:rPr>
            <a:t>Service (</a:t>
          </a:r>
          <a:r>
            <a:rPr lang="en-US" sz="2100" b="1" kern="1200" dirty="0">
              <a:cs typeface="Calibri Light"/>
            </a:rPr>
            <a:t>SERV</a:t>
          </a:r>
          <a:r>
            <a:rPr lang="en-US" sz="2100" kern="1200" dirty="0">
              <a:cs typeface="Calibri Light"/>
            </a:rPr>
            <a:t>)</a:t>
          </a:r>
        </a:p>
      </dsp:txBody>
      <dsp:txXfrm>
        <a:off x="6473959" y="3989799"/>
        <a:ext cx="4347476" cy="676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A8CCC-24B7-F24B-9E61-1F79D864F693}">
      <dsp:nvSpPr>
        <dsp:cNvPr id="0" name=""/>
        <dsp:cNvSpPr/>
      </dsp:nvSpPr>
      <dsp:spPr>
        <a:xfrm>
          <a:off x="5237" y="188000"/>
          <a:ext cx="1785849" cy="892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Risk</a:t>
          </a:r>
        </a:p>
      </dsp:txBody>
      <dsp:txXfrm>
        <a:off x="31390" y="214153"/>
        <a:ext cx="1733543" cy="840618"/>
      </dsp:txXfrm>
    </dsp:sp>
    <dsp:sp modelId="{49B2534A-9224-734A-B8F1-2D658A3577C5}">
      <dsp:nvSpPr>
        <dsp:cNvPr id="0" name=""/>
        <dsp:cNvSpPr/>
      </dsp:nvSpPr>
      <dsp:spPr>
        <a:xfrm>
          <a:off x="183822" y="1080925"/>
          <a:ext cx="178584" cy="669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93"/>
              </a:lnTo>
              <a:lnTo>
                <a:pt x="178584" y="6696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046D-897B-B147-897D-27DAB872978D}">
      <dsp:nvSpPr>
        <dsp:cNvPr id="0" name=""/>
        <dsp:cNvSpPr/>
      </dsp:nvSpPr>
      <dsp:spPr>
        <a:xfrm>
          <a:off x="362407" y="1304156"/>
          <a:ext cx="1428679" cy="892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Overall risk including quality and supply chain considerations.</a:t>
          </a:r>
        </a:p>
      </dsp:txBody>
      <dsp:txXfrm>
        <a:off x="388560" y="1330309"/>
        <a:ext cx="1376373" cy="840618"/>
      </dsp:txXfrm>
    </dsp:sp>
    <dsp:sp modelId="{CE24BCBA-337A-1B4A-8F07-EC23DFAEC944}">
      <dsp:nvSpPr>
        <dsp:cNvPr id="0" name=""/>
        <dsp:cNvSpPr/>
      </dsp:nvSpPr>
      <dsp:spPr>
        <a:xfrm>
          <a:off x="183822" y="1080925"/>
          <a:ext cx="178584" cy="178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849"/>
              </a:lnTo>
              <a:lnTo>
                <a:pt x="178584" y="1785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6EC69-E316-974A-BD15-96E6E33D5C71}">
      <dsp:nvSpPr>
        <dsp:cNvPr id="0" name=""/>
        <dsp:cNvSpPr/>
      </dsp:nvSpPr>
      <dsp:spPr>
        <a:xfrm>
          <a:off x="362407" y="2420312"/>
          <a:ext cx="1428679" cy="892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Low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Medium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High</a:t>
          </a:r>
        </a:p>
      </dsp:txBody>
      <dsp:txXfrm>
        <a:off x="388560" y="2446465"/>
        <a:ext cx="1376373" cy="840618"/>
      </dsp:txXfrm>
    </dsp:sp>
    <dsp:sp modelId="{BF4BFC18-4C60-E146-BFD4-B49D25664747}">
      <dsp:nvSpPr>
        <dsp:cNvPr id="0" name=""/>
        <dsp:cNvSpPr/>
      </dsp:nvSpPr>
      <dsp:spPr>
        <a:xfrm>
          <a:off x="2237549" y="188000"/>
          <a:ext cx="1785849" cy="892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Timeline</a:t>
          </a:r>
        </a:p>
      </dsp:txBody>
      <dsp:txXfrm>
        <a:off x="2263702" y="214153"/>
        <a:ext cx="1733543" cy="840618"/>
      </dsp:txXfrm>
    </dsp:sp>
    <dsp:sp modelId="{3610F6AD-5558-0248-B038-DFFFB84DF87D}">
      <dsp:nvSpPr>
        <dsp:cNvPr id="0" name=""/>
        <dsp:cNvSpPr/>
      </dsp:nvSpPr>
      <dsp:spPr>
        <a:xfrm>
          <a:off x="2416134" y="1080925"/>
          <a:ext cx="178584" cy="669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93"/>
              </a:lnTo>
              <a:lnTo>
                <a:pt x="178584" y="6696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384A-C67C-3B4C-BAEE-D0FAAD9755DE}">
      <dsp:nvSpPr>
        <dsp:cNvPr id="0" name=""/>
        <dsp:cNvSpPr/>
      </dsp:nvSpPr>
      <dsp:spPr>
        <a:xfrm>
          <a:off x="2594719" y="1304156"/>
          <a:ext cx="1428679" cy="892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Leadtime for production startup</a:t>
          </a:r>
        </a:p>
      </dsp:txBody>
      <dsp:txXfrm>
        <a:off x="2620872" y="1330309"/>
        <a:ext cx="1376373" cy="840618"/>
      </dsp:txXfrm>
    </dsp:sp>
    <dsp:sp modelId="{3F9F8D93-86EC-3747-84F8-42A50BB8BFCB}">
      <dsp:nvSpPr>
        <dsp:cNvPr id="0" name=""/>
        <dsp:cNvSpPr/>
      </dsp:nvSpPr>
      <dsp:spPr>
        <a:xfrm>
          <a:off x="2416134" y="1080925"/>
          <a:ext cx="178584" cy="178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849"/>
              </a:lnTo>
              <a:lnTo>
                <a:pt x="178584" y="1785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DD24-40C0-984C-AAA3-FB00BBE1A90F}">
      <dsp:nvSpPr>
        <dsp:cNvPr id="0" name=""/>
        <dsp:cNvSpPr/>
      </dsp:nvSpPr>
      <dsp:spPr>
        <a:xfrm>
          <a:off x="2594719" y="2420312"/>
          <a:ext cx="1428679" cy="892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Short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Medium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Long</a:t>
          </a:r>
        </a:p>
      </dsp:txBody>
      <dsp:txXfrm>
        <a:off x="2620872" y="2446465"/>
        <a:ext cx="1376373" cy="840618"/>
      </dsp:txXfrm>
    </dsp:sp>
    <dsp:sp modelId="{73DCF58E-4916-DA46-A64E-6E5B296CFFD8}">
      <dsp:nvSpPr>
        <dsp:cNvPr id="0" name=""/>
        <dsp:cNvSpPr/>
      </dsp:nvSpPr>
      <dsp:spPr>
        <a:xfrm>
          <a:off x="4469861" y="188000"/>
          <a:ext cx="1785849" cy="892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Flexibility</a:t>
          </a:r>
        </a:p>
      </dsp:txBody>
      <dsp:txXfrm>
        <a:off x="4496014" y="214153"/>
        <a:ext cx="1733543" cy="840618"/>
      </dsp:txXfrm>
    </dsp:sp>
    <dsp:sp modelId="{2F1152E9-1B72-2B41-9492-CB90FFDB69F8}">
      <dsp:nvSpPr>
        <dsp:cNvPr id="0" name=""/>
        <dsp:cNvSpPr/>
      </dsp:nvSpPr>
      <dsp:spPr>
        <a:xfrm>
          <a:off x="4648446" y="1080925"/>
          <a:ext cx="178584" cy="669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93"/>
              </a:lnTo>
              <a:lnTo>
                <a:pt x="178584" y="6696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7A5AC-FA44-284D-8D1D-ED25140A910B}">
      <dsp:nvSpPr>
        <dsp:cNvPr id="0" name=""/>
        <dsp:cNvSpPr/>
      </dsp:nvSpPr>
      <dsp:spPr>
        <a:xfrm>
          <a:off x="4827031" y="1304156"/>
          <a:ext cx="1428679" cy="892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Ability to change production quota or kit contents</a:t>
          </a:r>
        </a:p>
      </dsp:txBody>
      <dsp:txXfrm>
        <a:off x="4853184" y="1330309"/>
        <a:ext cx="1376373" cy="840618"/>
      </dsp:txXfrm>
    </dsp:sp>
    <dsp:sp modelId="{05EB9CA2-3C62-AE42-BEC4-3D50300644A5}">
      <dsp:nvSpPr>
        <dsp:cNvPr id="0" name=""/>
        <dsp:cNvSpPr/>
      </dsp:nvSpPr>
      <dsp:spPr>
        <a:xfrm>
          <a:off x="4648446" y="1080925"/>
          <a:ext cx="178584" cy="178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849"/>
              </a:lnTo>
              <a:lnTo>
                <a:pt x="178584" y="1785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00BBB-135F-5F49-BE89-63AEA7ACA1B1}">
      <dsp:nvSpPr>
        <dsp:cNvPr id="0" name=""/>
        <dsp:cNvSpPr/>
      </dsp:nvSpPr>
      <dsp:spPr>
        <a:xfrm>
          <a:off x="4827031" y="2420312"/>
          <a:ext cx="1428679" cy="892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Improve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Same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Worsen</a:t>
          </a:r>
        </a:p>
      </dsp:txBody>
      <dsp:txXfrm>
        <a:off x="4853184" y="2446465"/>
        <a:ext cx="1376373" cy="840618"/>
      </dsp:txXfrm>
    </dsp:sp>
    <dsp:sp modelId="{7828BB17-3CDC-8D41-8439-F6F0BA26F76E}">
      <dsp:nvSpPr>
        <dsp:cNvPr id="0" name=""/>
        <dsp:cNvSpPr/>
      </dsp:nvSpPr>
      <dsp:spPr>
        <a:xfrm>
          <a:off x="6702173" y="188000"/>
          <a:ext cx="1785849" cy="892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Demand</a:t>
          </a:r>
        </a:p>
      </dsp:txBody>
      <dsp:txXfrm>
        <a:off x="6728326" y="214153"/>
        <a:ext cx="1733543" cy="840618"/>
      </dsp:txXfrm>
    </dsp:sp>
    <dsp:sp modelId="{7977B57B-01F3-F644-BC15-A161C6CE629B}">
      <dsp:nvSpPr>
        <dsp:cNvPr id="0" name=""/>
        <dsp:cNvSpPr/>
      </dsp:nvSpPr>
      <dsp:spPr>
        <a:xfrm>
          <a:off x="6880758" y="1080925"/>
          <a:ext cx="178584" cy="669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93"/>
              </a:lnTo>
              <a:lnTo>
                <a:pt x="178584" y="6696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948AF-1CA7-8D49-9DF5-33AEAD8FEBCF}">
      <dsp:nvSpPr>
        <dsp:cNvPr id="0" name=""/>
        <dsp:cNvSpPr/>
      </dsp:nvSpPr>
      <dsp:spPr>
        <a:xfrm>
          <a:off x="7059343" y="1304156"/>
          <a:ext cx="1428679" cy="892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Ability to meet production needs for kit</a:t>
          </a:r>
        </a:p>
      </dsp:txBody>
      <dsp:txXfrm>
        <a:off x="7085496" y="1330309"/>
        <a:ext cx="1376373" cy="840618"/>
      </dsp:txXfrm>
    </dsp:sp>
    <dsp:sp modelId="{3209D48B-4928-0F4E-9633-F288EEBE95FA}">
      <dsp:nvSpPr>
        <dsp:cNvPr id="0" name=""/>
        <dsp:cNvSpPr/>
      </dsp:nvSpPr>
      <dsp:spPr>
        <a:xfrm>
          <a:off x="6880758" y="1080925"/>
          <a:ext cx="178584" cy="178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849"/>
              </a:lnTo>
              <a:lnTo>
                <a:pt x="178584" y="1785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DD8BE-BFFD-6841-B87E-BAC90BED4D2D}">
      <dsp:nvSpPr>
        <dsp:cNvPr id="0" name=""/>
        <dsp:cNvSpPr/>
      </dsp:nvSpPr>
      <dsp:spPr>
        <a:xfrm>
          <a:off x="7059343" y="2420312"/>
          <a:ext cx="1428679" cy="892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High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Medium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Low</a:t>
          </a:r>
        </a:p>
      </dsp:txBody>
      <dsp:txXfrm>
        <a:off x="7085496" y="2446465"/>
        <a:ext cx="1376373" cy="840618"/>
      </dsp:txXfrm>
    </dsp:sp>
    <dsp:sp modelId="{27DA53E6-E312-D24C-82EB-9C1AB27D8BC8}">
      <dsp:nvSpPr>
        <dsp:cNvPr id="0" name=""/>
        <dsp:cNvSpPr/>
      </dsp:nvSpPr>
      <dsp:spPr>
        <a:xfrm>
          <a:off x="8934486" y="188000"/>
          <a:ext cx="1785849" cy="892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Impact</a:t>
          </a:r>
        </a:p>
      </dsp:txBody>
      <dsp:txXfrm>
        <a:off x="8960639" y="214153"/>
        <a:ext cx="1733543" cy="840618"/>
      </dsp:txXfrm>
    </dsp:sp>
    <dsp:sp modelId="{5BCBDE6A-2F19-EE42-985B-85D22D08C89D}">
      <dsp:nvSpPr>
        <dsp:cNvPr id="0" name=""/>
        <dsp:cNvSpPr/>
      </dsp:nvSpPr>
      <dsp:spPr>
        <a:xfrm>
          <a:off x="9113071" y="1080925"/>
          <a:ext cx="178584" cy="669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93"/>
              </a:lnTo>
              <a:lnTo>
                <a:pt x="178584" y="6696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810D5-389A-994A-B693-11EBC5139424}">
      <dsp:nvSpPr>
        <dsp:cNvPr id="0" name=""/>
        <dsp:cNvSpPr/>
      </dsp:nvSpPr>
      <dsp:spPr>
        <a:xfrm>
          <a:off x="9291656" y="1304156"/>
          <a:ext cx="1428679" cy="892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Impact on production needs for other kits</a:t>
          </a:r>
        </a:p>
      </dsp:txBody>
      <dsp:txXfrm>
        <a:off x="9317809" y="1330309"/>
        <a:ext cx="1376373" cy="840618"/>
      </dsp:txXfrm>
    </dsp:sp>
    <dsp:sp modelId="{424C29FB-457C-4643-BDB4-310D2AE68833}">
      <dsp:nvSpPr>
        <dsp:cNvPr id="0" name=""/>
        <dsp:cNvSpPr/>
      </dsp:nvSpPr>
      <dsp:spPr>
        <a:xfrm>
          <a:off x="9113071" y="1080925"/>
          <a:ext cx="178584" cy="178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849"/>
              </a:lnTo>
              <a:lnTo>
                <a:pt x="178584" y="1785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DCB2C-4BA1-604D-AF50-6113231CF5CD}">
      <dsp:nvSpPr>
        <dsp:cNvPr id="0" name=""/>
        <dsp:cNvSpPr/>
      </dsp:nvSpPr>
      <dsp:spPr>
        <a:xfrm>
          <a:off x="9291656" y="2420312"/>
          <a:ext cx="1428679" cy="892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No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1400" kern="1200" dirty="0"/>
            <a:t>Yes</a:t>
          </a:r>
        </a:p>
      </dsp:txBody>
      <dsp:txXfrm>
        <a:off x="9317809" y="2446465"/>
        <a:ext cx="1376373" cy="84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4DD3D-AE12-DF41-A32A-70115FB0DB08}">
      <dsp:nvSpPr>
        <dsp:cNvPr id="0" name=""/>
        <dsp:cNvSpPr/>
      </dsp:nvSpPr>
      <dsp:spPr>
        <a:xfrm>
          <a:off x="0" y="89548"/>
          <a:ext cx="3428267" cy="839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Produce </a:t>
          </a:r>
          <a:br>
            <a:rPr lang="en-US" sz="2300" kern="1200" dirty="0"/>
          </a:br>
          <a:r>
            <a:rPr lang="en-US" sz="2300" b="1" kern="1200" dirty="0"/>
            <a:t>In-House</a:t>
          </a:r>
        </a:p>
      </dsp:txBody>
      <dsp:txXfrm>
        <a:off x="0" y="89548"/>
        <a:ext cx="3428267" cy="839626"/>
      </dsp:txXfrm>
    </dsp:sp>
    <dsp:sp modelId="{56C16519-026A-B741-AE6F-A405E9C3A7AB}">
      <dsp:nvSpPr>
        <dsp:cNvPr id="0" name=""/>
        <dsp:cNvSpPr/>
      </dsp:nvSpPr>
      <dsp:spPr>
        <a:xfrm>
          <a:off x="3516" y="909040"/>
          <a:ext cx="3428267" cy="3835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>
              <a:cs typeface="Calibri Light" panose="020F0302020204030204"/>
            </a:rPr>
            <a:t>Full quality control </a:t>
          </a:r>
          <a:r>
            <a:rPr lang="en-US" sz="2300" b="1" kern="1200" dirty="0">
              <a:cs typeface="Calibri Light" panose="020F0302020204030204"/>
            </a:rPr>
            <a:t>(low risk)</a:t>
          </a:r>
          <a:endParaRPr lang="en-US" sz="2300" b="1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Shortest</a:t>
          </a:r>
          <a:r>
            <a:rPr lang="en-US" sz="2300" kern="1200" dirty="0"/>
            <a:t> implementation timeline </a:t>
          </a:r>
          <a:endParaRPr lang="en-US" sz="2300" kern="1200" dirty="0">
            <a:cs typeface="Calibri Light" panose="020F0302020204030204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cs typeface="Calibri Light" panose="020F0302020204030204"/>
            </a:rPr>
            <a:t>Improved flexibility </a:t>
          </a:r>
          <a:r>
            <a:rPr lang="en-US" sz="2300" kern="1200" dirty="0">
              <a:cs typeface="Calibri Light" panose="020F0302020204030204"/>
            </a:rPr>
            <a:t>for changes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cs typeface="Calibri Light" panose="020F0302020204030204"/>
            </a:rPr>
            <a:t>Production</a:t>
          </a:r>
          <a:r>
            <a:rPr lang="en-US" sz="2300" kern="1200" dirty="0">
              <a:cs typeface="Calibri Light" panose="020F0302020204030204"/>
            </a:rPr>
            <a:t> </a:t>
          </a:r>
          <a:r>
            <a:rPr lang="en-US" sz="2300" b="1" kern="1200" dirty="0">
              <a:cs typeface="Calibri Light" panose="020F0302020204030204"/>
            </a:rPr>
            <a:t>constraints</a:t>
          </a:r>
          <a:r>
            <a:rPr lang="en-US" sz="2300" kern="1200" dirty="0">
              <a:cs typeface="Calibri Light" panose="020F0302020204030204"/>
            </a:rPr>
            <a:t> due to other commitments</a:t>
          </a:r>
        </a:p>
      </dsp:txBody>
      <dsp:txXfrm>
        <a:off x="3516" y="909040"/>
        <a:ext cx="3428267" cy="3835451"/>
      </dsp:txXfrm>
    </dsp:sp>
    <dsp:sp modelId="{447CB288-9298-6547-8B57-5E161DA14996}">
      <dsp:nvSpPr>
        <dsp:cNvPr id="0" name=""/>
        <dsp:cNvSpPr/>
      </dsp:nvSpPr>
      <dsp:spPr>
        <a:xfrm>
          <a:off x="3911741" y="69413"/>
          <a:ext cx="3428267" cy="839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Outsource to </a:t>
          </a:r>
          <a:r>
            <a:rPr lang="en-US" sz="2300" b="1" kern="1200" dirty="0"/>
            <a:t>New</a:t>
          </a:r>
          <a:r>
            <a:rPr lang="en-US" sz="2300" kern="1200" dirty="0"/>
            <a:t> </a:t>
          </a:r>
          <a:r>
            <a:rPr lang="en-US" sz="2300" b="1" kern="1200" dirty="0"/>
            <a:t>Vendor</a:t>
          </a:r>
        </a:p>
      </dsp:txBody>
      <dsp:txXfrm>
        <a:off x="3911741" y="69413"/>
        <a:ext cx="3428267" cy="839626"/>
      </dsp:txXfrm>
    </dsp:sp>
    <dsp:sp modelId="{C870B2A4-5E0E-BD41-BC65-2DC74BEC4298}">
      <dsp:nvSpPr>
        <dsp:cNvPr id="0" name=""/>
        <dsp:cNvSpPr/>
      </dsp:nvSpPr>
      <dsp:spPr>
        <a:xfrm>
          <a:off x="3911741" y="909040"/>
          <a:ext cx="3428267" cy="3835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1" kern="1200" dirty="0"/>
            <a:t>Limited experience </a:t>
          </a:r>
          <a:r>
            <a:rPr lang="en-US" sz="2300" kern="1200" dirty="0"/>
            <a:t>with contract manufacturing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1" kern="1200" dirty="0"/>
            <a:t>Longest</a:t>
          </a:r>
          <a:r>
            <a:rPr lang="en-US" sz="2300" kern="1200" dirty="0"/>
            <a:t> implementation timeline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>
              <a:cs typeface="Calibri Light" panose="020F0302020204030204"/>
            </a:rPr>
            <a:t>Protect </a:t>
          </a:r>
          <a:r>
            <a:rPr lang="en-US" sz="2300" b="1" kern="1200" dirty="0">
              <a:cs typeface="Calibri Light" panose="020F0302020204030204"/>
            </a:rPr>
            <a:t>core competencies</a:t>
          </a:r>
          <a:endParaRPr lang="en-US" sz="2300" b="1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>
              <a:cs typeface="Calibri Light" panose="020F0302020204030204"/>
            </a:rPr>
            <a:t>Reputation for </a:t>
          </a:r>
          <a:r>
            <a:rPr lang="en-US" sz="2300" b="1" kern="1200" dirty="0">
              <a:cs typeface="Calibri Light" panose="020F0302020204030204"/>
            </a:rPr>
            <a:t>good quality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1" kern="1200" dirty="0">
              <a:cs typeface="Calibri Light" panose="020F0302020204030204"/>
            </a:rPr>
            <a:t>Little to no </a:t>
          </a:r>
          <a:r>
            <a:rPr lang="en-US" sz="2300" kern="1200" dirty="0">
              <a:cs typeface="Calibri Light" panose="020F0302020204030204"/>
            </a:rPr>
            <a:t>existing channels</a:t>
          </a:r>
        </a:p>
      </dsp:txBody>
      <dsp:txXfrm>
        <a:off x="3911741" y="909040"/>
        <a:ext cx="3428267" cy="3835451"/>
      </dsp:txXfrm>
    </dsp:sp>
    <dsp:sp modelId="{99E5B287-4DB2-DA43-9261-010226B68013}">
      <dsp:nvSpPr>
        <dsp:cNvPr id="0" name=""/>
        <dsp:cNvSpPr/>
      </dsp:nvSpPr>
      <dsp:spPr>
        <a:xfrm>
          <a:off x="7819966" y="69413"/>
          <a:ext cx="3428267" cy="839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Outsource to Existing Vendor</a:t>
          </a:r>
        </a:p>
      </dsp:txBody>
      <dsp:txXfrm>
        <a:off x="7819966" y="69413"/>
        <a:ext cx="3428267" cy="839626"/>
      </dsp:txXfrm>
    </dsp:sp>
    <dsp:sp modelId="{B9810972-3450-8E41-8D8C-A78D61CF43A6}">
      <dsp:nvSpPr>
        <dsp:cNvPr id="0" name=""/>
        <dsp:cNvSpPr/>
      </dsp:nvSpPr>
      <dsp:spPr>
        <a:xfrm>
          <a:off x="7819966" y="909040"/>
          <a:ext cx="3428267" cy="3835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1" kern="1200" dirty="0"/>
            <a:t>Current vendor</a:t>
          </a:r>
          <a:r>
            <a:rPr lang="en-US" sz="2300" kern="1200" dirty="0"/>
            <a:t> for several kitting operations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cs typeface="Calibri Light" panose="020F0302020204030204"/>
            </a:rPr>
            <a:t>History of </a:t>
          </a:r>
          <a:r>
            <a:rPr lang="en-US" sz="2300" b="1" kern="1200" dirty="0">
              <a:cs typeface="Calibri Light" panose="020F0302020204030204"/>
            </a:rPr>
            <a:t>poor quality</a:t>
          </a:r>
          <a:endParaRPr lang="en-US" sz="2300" b="1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1" kern="1200" dirty="0"/>
            <a:t>Medium</a:t>
          </a:r>
          <a:r>
            <a:rPr lang="en-US" sz="2300" kern="1200" dirty="0"/>
            <a:t> implementation timeline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>
              <a:cs typeface="Calibri Light" panose="020F0302020204030204"/>
            </a:rPr>
            <a:t>Protect </a:t>
          </a:r>
          <a:r>
            <a:rPr lang="en-US" sz="2300" b="1" kern="1200" dirty="0">
              <a:cs typeface="Calibri Light" panose="020F0302020204030204"/>
            </a:rPr>
            <a:t>core competencies</a:t>
          </a:r>
          <a:endParaRPr lang="en-US" sz="2300" b="1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cs typeface="Calibri Light" panose="020F0302020204030204"/>
            </a:rPr>
            <a:t>Existing supply chain </a:t>
          </a:r>
          <a:r>
            <a:rPr lang="en-US" sz="2300" kern="1200" dirty="0">
              <a:cs typeface="Calibri Light" panose="020F0302020204030204"/>
            </a:rPr>
            <a:t>and channels</a:t>
          </a:r>
        </a:p>
      </dsp:txBody>
      <dsp:txXfrm>
        <a:off x="7819966" y="909040"/>
        <a:ext cx="3428267" cy="3835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4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3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4B26CF8-7662-442F-B3D6-87859197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5173" y="1178052"/>
            <a:ext cx="5777316" cy="4501896"/>
          </a:xfrm>
        </p:spPr>
        <p:txBody>
          <a:bodyPr anchor="ctr">
            <a:normAutofit/>
          </a:bodyPr>
          <a:lstStyle/>
          <a:p>
            <a:r>
              <a:rPr lang="en-US" sz="7200"/>
              <a:t>Make or Buy Model: Replacement Part Kits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511" y="1178052"/>
            <a:ext cx="2912195" cy="45018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Nicole Lockwood Nina </a:t>
            </a:r>
            <a:r>
              <a:rPr lang="en-US" sz="2800" dirty="0" err="1">
                <a:solidFill>
                  <a:srgbClr val="FFFFFF"/>
                </a:solidFill>
              </a:rPr>
              <a:t>Wroniak</a:t>
            </a:r>
            <a:endParaRPr lang="en-US" sz="2800" dirty="0">
              <a:solidFill>
                <a:srgbClr val="FFFFFF"/>
              </a:solidFill>
            </a:endParaRP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19 October 2022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BQOM 2521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1467-BE26-B09C-AD6F-04BCBC19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A7E2F-B035-E641-AEEC-D7376E564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900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A747-20DA-E242-BB0F-69925AE2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27045-DD17-B44D-B6A1-2973F231E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8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D33B4-0B47-8A4B-8BD9-8EEADDA5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6017F2-58E1-0A4F-80D9-F289D226F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57"/>
          <a:stretch/>
        </p:blipFill>
        <p:spPr bwMode="auto">
          <a:xfrm>
            <a:off x="2292197" y="1691323"/>
            <a:ext cx="7607606" cy="30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5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895E8A-EA27-394E-A335-9CD14DB0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752600"/>
            <a:ext cx="3467051" cy="3352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Excel Solver Inputs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AD28F3-3F9B-2A47-B57A-B9BBF7FE4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5480" y="386865"/>
            <a:ext cx="4700096" cy="60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1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895E8A-EA27-394E-A335-9CD14DB0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03" y="1752600"/>
            <a:ext cx="3467051" cy="3352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Scales for criteria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A52570-1A85-A448-9E8E-33653638F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886" y="540414"/>
            <a:ext cx="5584599" cy="57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building, indoor, yellow, station&#10;&#10;Description automatically generated">
            <a:extLst>
              <a:ext uri="{FF2B5EF4-FFF2-40B4-BE49-F238E27FC236}">
                <a16:creationId xmlns:a16="http://schemas.microsoft.com/office/drawing/2014/main" id="{72149026-AC5B-9044-2040-D74F44376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D9306F-BC05-F832-62DC-A6AA62FA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5829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cs typeface="Calibri Light" panose="020F0302020204030204"/>
              </a:rPr>
              <a:t>Established manufacturer </a:t>
            </a:r>
            <a:r>
              <a:rPr lang="en-US" sz="4000" b="1" dirty="0">
                <a:solidFill>
                  <a:schemeClr val="tx1"/>
                </a:solidFill>
                <a:cs typeface="Calibri Light" panose="020F0302020204030204"/>
              </a:rPr>
              <a:t>builds, sells , and services medical devices </a:t>
            </a:r>
            <a:r>
              <a:rPr lang="en-US" sz="4000" dirty="0">
                <a:solidFill>
                  <a:schemeClr val="tx1"/>
                </a:solidFill>
                <a:cs typeface="Calibri Light" panose="020F0302020204030204"/>
              </a:rPr>
              <a:t>globally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2335-2CFE-B32C-F0DD-16A4C38D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151001" cy="4346787"/>
          </a:xfrm>
        </p:spPr>
        <p:txBody>
          <a:bodyPr vert="horz" lIns="91440" tIns="45720" rIns="91440" bIns="45720" rtlCol="0">
            <a:norm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 Light" panose="020F0302020204030204"/>
              </a:rPr>
              <a:t>Replacement Part Kits are developed less than one year after product is released to field</a:t>
            </a:r>
          </a:p>
          <a:p>
            <a:pPr marL="486220" lvl="1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 Light" panose="020F0302020204030204"/>
              </a:rPr>
              <a:t>Kits enable service centers to fix most common repairs quickly</a:t>
            </a:r>
          </a:p>
          <a:p>
            <a:pPr marL="486220" lvl="1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 Light" panose="020F0302020204030204"/>
              </a:rPr>
              <a:t>Majority of kits are manufactured in-house with some at 3</a:t>
            </a:r>
            <a:r>
              <a:rPr lang="en-US" baseline="30000" dirty="0">
                <a:solidFill>
                  <a:schemeClr val="tx1"/>
                </a:solidFill>
                <a:cs typeface="Calibri Light" panose="020F0302020204030204"/>
              </a:rPr>
              <a:t>rd</a:t>
            </a:r>
            <a:r>
              <a:rPr lang="en-US" dirty="0">
                <a:solidFill>
                  <a:schemeClr val="tx1"/>
                </a:solidFill>
                <a:cs typeface="Calibri Light" panose="020F0302020204030204"/>
              </a:rPr>
              <a:t> party vendor</a:t>
            </a:r>
          </a:p>
          <a:p>
            <a:pPr marL="486220" lvl="1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 Light" panose="020F0302020204030204"/>
              </a:rPr>
              <a:t>Delay in release allows for time to gather information on top failures </a:t>
            </a:r>
          </a:p>
          <a:p>
            <a:pPr marL="486220" lvl="1" indent="-230188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 Light" panose="020F0302020204030204"/>
            </a:endParaRP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 Light" panose="020F0302020204030204"/>
              </a:rPr>
              <a:t>Company is currently facing scrutiny due to recent quality issues in products</a:t>
            </a:r>
          </a:p>
          <a:p>
            <a:pPr marL="486220" lvl="1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 Light" panose="020F0302020204030204"/>
              </a:rPr>
              <a:t>Core competencies are being reevaluated to allow for reprioritization</a:t>
            </a:r>
          </a:p>
          <a:p>
            <a:pPr marL="486220" lvl="1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 Light" panose="020F0302020204030204"/>
              </a:rPr>
              <a:t>Other commitments for kitting operations to support company quality issues are causing compromises to be made on new kits</a:t>
            </a:r>
          </a:p>
          <a:p>
            <a:pPr marL="486220" lvl="1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 Light" panose="020F0302020204030204"/>
              </a:rPr>
              <a:t>Projects that were delayed over past year are now high priority</a:t>
            </a:r>
          </a:p>
          <a:p>
            <a:pPr marL="486220" lvl="1" indent="-230188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180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9CF14CED-A2CE-7856-154F-0C5378D35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4" b="195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849" y="1126853"/>
            <a:ext cx="8139151" cy="4604294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8F158-061C-5498-3FE5-3D2A5071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352" y="1448586"/>
            <a:ext cx="7302913" cy="1181062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Problem Statement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7E8E-3EAD-F211-C69C-D4A22B3C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352" y="2750234"/>
            <a:ext cx="7160191" cy="1164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 Light" panose="020F0302020204030204"/>
              </a:rPr>
              <a:t>Product X has released to the market for </a:t>
            </a:r>
            <a:r>
              <a:rPr lang="en-US" b="1" dirty="0">
                <a:solidFill>
                  <a:schemeClr val="tx1"/>
                </a:solidFill>
                <a:cs typeface="Calibri Light" panose="020F0302020204030204"/>
              </a:rPr>
              <a:t>over two years</a:t>
            </a:r>
            <a:r>
              <a:rPr lang="en-US" dirty="0">
                <a:solidFill>
                  <a:schemeClr val="tx1"/>
                </a:solidFill>
                <a:cs typeface="Calibri Light" panose="020F0302020204030204"/>
              </a:rPr>
              <a:t>, and the company must make a swift decision on the method for </a:t>
            </a:r>
            <a:r>
              <a:rPr lang="en-US" b="1" dirty="0">
                <a:solidFill>
                  <a:schemeClr val="tx1"/>
                </a:solidFill>
                <a:cs typeface="Calibri Light" panose="020F0302020204030204"/>
              </a:rPr>
              <a:t>supplying the Replacement Part Kits</a:t>
            </a:r>
          </a:p>
        </p:txBody>
      </p:sp>
    </p:spTree>
    <p:extLst>
      <p:ext uri="{BB962C8B-B14F-4D97-AF65-F5344CB8AC3E}">
        <p14:creationId xmlns:p14="http://schemas.microsoft.com/office/powerpoint/2010/main" val="2407149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FCF0-0E99-F4E1-BE25-A861874A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70039"/>
          </a:xfrm>
        </p:spPr>
        <p:txBody>
          <a:bodyPr>
            <a:noAutofit/>
          </a:bodyPr>
          <a:lstStyle/>
          <a:p>
            <a:r>
              <a:rPr lang="en-US" sz="4000" dirty="0">
                <a:cs typeface="Calibri Light"/>
              </a:rPr>
              <a:t>Several stakeholders are impacted by supply plan but </a:t>
            </a:r>
            <a:r>
              <a:rPr lang="en-US" sz="4000" b="1" dirty="0">
                <a:cs typeface="Calibri Light"/>
              </a:rPr>
              <a:t>only 3 have decision making power</a:t>
            </a:r>
            <a:r>
              <a:rPr lang="en-US" sz="4000" dirty="0">
                <a:cs typeface="Calibri Light"/>
              </a:rPr>
              <a:t>…</a:t>
            </a:r>
            <a:endParaRPr lang="en-US" sz="40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45F9476-DB95-A34B-B3E9-825AFD48B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270845"/>
              </p:ext>
            </p:extLst>
          </p:nvPr>
        </p:nvGraphicFramePr>
        <p:xfrm>
          <a:off x="345165" y="1814713"/>
          <a:ext cx="11396892" cy="493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51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8CBDE-2327-8FCB-6D43-2B60E4F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Calibri Light"/>
              </a:rPr>
              <a:t>Criteria with influence over supply plan 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were considered with different scales established for each criteria…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2B6C82C-A2D0-C740-AD56-0648EFD8E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400716"/>
              </p:ext>
            </p:extLst>
          </p:nvPr>
        </p:nvGraphicFramePr>
        <p:xfrm>
          <a:off x="822959" y="643468"/>
          <a:ext cx="10725573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56D8F0-595C-B542-87A4-4AB4BAA5F21D}"/>
              </a:ext>
            </a:extLst>
          </p:cNvPr>
          <p:cNvSpPr/>
          <p:nvPr/>
        </p:nvSpPr>
        <p:spPr>
          <a:xfrm rot="16200000">
            <a:off x="-109915" y="2163254"/>
            <a:ext cx="1045099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AB1062-7F4F-0D4F-9456-9A4522A39BBD}"/>
              </a:ext>
            </a:extLst>
          </p:cNvPr>
          <p:cNvSpPr/>
          <p:nvPr/>
        </p:nvSpPr>
        <p:spPr>
          <a:xfrm rot="16200000">
            <a:off x="-109915" y="3313209"/>
            <a:ext cx="1045099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Scales</a:t>
            </a:r>
          </a:p>
        </p:txBody>
      </p:sp>
    </p:spTree>
    <p:extLst>
      <p:ext uri="{BB962C8B-B14F-4D97-AF65-F5344CB8AC3E}">
        <p14:creationId xmlns:p14="http://schemas.microsoft.com/office/powerpoint/2010/main" val="184113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5240-8257-2A9D-42EC-3CD2D2D9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42181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Alternatives considered </a:t>
            </a:r>
            <a:r>
              <a:rPr lang="en-US" sz="4400" dirty="0">
                <a:cs typeface="Calibri Light"/>
              </a:rPr>
              <a:t>for kit supply plan include </a:t>
            </a:r>
            <a:r>
              <a:rPr lang="en-US" sz="4400" b="1" dirty="0">
                <a:cs typeface="Calibri Light"/>
              </a:rPr>
              <a:t>existing and new options</a:t>
            </a:r>
            <a:r>
              <a:rPr lang="en-US" sz="4400" dirty="0">
                <a:cs typeface="Calibri Light"/>
              </a:rPr>
              <a:t>…</a:t>
            </a:r>
            <a:endParaRPr lang="en-US" sz="4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0C1E5D-020E-E242-91D2-26531AE0A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785050"/>
              </p:ext>
            </p:extLst>
          </p:nvPr>
        </p:nvGraphicFramePr>
        <p:xfrm>
          <a:off x="417736" y="1741714"/>
          <a:ext cx="11251750" cy="4813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75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0175-3A53-4C43-93CD-766BAE62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771" y="443737"/>
            <a:ext cx="4034971" cy="5970526"/>
          </a:xfrm>
        </p:spPr>
        <p:txBody>
          <a:bodyPr anchor="ctr"/>
          <a:lstStyle/>
          <a:p>
            <a:r>
              <a:rPr lang="en-US" sz="3600" dirty="0">
                <a:cs typeface="Calibri Light"/>
              </a:rPr>
              <a:t>Criteria ratings output shows highest weight given to </a:t>
            </a:r>
            <a:r>
              <a:rPr lang="en-US" sz="3600" b="1" dirty="0">
                <a:cs typeface="Calibri Light"/>
              </a:rPr>
              <a:t>impact and implementation timeline</a:t>
            </a:r>
            <a:br>
              <a:rPr lang="en-US" sz="3600" b="1" dirty="0">
                <a:cs typeface="Calibri Light"/>
              </a:rPr>
            </a:br>
            <a:br>
              <a:rPr lang="en-US" sz="3600" b="1" dirty="0">
                <a:cs typeface="Calibri Light"/>
              </a:rPr>
            </a:br>
            <a:br>
              <a:rPr lang="en-US" sz="3600" b="1" dirty="0">
                <a:cs typeface="Calibri Light"/>
              </a:rPr>
            </a:br>
            <a:r>
              <a:rPr lang="en-US" sz="3600" dirty="0">
                <a:cs typeface="Calibri Light"/>
              </a:rPr>
              <a:t>Model output shows all alternatives closely scored with the</a:t>
            </a:r>
            <a:r>
              <a:rPr lang="en-US" sz="3600" b="1" dirty="0">
                <a:cs typeface="Calibri Light"/>
              </a:rPr>
              <a:t> New Vendor as the best fit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E10C31B-411B-3FD2-381F-567178876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8318"/>
            <a:ext cx="7592786" cy="3358400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C657B28-46E1-56DA-8FE1-E8DA5129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" y="604445"/>
            <a:ext cx="7532914" cy="23115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904EDE-0205-264B-B7CF-5C9905513B85}"/>
              </a:ext>
            </a:extLst>
          </p:cNvPr>
          <p:cNvCxnSpPr>
            <a:cxnSpLocks/>
          </p:cNvCxnSpPr>
          <p:nvPr/>
        </p:nvCxnSpPr>
        <p:spPr>
          <a:xfrm>
            <a:off x="7895771" y="3599917"/>
            <a:ext cx="403497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3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306-323C-2D9C-60A2-3CD8FF95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29412"/>
          </a:xfrm>
        </p:spPr>
        <p:txBody>
          <a:bodyPr>
            <a:noAutofit/>
          </a:bodyPr>
          <a:lstStyle/>
          <a:p>
            <a:r>
              <a:rPr lang="en-US" sz="3600" dirty="0">
                <a:cs typeface="Calibri Light"/>
              </a:rPr>
              <a:t>Resource Allocation model was developed using inputs from </a:t>
            </a:r>
            <a:r>
              <a:rPr lang="en-US" sz="3600" b="1" dirty="0">
                <a:cs typeface="Calibri Light"/>
              </a:rPr>
              <a:t>AHP, cost of alternatives, and production constraints</a:t>
            </a:r>
            <a:endParaRPr lang="en-US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83FAF-321C-B54B-9189-B53A8200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698174"/>
            <a:ext cx="10455800" cy="25835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Idealized priorities from AHP model were adjusted to account for the cost impact of outsourcing against the in-house option*</a:t>
            </a:r>
          </a:p>
          <a:p>
            <a:r>
              <a:rPr lang="en-US" dirty="0"/>
              <a:t>Demand forecast for 2023 and known production capacity from 2022 used to determine optimal mix between in house/outsource</a:t>
            </a:r>
          </a:p>
          <a:p>
            <a:r>
              <a:rPr lang="en-US" dirty="0"/>
              <a:t>In-house option received majority of demand, impacted by the lower cost currently being pushed by the business</a:t>
            </a:r>
          </a:p>
          <a:p>
            <a:pPr lvl="1"/>
            <a:r>
              <a:rPr lang="en-US" dirty="0"/>
              <a:t>Additional capacity allocated to new vendor</a:t>
            </a:r>
          </a:p>
          <a:p>
            <a:pPr lvl="1"/>
            <a:r>
              <a:rPr lang="en-US" dirty="0"/>
              <a:t>Existing vendor to receive no additional demand (aligns with supply strategy)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97642-2311-704F-B5FD-6A98B0501CC3}"/>
              </a:ext>
            </a:extLst>
          </p:cNvPr>
          <p:cNvSpPr txBox="1"/>
          <p:nvPr/>
        </p:nvSpPr>
        <p:spPr>
          <a:xfrm>
            <a:off x="0" y="6519446"/>
            <a:ext cx="6473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*Based on average of all SKUs releasing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EBB106-FF56-784D-A799-F058570C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7" y="4071718"/>
            <a:ext cx="9579428" cy="24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E90F-DFDC-F4B7-EB31-F375FCA0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Sensitivity Analysis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96F9077-5EEB-6012-A732-BA7ACD8978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275" y="2121479"/>
            <a:ext cx="4664075" cy="352150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D99AAA-1405-A333-572F-8EB51560C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3116" y="1998134"/>
            <a:ext cx="5071654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cdf_calc.sensitivityCellSupermatrixPlot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(super,2,"2Criteria",kitmodel)</a:t>
            </a:r>
            <a:endParaRPr lang="en-US">
              <a:cs typeface="Calibri Light" panose="020F0302020204030204"/>
            </a:endParaRPr>
          </a:p>
          <a:p>
            <a:endParaRPr lang="en-US">
              <a:cs typeface="Calibri Light" panose="020F0302020204030204"/>
            </a:endParaRPr>
          </a:p>
          <a:p>
            <a:r>
              <a:rPr lang="en-US">
                <a:cs typeface="Calibri Light" panose="020F0302020204030204"/>
              </a:rPr>
              <a:t>Looks at sensitivity of risk against other decision factors</a:t>
            </a:r>
          </a:p>
          <a:p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266885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547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 Light</vt:lpstr>
      <vt:lpstr>Metropolitan</vt:lpstr>
      <vt:lpstr>Make or Buy Model: Replacement Part Kits</vt:lpstr>
      <vt:lpstr>Established manufacturer builds, sells , and services medical devices globally</vt:lpstr>
      <vt:lpstr>Problem Statement</vt:lpstr>
      <vt:lpstr>Several stakeholders are impacted by supply plan but only 3 have decision making power…</vt:lpstr>
      <vt:lpstr>Criteria with influence over supply plan were considered with different scales established for each criteria…</vt:lpstr>
      <vt:lpstr>Alternatives considered for kit supply plan include existing and new options…</vt:lpstr>
      <vt:lpstr>Criteria ratings output shows highest weight given to impact and implementation timeline   Model output shows all alternatives closely scored with the New Vendor as the best fit</vt:lpstr>
      <vt:lpstr>Resource Allocation model was developed using inputs from AHP, cost of alternatives, and production constraints</vt:lpstr>
      <vt:lpstr>Sensitivity Analysis</vt:lpstr>
      <vt:lpstr>Thank you!</vt:lpstr>
      <vt:lpstr>Appendix</vt:lpstr>
      <vt:lpstr>Model Diagram</vt:lpstr>
      <vt:lpstr>Excel Solver Inputs </vt:lpstr>
      <vt:lpstr>Scales for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Nicole Lockwood</cp:lastModifiedBy>
  <cp:revision>1</cp:revision>
  <dcterms:created xsi:type="dcterms:W3CDTF">2022-10-13T00:46:02Z</dcterms:created>
  <dcterms:modified xsi:type="dcterms:W3CDTF">2022-10-19T22:20:47Z</dcterms:modified>
</cp:coreProperties>
</file>