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4" r:id="rId5"/>
  </p:sldMasterIdLst>
  <p:notesMasterIdLst>
    <p:notesMasterId r:id="rId8"/>
  </p:notesMasterIdLst>
  <p:handoutMasterIdLst>
    <p:handoutMasterId r:id="rId9"/>
  </p:handoutMasterIdLst>
  <p:sldIdLst>
    <p:sldId id="2147481503" r:id="rId6"/>
    <p:sldId id="2147481504"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New Section" id="{39B7C91C-4B18-7948-A38B-F2FA1571462C}">
          <p14:sldIdLst>
            <p14:sldId id="2147481503"/>
            <p14:sldId id="21474815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D0D05-1B6C-B9DD-05F5-5BAF8705D900}" name="Ron Sasaki" initials="RS" userId="S::rsasaki@microsoft.com::d50e61ca-c12c-4489-bcc9-f00936fa5f6e" providerId="AD"/>
  <p188:author id="{1ADA551A-0893-6E73-F289-744BDAFABE00}" name="Valeria Rodriguez" initials="VR" userId="S::varodr@microsoft.com::bc451bef-fa1e-46a8-9618-d5fc843b1da8" providerId="AD"/>
  <p188:author id="{0C44961C-0CCE-AB63-8489-01D7F1853B6E}" name="Jason Belsito" initials="JB" userId="S::jbelsito@microsoft.com::650573e2-85df-4b9c-b4fe-6f76c685daee" providerId="AD"/>
  <p188:author id="{150EA72B-4539-2E9B-436A-FFB420F01E37}" name="Michi Broman (BLINK INTERACTIVE INC)" initials="MB" userId="S::v-mibroman@microsoft.com::a38c9db3-2c25-4410-8fb8-0c64d57444f1" providerId="AD"/>
  <p188:author id="{42B0583F-7D8C-BAAF-B494-74084E2B56E7}" name="Sarah Martellaro" initials="" userId="S::sarah.martellaro@blinkux.com::86cccb55-cada-4c9b-9f5e-5e6563eedc78" providerId="AD"/>
  <p188:author id="{AFD42773-896C-0F15-3086-2DFF89ADBFE2}" name="Marissa Schmidt (Concentrix CVG Customer Manage)" initials="MS" userId="S::v-schmidtmar@microsoft.com::2530b4df-b698-4a84-a82f-d64eda6cd129" providerId="AD"/>
  <p188:author id="{5A49C18B-2F22-6245-1EFA-055E73FEEF22}" name="Michi Broman" initials="MB" userId="S::michi.broman_blinkux.com#ext#@microsoft.onmicrosoft.com::ae5473cc-b3ea-4be6-ad7a-07b523c326ec" providerId="AD"/>
  <p188:author id="{33655CC0-4D39-629E-EA4B-CF3F0E05BF8A}" name="Michi Broman" initials="MB" userId="S::michi.broman@blinkux.com::35f83fc3-dedc-4e8c-ba1f-dd7686bcb823" providerId="AD"/>
  <p188:author id="{1DC831D2-8EEC-33D9-03C0-42865271CBFA}" name="Holly Strauss" initials="HS" userId="S::hostra@microsoft.com::f3e8e952-f22d-49c7-bd48-b06bd7374c4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7"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CD2"/>
    <a:srgbClr val="FEE398"/>
    <a:srgbClr val="0077D3"/>
    <a:srgbClr val="00BBF3"/>
    <a:srgbClr val="687DFF"/>
    <a:srgbClr val="FFFFFF"/>
    <a:srgbClr val="000000"/>
    <a:srgbClr val="F4F3F5"/>
    <a:srgbClr val="F1EDEA"/>
    <a:srgbClr val="FFA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747D7-C919-4B48-B9A9-0D743FE24E49}" v="4" dt="2024-04-11T18:48:43.614"/>
    <p1510:client id="{6483C5BA-6575-466E-AD2E-521163971113}" v="3" dt="2024-04-12T18:12:32.754"/>
    <p1510:client id="{FA319E81-234D-F34C-B0AB-55A3504D2F98}" v="2" dt="2024-04-12T12:30:37.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9" autoAdjust="0"/>
    <p:restoredTop sz="96327" autoAdjust="0"/>
  </p:normalViewPr>
  <p:slideViewPr>
    <p:cSldViewPr snapToGrid="0" showGuides="1">
      <p:cViewPr>
        <p:scale>
          <a:sx n="100" d="100"/>
          <a:sy n="100" d="100"/>
        </p:scale>
        <p:origin x="2478" y="144"/>
      </p:cViewPr>
      <p:guideLst/>
    </p:cSldViewPr>
  </p:slideViewPr>
  <p:outlineViewPr>
    <p:cViewPr>
      <p:scale>
        <a:sx n="33" d="100"/>
        <a:sy n="33" d="100"/>
      </p:scale>
      <p:origin x="0" y="-936"/>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Pesa-Guthrie" userId="bd1dff07-81b7-40d8-8a43-595b56e2e02f" providerId="ADAL" clId="{FA319E81-234D-F34C-B0AB-55A3504D2F98}"/>
    <pc:docChg chg="custSel modSld">
      <pc:chgData name="Erin Pesa-Guthrie" userId="bd1dff07-81b7-40d8-8a43-595b56e2e02f" providerId="ADAL" clId="{FA319E81-234D-F34C-B0AB-55A3504D2F98}" dt="2024-04-12T12:31:10.503" v="6" actId="1076"/>
      <pc:docMkLst>
        <pc:docMk/>
      </pc:docMkLst>
      <pc:sldChg chg="modSp mod">
        <pc:chgData name="Erin Pesa-Guthrie" userId="bd1dff07-81b7-40d8-8a43-595b56e2e02f" providerId="ADAL" clId="{FA319E81-234D-F34C-B0AB-55A3504D2F98}" dt="2024-04-12T12:31:10.503" v="6" actId="1076"/>
        <pc:sldMkLst>
          <pc:docMk/>
          <pc:sldMk cId="1905646929" sldId="2147481504"/>
        </pc:sldMkLst>
        <pc:spChg chg="mod">
          <ac:chgData name="Erin Pesa-Guthrie" userId="bd1dff07-81b7-40d8-8a43-595b56e2e02f" providerId="ADAL" clId="{FA319E81-234D-F34C-B0AB-55A3504D2F98}" dt="2024-04-12T12:31:10.503" v="6" actId="1076"/>
          <ac:spMkLst>
            <pc:docMk/>
            <pc:sldMk cId="1905646929" sldId="2147481504"/>
            <ac:spMk id="82" creationId="{4D953769-5911-86AA-D5D6-B0085B9C2592}"/>
          </ac:spMkLst>
        </pc:spChg>
        <pc:spChg chg="mod">
          <ac:chgData name="Erin Pesa-Guthrie" userId="bd1dff07-81b7-40d8-8a43-595b56e2e02f" providerId="ADAL" clId="{FA319E81-234D-F34C-B0AB-55A3504D2F98}" dt="2024-04-12T12:31:06.601" v="5" actId="1076"/>
          <ac:spMkLst>
            <pc:docMk/>
            <pc:sldMk cId="1905646929" sldId="2147481504"/>
            <ac:spMk id="83" creationId="{31E92E21-BF3D-B119-BDAE-E9323AD9029E}"/>
          </ac:spMkLst>
        </pc:spChg>
        <pc:spChg chg="mod">
          <ac:chgData name="Erin Pesa-Guthrie" userId="bd1dff07-81b7-40d8-8a43-595b56e2e02f" providerId="ADAL" clId="{FA319E81-234D-F34C-B0AB-55A3504D2F98}" dt="2024-04-12T12:31:06.601" v="5" actId="1076"/>
          <ac:spMkLst>
            <pc:docMk/>
            <pc:sldMk cId="1905646929" sldId="2147481504"/>
            <ac:spMk id="84" creationId="{F7654563-F6D3-1818-82E5-7647B41BDCA7}"/>
          </ac:spMkLst>
        </pc:spChg>
        <pc:spChg chg="mod">
          <ac:chgData name="Erin Pesa-Guthrie" userId="bd1dff07-81b7-40d8-8a43-595b56e2e02f" providerId="ADAL" clId="{FA319E81-234D-F34C-B0AB-55A3504D2F98}" dt="2024-04-12T12:31:06.601" v="5" actId="1076"/>
          <ac:spMkLst>
            <pc:docMk/>
            <pc:sldMk cId="1905646929" sldId="2147481504"/>
            <ac:spMk id="85" creationId="{8A500C91-2A57-A420-CC9A-7C0D79B40681}"/>
          </ac:spMkLst>
        </pc:spChg>
        <pc:spChg chg="mod">
          <ac:chgData name="Erin Pesa-Guthrie" userId="bd1dff07-81b7-40d8-8a43-595b56e2e02f" providerId="ADAL" clId="{FA319E81-234D-F34C-B0AB-55A3504D2F98}" dt="2024-04-12T12:31:06.601" v="5" actId="1076"/>
          <ac:spMkLst>
            <pc:docMk/>
            <pc:sldMk cId="1905646929" sldId="2147481504"/>
            <ac:spMk id="86" creationId="{37358AF3-4DE2-E9A4-285F-056FA52A8244}"/>
          </ac:spMkLst>
        </pc:spChg>
        <pc:spChg chg="mod">
          <ac:chgData name="Erin Pesa-Guthrie" userId="bd1dff07-81b7-40d8-8a43-595b56e2e02f" providerId="ADAL" clId="{FA319E81-234D-F34C-B0AB-55A3504D2F98}" dt="2024-04-12T12:31:06.601" v="5" actId="1076"/>
          <ac:spMkLst>
            <pc:docMk/>
            <pc:sldMk cId="1905646929" sldId="2147481504"/>
            <ac:spMk id="87" creationId="{79E63AE4-AC14-376D-D9BF-75AB7F88683E}"/>
          </ac:spMkLst>
        </pc:spChg>
        <pc:spChg chg="mod">
          <ac:chgData name="Erin Pesa-Guthrie" userId="bd1dff07-81b7-40d8-8a43-595b56e2e02f" providerId="ADAL" clId="{FA319E81-234D-F34C-B0AB-55A3504D2F98}" dt="2024-04-12T12:31:06.601" v="5" actId="1076"/>
          <ac:spMkLst>
            <pc:docMk/>
            <pc:sldMk cId="1905646929" sldId="2147481504"/>
            <ac:spMk id="88" creationId="{6E88B138-0270-A5A5-CE1C-533E9EDD28E2}"/>
          </ac:spMkLst>
        </pc:spChg>
        <pc:graphicFrameChg chg="mod modGraphic">
          <ac:chgData name="Erin Pesa-Guthrie" userId="bd1dff07-81b7-40d8-8a43-595b56e2e02f" providerId="ADAL" clId="{FA319E81-234D-F34C-B0AB-55A3504D2F98}" dt="2024-04-12T12:31:06.601" v="5" actId="1076"/>
          <ac:graphicFrameMkLst>
            <pc:docMk/>
            <pc:sldMk cId="1905646929" sldId="2147481504"/>
            <ac:graphicFrameMk id="81" creationId="{A8CF570B-D27D-ADCB-E6D0-3904789EE50E}"/>
          </ac:graphicFrameMkLst>
        </pc:graphicFrameChg>
      </pc:sldChg>
    </pc:docChg>
  </pc:docChgLst>
  <pc:docChgLst>
    <pc:chgData name="Marissa Schmidt (Concentrix CVG Customer Manage)" userId="2530b4df-b698-4a84-a82f-d64eda6cd129" providerId="ADAL" clId="{6483C5BA-6575-466E-AD2E-521163971113}"/>
    <pc:docChg chg="custSel modSld">
      <pc:chgData name="Marissa Schmidt (Concentrix CVG Customer Manage)" userId="2530b4df-b698-4a84-a82f-d64eda6cd129" providerId="ADAL" clId="{6483C5BA-6575-466E-AD2E-521163971113}" dt="2024-04-12T18:13:38.279" v="93" actId="20577"/>
      <pc:docMkLst>
        <pc:docMk/>
      </pc:docMkLst>
      <pc:sldChg chg="modSp mod">
        <pc:chgData name="Marissa Schmidt (Concentrix CVG Customer Manage)" userId="2530b4df-b698-4a84-a82f-d64eda6cd129" providerId="ADAL" clId="{6483C5BA-6575-466E-AD2E-521163971113}" dt="2024-04-12T18:13:38.279" v="93" actId="20577"/>
        <pc:sldMkLst>
          <pc:docMk/>
          <pc:sldMk cId="1905646929" sldId="2147481504"/>
        </pc:sldMkLst>
        <pc:graphicFrameChg chg="mod modGraphic">
          <ac:chgData name="Marissa Schmidt (Concentrix CVG Customer Manage)" userId="2530b4df-b698-4a84-a82f-d64eda6cd129" providerId="ADAL" clId="{6483C5BA-6575-466E-AD2E-521163971113}" dt="2024-04-12T18:13:38.279" v="93" actId="20577"/>
          <ac:graphicFrameMkLst>
            <pc:docMk/>
            <pc:sldMk cId="1905646929" sldId="2147481504"/>
            <ac:graphicFrameMk id="81" creationId="{A8CF570B-D27D-ADCB-E6D0-3904789EE50E}"/>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700EF-4563-E740-92E4-E23BA3F5389B}" type="datetime8">
              <a:rPr lang="en-US" smtClean="0">
                <a:latin typeface="Segoe UI" pitchFamily="34" charset="0"/>
              </a:rPr>
              <a:t>4/12/2024 10:31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AE102C2F-94C0-F241-B1C9-209EC2594BC4}" type="datetime8">
              <a:rPr lang="en-US" smtClean="0"/>
              <a:t>4/12/2024 10:30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image" Target="../media/image1.png"/><Relationship Id="rId4" Type="http://schemas.openxmlformats.org/officeDocument/2006/relationships/image" Target="../media/image19.png"/><Relationship Id="rId9"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emf"/><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7ED126-9FC7-159B-7141-4163B8DC570A}"/>
              </a:ext>
            </a:extLst>
          </p:cNvPr>
          <p:cNvSpPr/>
          <p:nvPr userDrawn="1"/>
        </p:nvSpPr>
        <p:spPr>
          <a:xfrm rot="5400000">
            <a:off x="-1395421" y="1398579"/>
            <a:ext cx="6857998" cy="4060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78" name="Text Placeholder 74">
            <a:extLst>
              <a:ext uri="{FF2B5EF4-FFF2-40B4-BE49-F238E27FC236}">
                <a16:creationId xmlns:a16="http://schemas.microsoft.com/office/drawing/2014/main" id="{077F7B08-0C83-DD0F-D0CA-2F9600D450F1}"/>
              </a:ext>
            </a:extLst>
          </p:cNvPr>
          <p:cNvSpPr>
            <a:spLocks noGrp="1"/>
          </p:cNvSpPr>
          <p:nvPr>
            <p:ph type="body" sz="quarter" idx="14" hasCustomPrompt="1"/>
          </p:nvPr>
        </p:nvSpPr>
        <p:spPr>
          <a:xfrm>
            <a:off x="599440" y="6126481"/>
            <a:ext cx="1310640" cy="325119"/>
          </a:xfrm>
        </p:spPr>
        <p:txBody>
          <a:bodyPr/>
          <a:lstStyle>
            <a:lvl1pPr marL="0" indent="0">
              <a:buNone/>
              <a:defRPr sz="1000" i="0" u="sng">
                <a:solidFill>
                  <a:schemeClr val="bg1"/>
                </a:solidFill>
              </a:defRPr>
            </a:lvl1pPr>
          </a:lstStyle>
          <a:p>
            <a:pPr lvl="0"/>
            <a:r>
              <a:rPr lang="en-US" dirty="0"/>
              <a:t>Active WS/SQL</a:t>
            </a:r>
            <a:br>
              <a:rPr lang="en-US" dirty="0"/>
            </a:br>
            <a:r>
              <a:rPr lang="en-US" dirty="0"/>
              <a:t>End of Support [EOS]</a:t>
            </a:r>
          </a:p>
          <a:p>
            <a:pPr lvl="0"/>
            <a:endParaRPr lang="en-US" dirty="0"/>
          </a:p>
        </p:txBody>
      </p:sp>
      <p:sp>
        <p:nvSpPr>
          <p:cNvPr id="79" name="Text Placeholder 74">
            <a:extLst>
              <a:ext uri="{FF2B5EF4-FFF2-40B4-BE49-F238E27FC236}">
                <a16:creationId xmlns:a16="http://schemas.microsoft.com/office/drawing/2014/main" id="{644EAF21-6324-770B-9079-746BE6B14545}"/>
              </a:ext>
            </a:extLst>
          </p:cNvPr>
          <p:cNvSpPr>
            <a:spLocks noGrp="1"/>
          </p:cNvSpPr>
          <p:nvPr>
            <p:ph type="body" sz="quarter" idx="15" hasCustomPrompt="1"/>
          </p:nvPr>
        </p:nvSpPr>
        <p:spPr>
          <a:xfrm>
            <a:off x="2082800" y="6126481"/>
            <a:ext cx="1310640" cy="325119"/>
          </a:xfrm>
        </p:spPr>
        <p:txBody>
          <a:bodyPr/>
          <a:lstStyle>
            <a:lvl1pPr marL="0" indent="0">
              <a:buNone/>
              <a:defRPr sz="1000" i="0" u="sng">
                <a:solidFill>
                  <a:schemeClr val="bg1"/>
                </a:solidFill>
              </a:defRPr>
            </a:lvl1pPr>
          </a:lstStyle>
          <a:p>
            <a:pPr lvl="0"/>
            <a:r>
              <a:rPr lang="en-US" dirty="0"/>
              <a:t>Active WS/SQL</a:t>
            </a:r>
            <a:br>
              <a:rPr lang="en-US" dirty="0"/>
            </a:br>
            <a:r>
              <a:rPr lang="en-US" dirty="0"/>
              <a:t>End of Support [EOS]</a:t>
            </a:r>
          </a:p>
          <a:p>
            <a:pPr lvl="0"/>
            <a:endParaRPr lang="en-US" dirty="0"/>
          </a:p>
        </p:txBody>
      </p:sp>
      <p:sp>
        <p:nvSpPr>
          <p:cNvPr id="77" name="Text Placeholder 74">
            <a:extLst>
              <a:ext uri="{FF2B5EF4-FFF2-40B4-BE49-F238E27FC236}">
                <a16:creationId xmlns:a16="http://schemas.microsoft.com/office/drawing/2014/main" id="{320917F2-EBBA-B66E-82D6-9C11474BA70C}"/>
              </a:ext>
            </a:extLst>
          </p:cNvPr>
          <p:cNvSpPr>
            <a:spLocks noGrp="1"/>
          </p:cNvSpPr>
          <p:nvPr>
            <p:ph type="body" sz="quarter" idx="13" hasCustomPrompt="1"/>
          </p:nvPr>
        </p:nvSpPr>
        <p:spPr>
          <a:xfrm>
            <a:off x="609600" y="5679441"/>
            <a:ext cx="2834640" cy="314960"/>
          </a:xfrm>
        </p:spPr>
        <p:txBody>
          <a:bodyPr/>
          <a:lstStyle>
            <a:lvl1pPr marL="0" indent="0">
              <a:buNone/>
              <a:defRPr sz="1000" i="1">
                <a:solidFill>
                  <a:schemeClr val="bg1"/>
                </a:solidFill>
              </a:defRPr>
            </a:lvl1pPr>
          </a:lstStyle>
          <a:p>
            <a:pPr lvl="0"/>
            <a:r>
              <a:rPr lang="en-US" dirty="0"/>
              <a:t>Targeting Scenario Guides are linked for additional guidance at the targeting scenario level.</a:t>
            </a:r>
          </a:p>
          <a:p>
            <a:pPr lvl="0"/>
            <a:endParaRPr lang="en-US" dirty="0"/>
          </a:p>
        </p:txBody>
      </p:sp>
      <p:sp>
        <p:nvSpPr>
          <p:cNvPr id="76" name="Text Placeholder 74">
            <a:extLst>
              <a:ext uri="{FF2B5EF4-FFF2-40B4-BE49-F238E27FC236}">
                <a16:creationId xmlns:a16="http://schemas.microsoft.com/office/drawing/2014/main" id="{659FA303-F91B-9F19-C9E7-719C8FBBF548}"/>
              </a:ext>
            </a:extLst>
          </p:cNvPr>
          <p:cNvSpPr>
            <a:spLocks noGrp="1"/>
          </p:cNvSpPr>
          <p:nvPr>
            <p:ph type="body" sz="quarter" idx="12" hasCustomPrompt="1"/>
          </p:nvPr>
        </p:nvSpPr>
        <p:spPr>
          <a:xfrm>
            <a:off x="609600" y="4775200"/>
            <a:ext cx="2031683" cy="307777"/>
          </a:xfrm>
        </p:spPr>
        <p:txBody>
          <a:bodyPr/>
          <a:lstStyle>
            <a:lvl1pPr marL="0" indent="0">
              <a:buNone/>
              <a:defRPr sz="1000">
                <a:solidFill>
                  <a:schemeClr val="bg1"/>
                </a:solidFill>
              </a:defRPr>
            </a:lvl1pPr>
          </a:lstStyle>
          <a:p>
            <a:pPr lvl="0"/>
            <a:r>
              <a:rPr lang="en-US" dirty="0"/>
              <a:t>Migrate and Secure Windows Server and SQL Server</a:t>
            </a:r>
          </a:p>
        </p:txBody>
      </p:sp>
      <p:sp>
        <p:nvSpPr>
          <p:cNvPr id="73" name="Text Placeholder 72">
            <a:extLst>
              <a:ext uri="{FF2B5EF4-FFF2-40B4-BE49-F238E27FC236}">
                <a16:creationId xmlns:a16="http://schemas.microsoft.com/office/drawing/2014/main" id="{C11D8F36-A937-3805-798C-F1323B1B77D0}"/>
              </a:ext>
            </a:extLst>
          </p:cNvPr>
          <p:cNvSpPr>
            <a:spLocks noGrp="1"/>
          </p:cNvSpPr>
          <p:nvPr>
            <p:ph type="body" sz="quarter" idx="10" hasCustomPrompt="1"/>
          </p:nvPr>
        </p:nvSpPr>
        <p:spPr>
          <a:xfrm>
            <a:off x="630555" y="690245"/>
            <a:ext cx="3036888" cy="1015663"/>
          </a:xfrm>
        </p:spPr>
        <p:txBody>
          <a:bodyPr/>
          <a:lstStyle>
            <a:lvl1pPr marL="0" indent="0">
              <a:buNone/>
              <a:defRPr sz="2200">
                <a:solidFill>
                  <a:schemeClr val="bg1"/>
                </a:solidFill>
                <a:latin typeface="+mj-lt"/>
              </a:defRPr>
            </a:lvl1pPr>
          </a:lstStyle>
          <a:p>
            <a:pPr lvl="0"/>
            <a:r>
              <a:rPr lang="en-US" dirty="0"/>
              <a:t>Migrate and Secure Windows Server and SQL Server for SMB</a:t>
            </a:r>
          </a:p>
        </p:txBody>
      </p:sp>
      <p:sp>
        <p:nvSpPr>
          <p:cNvPr id="6" name="TextBox 5">
            <a:extLst>
              <a:ext uri="{FF2B5EF4-FFF2-40B4-BE49-F238E27FC236}">
                <a16:creationId xmlns:a16="http://schemas.microsoft.com/office/drawing/2014/main" id="{AD39E3EE-0ED9-790B-4FD1-7C68F2B39439}"/>
              </a:ext>
            </a:extLst>
          </p:cNvPr>
          <p:cNvSpPr txBox="1"/>
          <p:nvPr userDrawn="1"/>
        </p:nvSpPr>
        <p:spPr>
          <a:xfrm>
            <a:off x="535444" y="4436013"/>
            <a:ext cx="1511969" cy="307777"/>
          </a:xfrm>
          <a:prstGeom prst="rect">
            <a:avLst/>
          </a:prstGeom>
          <a:noFill/>
        </p:spPr>
        <p:txBody>
          <a:bodyPr wrap="square" rtlCol="0">
            <a:spAutoFit/>
          </a:bodyPr>
          <a:lstStyle/>
          <a:p>
            <a:r>
              <a:rPr lang="en-US" sz="1400" b="1">
                <a:solidFill>
                  <a:schemeClr val="bg1"/>
                </a:solidFill>
                <a:latin typeface="Segoe UI Semibold" panose="020B0502040204020203" pitchFamily="34" charset="0"/>
                <a:cs typeface="Segoe UI Semibold" panose="020B0502040204020203" pitchFamily="34" charset="0"/>
              </a:rPr>
              <a:t>Solution Play</a:t>
            </a:r>
            <a:r>
              <a:rPr lang="en-US" sz="1100" b="1">
                <a:solidFill>
                  <a:schemeClr val="bg1"/>
                </a:solidFill>
                <a:latin typeface="Segoe UI Semibold" panose="020B0502040204020203" pitchFamily="34" charset="0"/>
                <a:cs typeface="Segoe UI Semibold" panose="020B0502040204020203" pitchFamily="34" charset="0"/>
              </a:rPr>
              <a:t>:</a:t>
            </a:r>
            <a:endParaRPr lang="en-US" sz="1100" b="1" i="1">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9D230A10-FA2A-F3E3-6A8A-3E2D99055F75}"/>
              </a:ext>
            </a:extLst>
          </p:cNvPr>
          <p:cNvSpPr txBox="1"/>
          <p:nvPr/>
        </p:nvSpPr>
        <p:spPr>
          <a:xfrm>
            <a:off x="518605" y="5374499"/>
            <a:ext cx="2748470" cy="307777"/>
          </a:xfrm>
          <a:prstGeom prst="rect">
            <a:avLst/>
          </a:prstGeom>
          <a:noFill/>
        </p:spPr>
        <p:txBody>
          <a:bodyPr wrap="square" rtlCol="0">
            <a:spAutoFit/>
          </a:bodyPr>
          <a:lstStyle/>
          <a:p>
            <a:r>
              <a:rPr lang="en-US" sz="1400" b="1" dirty="0">
                <a:solidFill>
                  <a:schemeClr val="bg1"/>
                </a:solidFill>
                <a:latin typeface="Segoe UI Semibold" panose="020B0502040204020203" pitchFamily="34" charset="0"/>
                <a:cs typeface="Segoe UI Semibold" panose="020B0502040204020203" pitchFamily="34" charset="0"/>
              </a:rPr>
              <a:t>Cohort Targeting Scenarios:</a:t>
            </a:r>
            <a:endParaRPr lang="en-US" sz="1400" b="1" i="1"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4E18BCD-2671-375D-66EA-F959B3400394}"/>
              </a:ext>
            </a:extLst>
          </p:cNvPr>
          <p:cNvSpPr txBox="1"/>
          <p:nvPr userDrawn="1"/>
        </p:nvSpPr>
        <p:spPr>
          <a:xfrm>
            <a:off x="4428275" y="295593"/>
            <a:ext cx="3491975" cy="369332"/>
          </a:xfrm>
          <a:prstGeom prst="rect">
            <a:avLst/>
          </a:prstGeom>
          <a:noFill/>
        </p:spPr>
        <p:txBody>
          <a:bodyPr wrap="square" rtlCol="0">
            <a:spAutoFit/>
          </a:bodyPr>
          <a:lstStyle/>
          <a:p>
            <a:r>
              <a:rPr lang="en-US" b="1">
                <a:latin typeface="Segoe UI Semibold" panose="020B0502040204020203" pitchFamily="34" charset="0"/>
                <a:cs typeface="Segoe UI Semibold" panose="020B0502040204020203" pitchFamily="34" charset="0"/>
              </a:rPr>
              <a:t>About this guide</a:t>
            </a:r>
          </a:p>
        </p:txBody>
      </p:sp>
      <p:sp>
        <p:nvSpPr>
          <p:cNvPr id="16" name="TextBox 15">
            <a:extLst>
              <a:ext uri="{FF2B5EF4-FFF2-40B4-BE49-F238E27FC236}">
                <a16:creationId xmlns:a16="http://schemas.microsoft.com/office/drawing/2014/main" id="{A4F1145E-DC24-710B-6671-71DCEF188D8A}"/>
              </a:ext>
            </a:extLst>
          </p:cNvPr>
          <p:cNvSpPr txBox="1"/>
          <p:nvPr userDrawn="1"/>
        </p:nvSpPr>
        <p:spPr>
          <a:xfrm>
            <a:off x="4428275" y="689507"/>
            <a:ext cx="6579710" cy="861774"/>
          </a:xfrm>
          <a:prstGeom prst="rect">
            <a:avLst/>
          </a:prstGeom>
          <a:noFill/>
        </p:spPr>
        <p:txBody>
          <a:bodyPr wrap="square" rtlCol="0">
            <a:spAutoFit/>
          </a:bodyPr>
          <a:lstStyle/>
          <a:p>
            <a:r>
              <a:rPr lang="en-US" sz="1000">
                <a:latin typeface="Segoe UI" panose="020B0502040204020203" pitchFamily="34" charset="0"/>
                <a:cs typeface="Segoe UI" panose="020B0502040204020203" pitchFamily="34" charset="0"/>
              </a:rPr>
              <a:t>The </a:t>
            </a:r>
            <a:r>
              <a:rPr lang="en-US" sz="1000" b="1">
                <a:latin typeface="Segoe UI Semibold" panose="020B0502040204020203" pitchFamily="34" charset="0"/>
                <a:cs typeface="Segoe UI Semibold" panose="020B0502040204020203" pitchFamily="34" charset="0"/>
              </a:rPr>
              <a:t>Migrate and Secure Windows Server and SQL Server Solution Play</a:t>
            </a:r>
            <a:r>
              <a:rPr lang="en-US" sz="1000">
                <a:latin typeface="Segoe UI" panose="020B0502040204020203" pitchFamily="34" charset="0"/>
                <a:cs typeface="Segoe UI" panose="020B0502040204020203" pitchFamily="34" charset="0"/>
              </a:rPr>
              <a:t> addresses on-premises to cloud secure migration as a wholistic concept aligned to key outcomes for business leaders. T</a:t>
            </a:r>
            <a:r>
              <a:rPr lang="en-US" sz="1000">
                <a:effectLst/>
                <a:latin typeface="Segoe UI" panose="020B0502040204020203" pitchFamily="34" charset="0"/>
                <a:cs typeface="Segoe UI" panose="020B0502040204020203" pitchFamily="34" charset="0"/>
              </a:rPr>
              <a:t>his guide is designed to help Microsoft partners and sellers understand what customer outcomes are important when executing this solution play. It provides resources and guidance to prepare you for effective conversations with SMB customers about how Azure solutions are best positioned to support their business needs and priorities.</a:t>
            </a:r>
            <a:endParaRPr lang="en-US" sz="100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1D539783-D8C7-F1D7-DB1B-B67C0079DAFA}"/>
              </a:ext>
            </a:extLst>
          </p:cNvPr>
          <p:cNvSpPr txBox="1"/>
          <p:nvPr userDrawn="1"/>
        </p:nvSpPr>
        <p:spPr>
          <a:xfrm>
            <a:off x="535444" y="295593"/>
            <a:ext cx="2817356" cy="307777"/>
          </a:xfrm>
          <a:prstGeom prst="rect">
            <a:avLst/>
          </a:prstGeom>
          <a:noFill/>
        </p:spPr>
        <p:txBody>
          <a:bodyPr wrap="square" rtlCol="0">
            <a:spAutoFit/>
          </a:bodyPr>
          <a:lstStyle/>
          <a:p>
            <a:r>
              <a:rPr lang="en-US" sz="1400" b="1" dirty="0">
                <a:solidFill>
                  <a:schemeClr val="bg1"/>
                </a:solidFill>
                <a:latin typeface="Segoe UI Semibold" panose="020B0502040204020203" pitchFamily="34" charset="0"/>
                <a:cs typeface="Segoe UI Semibold" panose="020B0502040204020203" pitchFamily="34" charset="0"/>
              </a:rPr>
              <a:t>Solution Play Sales Journeys</a:t>
            </a:r>
            <a:endParaRPr lang="en-US" sz="1400" b="1" i="1"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043B6800-DF0A-C99C-2C94-8CCC70B2894A}"/>
              </a:ext>
            </a:extLst>
          </p:cNvPr>
          <p:cNvSpPr txBox="1"/>
          <p:nvPr userDrawn="1"/>
        </p:nvSpPr>
        <p:spPr>
          <a:xfrm>
            <a:off x="535444" y="3524816"/>
            <a:ext cx="1881866" cy="307777"/>
          </a:xfrm>
          <a:prstGeom prst="rect">
            <a:avLst/>
          </a:prstGeom>
          <a:noFill/>
        </p:spPr>
        <p:txBody>
          <a:bodyPr wrap="square" rtlCol="0">
            <a:spAutoFit/>
          </a:bodyPr>
          <a:lstStyle/>
          <a:p>
            <a:r>
              <a:rPr lang="en-US" sz="1400" b="1">
                <a:solidFill>
                  <a:schemeClr val="bg1"/>
                </a:solidFill>
                <a:latin typeface="Segoe UI Semibold" panose="020B0502040204020203" pitchFamily="34" charset="0"/>
                <a:cs typeface="Segoe UI Semibold" panose="020B0502040204020203" pitchFamily="34" charset="0"/>
              </a:rPr>
              <a:t>Cloud Solution Area</a:t>
            </a:r>
            <a:r>
              <a:rPr lang="en-US" sz="1100" b="1">
                <a:solidFill>
                  <a:schemeClr val="bg1"/>
                </a:solidFill>
                <a:latin typeface="Segoe UI Semibold" panose="020B0502040204020203" pitchFamily="34" charset="0"/>
                <a:cs typeface="Segoe UI Semibold" panose="020B0502040204020203" pitchFamily="34" charset="0"/>
              </a:rPr>
              <a:t>:</a:t>
            </a:r>
            <a:endParaRPr lang="en-US" sz="1100" b="1" i="1">
              <a:solidFill>
                <a:schemeClr val="bg1"/>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82E3C00-A51B-1DC2-B20F-50EDB10A6CDC}"/>
              </a:ext>
            </a:extLst>
          </p:cNvPr>
          <p:cNvSpPr txBox="1"/>
          <p:nvPr userDrawn="1"/>
        </p:nvSpPr>
        <p:spPr>
          <a:xfrm>
            <a:off x="4428275" y="1626058"/>
            <a:ext cx="6913980" cy="400110"/>
          </a:xfrm>
          <a:prstGeom prst="rect">
            <a:avLst/>
          </a:prstGeom>
          <a:noFill/>
        </p:spPr>
        <p:txBody>
          <a:bodyPr wrap="square" rtlCol="0">
            <a:spAutoFit/>
          </a:bodyPr>
          <a:lstStyle/>
          <a:p>
            <a:r>
              <a:rPr lang="en-US" sz="1000" b="1">
                <a:solidFill>
                  <a:schemeClr val="accent1"/>
                </a:solidFill>
                <a:latin typeface="Segoe UI Semibold" panose="020B0502040204020203" pitchFamily="34" charset="0"/>
                <a:cs typeface="Segoe UI Semibold" panose="020B0502040204020203" pitchFamily="34" charset="0"/>
              </a:rPr>
              <a:t>SMB Insights </a:t>
            </a:r>
            <a:r>
              <a:rPr lang="en-US" sz="1000" spc="-10">
                <a:latin typeface="Segoe UI" panose="020B0502040204020203" pitchFamily="34" charset="0"/>
                <a:ea typeface="+mn-lt"/>
                <a:cs typeface="Segoe UI" panose="020B0502040204020203" pitchFamily="34" charset="0"/>
              </a:rPr>
              <a:t>Be clear on the who the customer is, where the company is in its Azure lifecycle, and what the sales opportunity might be. </a:t>
            </a:r>
            <a:endParaRPr lang="en-US" sz="1000">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F6CB14A2-4DA2-9C98-C01C-7EF024776897}"/>
              </a:ext>
            </a:extLst>
          </p:cNvPr>
          <p:cNvSpPr txBox="1"/>
          <p:nvPr userDrawn="1"/>
        </p:nvSpPr>
        <p:spPr>
          <a:xfrm>
            <a:off x="4428274" y="2055882"/>
            <a:ext cx="7103326" cy="246221"/>
          </a:xfrm>
          <a:prstGeom prst="rect">
            <a:avLst/>
          </a:prstGeom>
          <a:noFill/>
        </p:spPr>
        <p:txBody>
          <a:bodyPr wrap="square" rtlCol="0">
            <a:spAutoFit/>
          </a:bodyPr>
          <a:lstStyle/>
          <a:p>
            <a:r>
              <a:rPr lang="en-US" sz="1000" b="1">
                <a:solidFill>
                  <a:schemeClr val="accent1"/>
                </a:solidFill>
                <a:latin typeface="Segoe UI Semibold" panose="020B0502040204020203" pitchFamily="34" charset="0"/>
                <a:cs typeface="Segoe UI Semibold" panose="020B0502040204020203" pitchFamily="34" charset="0"/>
              </a:rPr>
              <a:t>Solution Overview </a:t>
            </a:r>
            <a:r>
              <a:rPr kumimoji="0" lang="en-US" sz="1000" b="0" i="0" u="none" strike="noStrike" kern="1200" cap="none" spc="-1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Prepare by reading the Solution Overview. </a:t>
            </a:r>
            <a:r>
              <a:rPr lang="en-US" sz="1000" spc="-10">
                <a:solidFill>
                  <a:srgbClr val="000000"/>
                </a:solidFill>
                <a:latin typeface="Segoe UI" panose="020B0502040204020203" pitchFamily="34" charset="0"/>
                <a:cs typeface="Segoe UI" panose="020B0502040204020203" pitchFamily="34" charset="0"/>
              </a:rPr>
              <a:t>Use resource links to dive deeper into the solution as needed.</a:t>
            </a:r>
            <a:endParaRPr kumimoji="0" lang="en-US" sz="1000" b="0" i="0" u="none" strike="noStrike" kern="1200" cap="none" spc="-1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25" name="TextBox 24">
            <a:extLst>
              <a:ext uri="{FF2B5EF4-FFF2-40B4-BE49-F238E27FC236}">
                <a16:creationId xmlns:a16="http://schemas.microsoft.com/office/drawing/2014/main" id="{F3EF02EF-EC24-10BD-66D0-226DAD07442F}"/>
              </a:ext>
            </a:extLst>
          </p:cNvPr>
          <p:cNvSpPr txBox="1"/>
          <p:nvPr userDrawn="1"/>
        </p:nvSpPr>
        <p:spPr>
          <a:xfrm>
            <a:off x="4428275" y="2331817"/>
            <a:ext cx="7006344" cy="246221"/>
          </a:xfrm>
          <a:prstGeom prst="rect">
            <a:avLst/>
          </a:prstGeom>
          <a:noFill/>
        </p:spPr>
        <p:txBody>
          <a:bodyPr wrap="square" rtlCol="0">
            <a:spAutoFit/>
          </a:bodyPr>
          <a:lstStyle/>
          <a:p>
            <a:r>
              <a:rPr lang="en-US" sz="1000" b="1">
                <a:solidFill>
                  <a:schemeClr val="accent1"/>
                </a:solidFill>
                <a:latin typeface="Segoe UI Semibold"/>
                <a:cs typeface="Segoe UI Semibold"/>
                <a:sym typeface="Quattrocento Sans"/>
              </a:rPr>
              <a:t>Product</a:t>
            </a:r>
            <a:r>
              <a:rPr lang="en-US" sz="1000" spc="-10">
                <a:latin typeface="Segoe UI" panose="020B0502040204020203" pitchFamily="34" charset="0"/>
                <a:cs typeface="Segoe UI" panose="020B0502040204020203" pitchFamily="34" charset="0"/>
              </a:rPr>
              <a:t> Familiarize yourself with the product(s), along with associated messaging, for this Solution Play.</a:t>
            </a:r>
            <a:endParaRPr lang="en-US" sz="1000">
              <a:latin typeface="Segoe UI" panose="020B0502040204020203" pitchFamily="34" charset="0"/>
              <a:cs typeface="Segoe UI" panose="020B0502040204020203" pitchFamily="34" charset="0"/>
            </a:endParaRPr>
          </a:p>
        </p:txBody>
      </p:sp>
      <p:sp>
        <p:nvSpPr>
          <p:cNvPr id="31" name="Google Shape;1106;p22">
            <a:extLst>
              <a:ext uri="{FF2B5EF4-FFF2-40B4-BE49-F238E27FC236}">
                <a16:creationId xmlns:a16="http://schemas.microsoft.com/office/drawing/2014/main" id="{B720599C-8983-4BBB-4F17-57FD846ADF83}"/>
              </a:ext>
            </a:extLst>
          </p:cNvPr>
          <p:cNvSpPr txBox="1"/>
          <p:nvPr userDrawn="1"/>
        </p:nvSpPr>
        <p:spPr>
          <a:xfrm>
            <a:off x="4428274" y="2607752"/>
            <a:ext cx="6960161" cy="246181"/>
          </a:xfrm>
          <a:prstGeom prst="rect">
            <a:avLst/>
          </a:prstGeom>
          <a:noFill/>
          <a:ln>
            <a:noFill/>
          </a:ln>
        </p:spPr>
        <p:txBody>
          <a:bodyPr spcFirstLastPara="1" wrap="square" lIns="91425" tIns="45700" rIns="91425" bIns="45700" anchor="t" anchorCtr="0">
            <a:spAutoFit/>
          </a:bodyPr>
          <a:lstStyle/>
          <a:p>
            <a:r>
              <a:rPr lang="en-US" sz="1000" b="1">
                <a:solidFill>
                  <a:schemeClr val="accent1"/>
                </a:solidFill>
                <a:latin typeface="Segoe UI Semibold"/>
                <a:cs typeface="Segoe UI Semibold"/>
                <a:sym typeface="Quattrocento Sans"/>
              </a:rPr>
              <a:t>Conversation Guide </a:t>
            </a:r>
            <a:r>
              <a:rPr lang="en-US" sz="1000">
                <a:solidFill>
                  <a:schemeClr val="dk1"/>
                </a:solidFill>
                <a:latin typeface="Segoe UI"/>
                <a:ea typeface="Quattrocento Sans"/>
                <a:cs typeface="Segoe UI"/>
                <a:sym typeface="Quattrocento Sans"/>
              </a:rPr>
              <a:t>Use the Conversation </a:t>
            </a:r>
            <a:r>
              <a:rPr lang="en-US" sz="1000" spc="-10">
                <a:latin typeface="Segoe UI" panose="020B0502040204020203" pitchFamily="34" charset="0"/>
                <a:cs typeface="Segoe UI" panose="020B0502040204020203" pitchFamily="34" charset="0"/>
              </a:rPr>
              <a:t>Starters and Objection Handlers to guide your</a:t>
            </a:r>
            <a:r>
              <a:rPr lang="en-US" sz="1000" spc="-10">
                <a:cs typeface="Segoe UI"/>
              </a:rPr>
              <a:t> </a:t>
            </a:r>
            <a:r>
              <a:rPr lang="en-US" sz="1000" spc="-10">
                <a:latin typeface="Segoe UI" panose="020B0502040204020203" pitchFamily="34" charset="0"/>
                <a:cs typeface="Segoe UI" panose="020B0502040204020203" pitchFamily="34" charset="0"/>
              </a:rPr>
              <a:t>call with your customer</a:t>
            </a:r>
            <a:r>
              <a:rPr lang="en-US" sz="1000">
                <a:solidFill>
                  <a:schemeClr val="dk1"/>
                </a:solidFill>
                <a:latin typeface="Segoe UI"/>
                <a:ea typeface="Quattrocento Sans"/>
                <a:cs typeface="Segoe UI"/>
                <a:sym typeface="Quattrocento Sans"/>
              </a:rPr>
              <a:t>.</a:t>
            </a:r>
            <a:endParaRPr sz="1000">
              <a:solidFill>
                <a:schemeClr val="dk1"/>
              </a:solidFill>
              <a:latin typeface="Segoe UI"/>
              <a:cs typeface="Segoe UI"/>
            </a:endParaRPr>
          </a:p>
        </p:txBody>
      </p:sp>
      <p:sp>
        <p:nvSpPr>
          <p:cNvPr id="32" name="TextBox 31">
            <a:extLst>
              <a:ext uri="{FF2B5EF4-FFF2-40B4-BE49-F238E27FC236}">
                <a16:creationId xmlns:a16="http://schemas.microsoft.com/office/drawing/2014/main" id="{62D48C4E-EF54-D71B-EFE5-6A62EBC53933}"/>
              </a:ext>
            </a:extLst>
          </p:cNvPr>
          <p:cNvSpPr txBox="1"/>
          <p:nvPr userDrawn="1"/>
        </p:nvSpPr>
        <p:spPr>
          <a:xfrm>
            <a:off x="4428274" y="2883646"/>
            <a:ext cx="6941689" cy="246221"/>
          </a:xfrm>
          <a:prstGeom prst="rect">
            <a:avLst/>
          </a:prstGeom>
          <a:noFill/>
        </p:spPr>
        <p:txBody>
          <a:bodyPr wrap="square" rtlCol="0">
            <a:spAutoFit/>
          </a:bodyPr>
          <a:lstStyle/>
          <a:p>
            <a:r>
              <a:rPr lang="en-US" sz="1000" b="1">
                <a:solidFill>
                  <a:schemeClr val="accent1"/>
                </a:solidFill>
                <a:latin typeface="Segoe UI Semibold" panose="020B0502040204020203" pitchFamily="34" charset="0"/>
                <a:cs typeface="Segoe UI Semibold" panose="020B0502040204020203" pitchFamily="34" charset="0"/>
              </a:rPr>
              <a:t>Next Steps </a:t>
            </a:r>
            <a:r>
              <a:rPr lang="en-US" sz="1000" spc="-10">
                <a:latin typeface="Segoe UI" panose="020B0502040204020203" pitchFamily="34" charset="0"/>
                <a:cs typeface="Segoe UI" panose="020B0502040204020203" pitchFamily="34" charset="0"/>
              </a:rPr>
              <a:t>Utilize the scenarios in the Next Steps section to take the next action with your customer.</a:t>
            </a:r>
          </a:p>
        </p:txBody>
      </p:sp>
      <p:sp>
        <p:nvSpPr>
          <p:cNvPr id="67" name="Rectangle 66">
            <a:extLst>
              <a:ext uri="{FF2B5EF4-FFF2-40B4-BE49-F238E27FC236}">
                <a16:creationId xmlns:a16="http://schemas.microsoft.com/office/drawing/2014/main" id="{C8A744A9-0888-3469-C6E3-C1040ADA2107}"/>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68" name="Rectangle 67">
            <a:extLst>
              <a:ext uri="{FF2B5EF4-FFF2-40B4-BE49-F238E27FC236}">
                <a16:creationId xmlns:a16="http://schemas.microsoft.com/office/drawing/2014/main" id="{6A68B1EE-3EED-7F0B-15F2-2C7DA416A09B}"/>
              </a:ext>
            </a:extLst>
          </p:cNvPr>
          <p:cNvSpPr/>
          <p:nvPr userDrawn="1"/>
        </p:nvSpPr>
        <p:spPr bwMode="auto">
          <a:xfrm>
            <a:off x="6753556" y="166466"/>
            <a:ext cx="472161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Sales Journeys: Migrate and Secure Windows Server and SQL Server for SMB</a:t>
            </a:r>
          </a:p>
        </p:txBody>
      </p:sp>
      <p:pic>
        <p:nvPicPr>
          <p:cNvPr id="69" name="Picture 68" descr="Azure has a new logo, but where do you download it? Here!">
            <a:extLst>
              <a:ext uri="{FF2B5EF4-FFF2-40B4-BE49-F238E27FC236}">
                <a16:creationId xmlns:a16="http://schemas.microsoft.com/office/drawing/2014/main" id="{0003B616-81DF-B90A-CD3A-35D3DF25B2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
        <p:nvSpPr>
          <p:cNvPr id="75" name="Text Placeholder 74">
            <a:extLst>
              <a:ext uri="{FF2B5EF4-FFF2-40B4-BE49-F238E27FC236}">
                <a16:creationId xmlns:a16="http://schemas.microsoft.com/office/drawing/2014/main" id="{D5D0754C-9D98-7920-8152-7E0B8CD3A9AC}"/>
              </a:ext>
            </a:extLst>
          </p:cNvPr>
          <p:cNvSpPr>
            <a:spLocks noGrp="1"/>
          </p:cNvSpPr>
          <p:nvPr>
            <p:ph type="body" sz="quarter" idx="11" hasCustomPrompt="1"/>
          </p:nvPr>
        </p:nvSpPr>
        <p:spPr>
          <a:xfrm>
            <a:off x="630555" y="3830320"/>
            <a:ext cx="1055688" cy="153888"/>
          </a:xfrm>
        </p:spPr>
        <p:txBody>
          <a:bodyPr/>
          <a:lstStyle>
            <a:lvl1pPr marL="0" indent="0">
              <a:buNone/>
              <a:defRPr sz="1000">
                <a:solidFill>
                  <a:schemeClr val="bg1"/>
                </a:solidFill>
              </a:defRPr>
            </a:lvl1pPr>
          </a:lstStyle>
          <a:p>
            <a:pPr lvl="0"/>
            <a:r>
              <a:rPr lang="en-US" dirty="0"/>
              <a:t>Azure</a:t>
            </a:r>
          </a:p>
        </p:txBody>
      </p:sp>
    </p:spTree>
    <p:extLst>
      <p:ext uri="{BB962C8B-B14F-4D97-AF65-F5344CB8AC3E}">
        <p14:creationId xmlns:p14="http://schemas.microsoft.com/office/powerpoint/2010/main" val="160424734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4" userDrawn="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1008" userDrawn="1">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A0F095-FC18-D848-1A2D-87E07C3B8B4A}"/>
              </a:ext>
            </a:extLst>
          </p:cNvPr>
          <p:cNvSpPr/>
          <p:nvPr userDrawn="1"/>
        </p:nvSpPr>
        <p:spPr>
          <a:xfrm>
            <a:off x="0" y="0"/>
            <a:ext cx="4046459" cy="6858000"/>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rgbClr val="FFFFFF"/>
              </a:solidFill>
            </a:endParaRPr>
          </a:p>
        </p:txBody>
      </p:sp>
      <p:sp>
        <p:nvSpPr>
          <p:cNvPr id="4" name="Right Callout Background">
            <a:extLst>
              <a:ext uri="{FF2B5EF4-FFF2-40B4-BE49-F238E27FC236}">
                <a16:creationId xmlns:a16="http://schemas.microsoft.com/office/drawing/2014/main" id="{28FCD73B-13F0-A0F9-035A-662061EF0767}"/>
              </a:ext>
            </a:extLst>
          </p:cNvPr>
          <p:cNvSpPr/>
          <p:nvPr userDrawn="1"/>
        </p:nvSpPr>
        <p:spPr bwMode="auto">
          <a:xfrm>
            <a:off x="8566138" y="635644"/>
            <a:ext cx="3321957" cy="5813700"/>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ight Callout">
            <a:extLst>
              <a:ext uri="{FF2B5EF4-FFF2-40B4-BE49-F238E27FC236}">
                <a16:creationId xmlns:a16="http://schemas.microsoft.com/office/drawing/2014/main" id="{AFC810D5-C76C-6DC7-02CC-17592A03055A}"/>
              </a:ext>
            </a:extLst>
          </p:cNvPr>
          <p:cNvSpPr>
            <a:spLocks noGrp="1"/>
          </p:cNvSpPr>
          <p:nvPr>
            <p:ph sz="quarter" idx="19"/>
          </p:nvPr>
        </p:nvSpPr>
        <p:spPr>
          <a:xfrm>
            <a:off x="8566139" y="635645"/>
            <a:ext cx="3321957" cy="1169551"/>
          </a:xfrm>
          <a:noFill/>
        </p:spPr>
        <p:txBody>
          <a:bodyPr lIns="274320" tIns="182880" rIns="274320" bIns="182880">
            <a:sp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vl3pPr>
              <a:defRPr>
                <a:solidFill>
                  <a:schemeClr val="tx1"/>
                </a:solidFill>
              </a:defRPr>
            </a:lvl3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p:txBody>
      </p:sp>
      <p:sp>
        <p:nvSpPr>
          <p:cNvPr id="30" name="Lower Middle Graphic / Table">
            <a:extLst>
              <a:ext uri="{FF2B5EF4-FFF2-40B4-BE49-F238E27FC236}">
                <a16:creationId xmlns:a16="http://schemas.microsoft.com/office/drawing/2014/main" id="{E40B19DB-9ADC-F621-67AC-3587C99C238F}"/>
              </a:ext>
            </a:extLst>
          </p:cNvPr>
          <p:cNvSpPr>
            <a:spLocks noGrp="1"/>
          </p:cNvSpPr>
          <p:nvPr>
            <p:ph type="tbl" sz="quarter" idx="14"/>
          </p:nvPr>
        </p:nvSpPr>
        <p:spPr>
          <a:xfrm>
            <a:off x="4313238" y="4364038"/>
            <a:ext cx="3986122" cy="2085975"/>
          </a:xfrm>
          <a:prstGeom prst="rect">
            <a:avLst/>
          </a:prstGeom>
        </p:spPr>
        <p:txBody>
          <a:bodyPr>
            <a:no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icon to add table</a:t>
            </a:r>
          </a:p>
        </p:txBody>
      </p:sp>
      <p:sp>
        <p:nvSpPr>
          <p:cNvPr id="40" name="Lower Middle Copy">
            <a:extLst>
              <a:ext uri="{FF2B5EF4-FFF2-40B4-BE49-F238E27FC236}">
                <a16:creationId xmlns:a16="http://schemas.microsoft.com/office/drawing/2014/main" id="{B5B352C4-917E-273F-23C7-0A06B0EB28E0}"/>
              </a:ext>
            </a:extLst>
          </p:cNvPr>
          <p:cNvSpPr>
            <a:spLocks noGrp="1"/>
          </p:cNvSpPr>
          <p:nvPr>
            <p:ph sz="quarter" idx="18"/>
          </p:nvPr>
        </p:nvSpPr>
        <p:spPr>
          <a:xfrm>
            <a:off x="4313238" y="3309272"/>
            <a:ext cx="3986212" cy="938714"/>
          </a:xfrm>
        </p:spPr>
        <p:txBody>
          <a:bodyPr lIns="0" tIns="0" rIns="0" bIns="0">
            <a:no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vl3pPr>
              <a:defRPr>
                <a:solidFill>
                  <a:schemeClr val="tx1"/>
                </a:solidFill>
              </a:defRPr>
            </a:lvl3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p:txBody>
      </p:sp>
      <p:cxnSp>
        <p:nvCxnSpPr>
          <p:cNvPr id="17" name="Middle Divider Line">
            <a:extLst>
              <a:ext uri="{FF2B5EF4-FFF2-40B4-BE49-F238E27FC236}">
                <a16:creationId xmlns:a16="http://schemas.microsoft.com/office/drawing/2014/main" id="{65C67F73-0CC5-81BE-274D-4A074F117876}"/>
              </a:ext>
              <a:ext uri="{C183D7F6-B498-43B3-948B-1728B52AA6E4}">
                <adec:decorative xmlns:adec="http://schemas.microsoft.com/office/drawing/2017/decorative" val="1"/>
              </a:ext>
            </a:extLst>
          </p:cNvPr>
          <p:cNvCxnSpPr>
            <a:cxnSpLocks/>
          </p:cNvCxnSpPr>
          <p:nvPr userDrawn="1"/>
        </p:nvCxnSpPr>
        <p:spPr>
          <a:xfrm>
            <a:off x="4313816" y="3113314"/>
            <a:ext cx="3986122" cy="0"/>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9" name="Upper Middle Copy">
            <a:extLst>
              <a:ext uri="{FF2B5EF4-FFF2-40B4-BE49-F238E27FC236}">
                <a16:creationId xmlns:a16="http://schemas.microsoft.com/office/drawing/2014/main" id="{C62DCEAE-4625-279C-12E3-97F20133B18D}"/>
              </a:ext>
            </a:extLst>
          </p:cNvPr>
          <p:cNvSpPr>
            <a:spLocks noGrp="1"/>
          </p:cNvSpPr>
          <p:nvPr>
            <p:ph sz="quarter" idx="17"/>
          </p:nvPr>
        </p:nvSpPr>
        <p:spPr>
          <a:xfrm>
            <a:off x="4313238" y="635645"/>
            <a:ext cx="3986212" cy="2231380"/>
          </a:xfrm>
        </p:spPr>
        <p:txBody>
          <a:bodyPr lIns="0" tIns="0" rIns="0" bIns="0">
            <a:noAutofit/>
          </a:bodyPr>
          <a:lstStyle>
            <a:lvl1pPr>
              <a:defRPr>
                <a:solidFill>
                  <a:srgbClr val="225B61"/>
                </a:solidFill>
              </a:defRPr>
            </a:lvl1pPr>
            <a:lvl2pPr>
              <a:defRPr>
                <a:solidFill>
                  <a:srgbClr val="48C5B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Left Column Copy">
            <a:extLst>
              <a:ext uri="{FF2B5EF4-FFF2-40B4-BE49-F238E27FC236}">
                <a16:creationId xmlns:a16="http://schemas.microsoft.com/office/drawing/2014/main" id="{626A22E8-931A-3D63-3258-B2943FFBBD68}"/>
              </a:ext>
            </a:extLst>
          </p:cNvPr>
          <p:cNvSpPr>
            <a:spLocks noGrp="1"/>
          </p:cNvSpPr>
          <p:nvPr>
            <p:ph sz="quarter" idx="16" hasCustomPrompt="1"/>
          </p:nvPr>
        </p:nvSpPr>
        <p:spPr>
          <a:xfrm>
            <a:off x="584200" y="3770313"/>
            <a:ext cx="3213100" cy="2679700"/>
          </a:xfrm>
        </p:spPr>
        <p:txBody>
          <a:bodyPr anchor="b">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1"/>
            <a:r>
              <a:rPr lang="en-US"/>
              <a:t>Second level</a:t>
            </a:r>
          </a:p>
        </p:txBody>
      </p:sp>
      <p:sp>
        <p:nvSpPr>
          <p:cNvPr id="35" name="Slide Title">
            <a:extLst>
              <a:ext uri="{FF2B5EF4-FFF2-40B4-BE49-F238E27FC236}">
                <a16:creationId xmlns:a16="http://schemas.microsoft.com/office/drawing/2014/main" id="{5F3A8382-BED3-AD9D-6D0C-6050EB8CEF1B}"/>
              </a:ext>
            </a:extLst>
          </p:cNvPr>
          <p:cNvSpPr>
            <a:spLocks noGrp="1"/>
          </p:cNvSpPr>
          <p:nvPr>
            <p:ph type="title"/>
          </p:nvPr>
        </p:nvSpPr>
        <p:spPr>
          <a:xfrm>
            <a:off x="584200" y="585215"/>
            <a:ext cx="3213028" cy="954107"/>
          </a:xfrm>
        </p:spPr>
        <p:txBody>
          <a:bodyPr>
            <a:spAutoFit/>
          </a:bodyPr>
          <a:lstStyle>
            <a:lvl1pPr>
              <a:defRPr>
                <a:solidFill>
                  <a:schemeClr val="bg1"/>
                </a:solidFill>
              </a:defRPr>
            </a:lvl1pPr>
          </a:lstStyle>
          <a:p>
            <a:r>
              <a:rPr lang="en-US"/>
              <a:t>Click to edit Master title style</a:t>
            </a:r>
          </a:p>
        </p:txBody>
      </p:sp>
      <p:sp>
        <p:nvSpPr>
          <p:cNvPr id="8" name="Upper Left Label">
            <a:extLst>
              <a:ext uri="{FF2B5EF4-FFF2-40B4-BE49-F238E27FC236}">
                <a16:creationId xmlns:a16="http://schemas.microsoft.com/office/drawing/2014/main" id="{AF1352EC-5078-45D1-7684-70257A2CFF8E}"/>
              </a:ext>
              <a:ext uri="{C183D7F6-B498-43B3-948B-1728B52AA6E4}">
                <adec:decorative xmlns:adec="http://schemas.microsoft.com/office/drawing/2017/decorative" val="1"/>
              </a:ext>
            </a:extLst>
          </p:cNvPr>
          <p:cNvSpPr txBox="1"/>
          <p:nvPr userDrawn="1"/>
        </p:nvSpPr>
        <p:spPr>
          <a:xfrm>
            <a:off x="600116" y="146596"/>
            <a:ext cx="2817356" cy="230832"/>
          </a:xfrm>
          <a:prstGeom prst="rect">
            <a:avLst/>
          </a:prstGeom>
          <a:noFill/>
        </p:spPr>
        <p:txBody>
          <a:bodyPr wrap="square" lIns="91440" tIns="45720" rIns="0" bIns="45720" rtlCol="0" anchor="t">
            <a:spAutoFit/>
          </a:bodyPr>
          <a:lstStyle/>
          <a:p>
            <a:pPr defTabSz="914400">
              <a:defRPr/>
            </a:pPr>
            <a:r>
              <a:rPr kumimoji="0" lang="en-US" sz="900" b="1" i="0" u="none" strike="noStrike" kern="1200" cap="none" spc="0" normalizeH="0" baseline="0" noProof="0" dirty="0">
                <a:ln>
                  <a:noFill/>
                </a:ln>
                <a:solidFill>
                  <a:srgbClr val="FFFFFF"/>
                </a:solidFill>
                <a:effectLst/>
                <a:uLnTx/>
                <a:uFillTx/>
                <a:latin typeface="Segoe UI Semibold"/>
                <a:cs typeface="Segoe UI Semibold"/>
              </a:rPr>
              <a:t>COHORT SALES GUIDES</a:t>
            </a:r>
          </a:p>
        </p:txBody>
      </p:sp>
    </p:spTree>
    <p:extLst>
      <p:ext uri="{BB962C8B-B14F-4D97-AF65-F5344CB8AC3E}">
        <p14:creationId xmlns:p14="http://schemas.microsoft.com/office/powerpoint/2010/main" val="16563991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sp>
        <p:nvSpPr>
          <p:cNvPr id="5" name="Lower Callout Background">
            <a:extLst>
              <a:ext uri="{FF2B5EF4-FFF2-40B4-BE49-F238E27FC236}">
                <a16:creationId xmlns:a16="http://schemas.microsoft.com/office/drawing/2014/main" id="{BF0742C4-D7D0-56F1-F255-087BC1F16C9E}"/>
              </a:ext>
            </a:extLst>
          </p:cNvPr>
          <p:cNvSpPr/>
          <p:nvPr userDrawn="1"/>
        </p:nvSpPr>
        <p:spPr bwMode="auto">
          <a:xfrm>
            <a:off x="4046459" y="3694110"/>
            <a:ext cx="8145540" cy="3163889"/>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Lower Callout">
            <a:extLst>
              <a:ext uri="{FF2B5EF4-FFF2-40B4-BE49-F238E27FC236}">
                <a16:creationId xmlns:a16="http://schemas.microsoft.com/office/drawing/2014/main" id="{D510CC1A-F05A-90A2-03A7-7C16BA33F572}"/>
              </a:ext>
            </a:extLst>
          </p:cNvPr>
          <p:cNvSpPr>
            <a:spLocks noGrp="1"/>
          </p:cNvSpPr>
          <p:nvPr>
            <p:ph sz="quarter" idx="20"/>
          </p:nvPr>
        </p:nvSpPr>
        <p:spPr>
          <a:xfrm>
            <a:off x="4046459" y="3694112"/>
            <a:ext cx="8145541" cy="615553"/>
          </a:xfrm>
          <a:noFill/>
        </p:spPr>
        <p:txBody>
          <a:bodyPr lIns="274320" tIns="182880" rIns="274320" bIns="182880">
            <a:sp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to edit Master text styles</a:t>
            </a:r>
          </a:p>
        </p:txBody>
      </p:sp>
      <p:sp>
        <p:nvSpPr>
          <p:cNvPr id="41" name="Upper Right Callout">
            <a:extLst>
              <a:ext uri="{FF2B5EF4-FFF2-40B4-BE49-F238E27FC236}">
                <a16:creationId xmlns:a16="http://schemas.microsoft.com/office/drawing/2014/main" id="{AFC810D5-C76C-6DC7-02CC-17592A03055A}"/>
              </a:ext>
            </a:extLst>
          </p:cNvPr>
          <p:cNvSpPr>
            <a:spLocks noGrp="1"/>
          </p:cNvSpPr>
          <p:nvPr>
            <p:ph sz="quarter" idx="19"/>
          </p:nvPr>
        </p:nvSpPr>
        <p:spPr>
          <a:xfrm>
            <a:off x="8566139" y="635645"/>
            <a:ext cx="3321957" cy="1169551"/>
          </a:xfrm>
          <a:noFill/>
        </p:spPr>
        <p:txBody>
          <a:bodyPr lIns="274320" tIns="182880" rIns="274320" bIns="182880">
            <a:sp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vl3pPr>
              <a:defRPr>
                <a:solidFill>
                  <a:schemeClr val="tx1"/>
                </a:solidFill>
              </a:defRPr>
            </a:lvl3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p:txBody>
      </p:sp>
      <p:sp>
        <p:nvSpPr>
          <p:cNvPr id="39" name="Middle Copy">
            <a:extLst>
              <a:ext uri="{FF2B5EF4-FFF2-40B4-BE49-F238E27FC236}">
                <a16:creationId xmlns:a16="http://schemas.microsoft.com/office/drawing/2014/main" id="{C62DCEAE-4625-279C-12E3-97F20133B18D}"/>
              </a:ext>
            </a:extLst>
          </p:cNvPr>
          <p:cNvSpPr>
            <a:spLocks noGrp="1"/>
          </p:cNvSpPr>
          <p:nvPr>
            <p:ph sz="quarter" idx="17"/>
          </p:nvPr>
        </p:nvSpPr>
        <p:spPr>
          <a:xfrm>
            <a:off x="4313238" y="635644"/>
            <a:ext cx="3986212" cy="2793355"/>
          </a:xfrm>
        </p:spPr>
        <p:txBody>
          <a:bodyPr lIns="0" tIns="0" rIns="0" bIns="0">
            <a:no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86902F32-5B60-3F7A-6A01-28FD627D85B7}"/>
              </a:ext>
            </a:extLst>
          </p:cNvPr>
          <p:cNvSpPr/>
          <p:nvPr userDrawn="1"/>
        </p:nvSpPr>
        <p:spPr>
          <a:xfrm>
            <a:off x="0" y="0"/>
            <a:ext cx="4046459" cy="6858000"/>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Left Column Copy">
            <a:extLst>
              <a:ext uri="{FF2B5EF4-FFF2-40B4-BE49-F238E27FC236}">
                <a16:creationId xmlns:a16="http://schemas.microsoft.com/office/drawing/2014/main" id="{626A22E8-931A-3D63-3258-B2943FFBBD68}"/>
              </a:ext>
            </a:extLst>
          </p:cNvPr>
          <p:cNvSpPr>
            <a:spLocks noGrp="1"/>
          </p:cNvSpPr>
          <p:nvPr>
            <p:ph sz="quarter" idx="16" hasCustomPrompt="1"/>
          </p:nvPr>
        </p:nvSpPr>
        <p:spPr>
          <a:xfrm>
            <a:off x="584200" y="3770313"/>
            <a:ext cx="3213100" cy="2679700"/>
          </a:xfrm>
        </p:spPr>
        <p:txBody>
          <a:bodyPr anchor="b">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1"/>
            <a:r>
              <a:rPr lang="en-US"/>
              <a:t>Second level</a:t>
            </a:r>
          </a:p>
        </p:txBody>
      </p:sp>
      <p:sp>
        <p:nvSpPr>
          <p:cNvPr id="35" name="Slide Title">
            <a:extLst>
              <a:ext uri="{FF2B5EF4-FFF2-40B4-BE49-F238E27FC236}">
                <a16:creationId xmlns:a16="http://schemas.microsoft.com/office/drawing/2014/main" id="{5F3A8382-BED3-AD9D-6D0C-6050EB8CEF1B}"/>
              </a:ext>
            </a:extLst>
          </p:cNvPr>
          <p:cNvSpPr>
            <a:spLocks noGrp="1"/>
          </p:cNvSpPr>
          <p:nvPr>
            <p:ph type="title"/>
          </p:nvPr>
        </p:nvSpPr>
        <p:spPr>
          <a:xfrm>
            <a:off x="584200" y="585215"/>
            <a:ext cx="3213028" cy="954107"/>
          </a:xfrm>
        </p:spPr>
        <p:txBody>
          <a:bodyPr>
            <a:spAutoFit/>
          </a:bodyPr>
          <a:lstStyle>
            <a:lvl1pPr>
              <a:defRPr>
                <a:solidFill>
                  <a:schemeClr val="bg1"/>
                </a:solidFill>
              </a:defRPr>
            </a:lvl1pPr>
          </a:lstStyle>
          <a:p>
            <a:r>
              <a:rPr lang="en-US"/>
              <a:t>Click to edit Master title style</a:t>
            </a:r>
          </a:p>
        </p:txBody>
      </p:sp>
      <p:sp>
        <p:nvSpPr>
          <p:cNvPr id="8" name="Upper Left Label">
            <a:extLst>
              <a:ext uri="{FF2B5EF4-FFF2-40B4-BE49-F238E27FC236}">
                <a16:creationId xmlns:a16="http://schemas.microsoft.com/office/drawing/2014/main" id="{AF1352EC-5078-45D1-7684-70257A2CFF8E}"/>
              </a:ext>
              <a:ext uri="{C183D7F6-B498-43B3-948B-1728B52AA6E4}">
                <adec:decorative xmlns:adec="http://schemas.microsoft.com/office/drawing/2017/decorative" val="1"/>
              </a:ext>
            </a:extLst>
          </p:cNvPr>
          <p:cNvSpPr txBox="1"/>
          <p:nvPr userDrawn="1"/>
        </p:nvSpPr>
        <p:spPr>
          <a:xfrm>
            <a:off x="600116" y="146596"/>
            <a:ext cx="2817356" cy="230832"/>
          </a:xfrm>
          <a:prstGeom prst="rect">
            <a:avLst/>
          </a:prstGeom>
          <a:noFill/>
        </p:spPr>
        <p:txBody>
          <a:bodyPr wrap="square" lIns="91440" tIns="45720" rIns="0" bIns="45720" rtlCol="0" anchor="t">
            <a:spAutoFit/>
          </a:bodyPr>
          <a:lstStyle/>
          <a:p>
            <a:pPr defTabSz="914400">
              <a:defRPr/>
            </a:pPr>
            <a:r>
              <a:rPr lang="en-US" sz="900" b="1" dirty="0">
                <a:solidFill>
                  <a:srgbClr val="FFFFFF"/>
                </a:solidFill>
                <a:latin typeface="Segoe UI Semibold"/>
                <a:cs typeface="Segoe UI Semibold"/>
              </a:rPr>
              <a:t>Solution Play Sales Journeys</a:t>
            </a:r>
          </a:p>
        </p:txBody>
      </p:sp>
    </p:spTree>
    <p:extLst>
      <p:ext uri="{BB962C8B-B14F-4D97-AF65-F5344CB8AC3E}">
        <p14:creationId xmlns:p14="http://schemas.microsoft.com/office/powerpoint/2010/main" val="7529670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F06065-F141-C2F4-9D5C-1DF57FDE9967}"/>
              </a:ext>
            </a:extLst>
          </p:cNvPr>
          <p:cNvSpPr/>
          <p:nvPr userDrawn="1"/>
        </p:nvSpPr>
        <p:spPr>
          <a:xfrm>
            <a:off x="0" y="0"/>
            <a:ext cx="4046459" cy="6858000"/>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7" name="Divider Image">
            <a:extLst>
              <a:ext uri="{FF2B5EF4-FFF2-40B4-BE49-F238E27FC236}">
                <a16:creationId xmlns:a16="http://schemas.microsoft.com/office/drawing/2014/main" id="{1C657131-BB94-50CD-6A73-7A5519D0E100}"/>
              </a:ext>
            </a:extLst>
          </p:cNvPr>
          <p:cNvSpPr>
            <a:spLocks noGrp="1"/>
          </p:cNvSpPr>
          <p:nvPr>
            <p:ph type="pic" sz="quarter" idx="10"/>
          </p:nvPr>
        </p:nvSpPr>
        <p:spPr>
          <a:xfrm>
            <a:off x="4046538" y="0"/>
            <a:ext cx="8145462" cy="6858000"/>
          </a:xfrm>
          <a:prstGeom prst="rect">
            <a:avLst/>
          </a:prstGeom>
        </p:spPr>
        <p:txBody>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icon to add picture</a:t>
            </a:r>
          </a:p>
        </p:txBody>
      </p:sp>
      <p:sp>
        <p:nvSpPr>
          <p:cNvPr id="17" name="Left Column Copy">
            <a:extLst>
              <a:ext uri="{FF2B5EF4-FFF2-40B4-BE49-F238E27FC236}">
                <a16:creationId xmlns:a16="http://schemas.microsoft.com/office/drawing/2014/main" id="{90D10FB9-A9AC-E120-D8EA-0764C68BA3CD}"/>
              </a:ext>
            </a:extLst>
          </p:cNvPr>
          <p:cNvSpPr>
            <a:spLocks noGrp="1"/>
          </p:cNvSpPr>
          <p:nvPr>
            <p:ph sz="quarter" idx="16" hasCustomPrompt="1"/>
          </p:nvPr>
        </p:nvSpPr>
        <p:spPr>
          <a:xfrm>
            <a:off x="584200" y="3770313"/>
            <a:ext cx="3213100" cy="2679700"/>
          </a:xfrm>
        </p:spPr>
        <p:txBody>
          <a:bodyPr anchor="b">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1"/>
            <a:r>
              <a:rPr lang="en-US"/>
              <a:t>Second level</a:t>
            </a:r>
          </a:p>
        </p:txBody>
      </p:sp>
      <p:sp>
        <p:nvSpPr>
          <p:cNvPr id="16" name="Slide Title">
            <a:extLst>
              <a:ext uri="{FF2B5EF4-FFF2-40B4-BE49-F238E27FC236}">
                <a16:creationId xmlns:a16="http://schemas.microsoft.com/office/drawing/2014/main" id="{55D3F873-A874-3F2A-FD9B-D5717356CC35}"/>
              </a:ext>
            </a:extLst>
          </p:cNvPr>
          <p:cNvSpPr>
            <a:spLocks noGrp="1"/>
          </p:cNvSpPr>
          <p:nvPr>
            <p:ph type="title"/>
          </p:nvPr>
        </p:nvSpPr>
        <p:spPr>
          <a:xfrm>
            <a:off x="584200" y="585215"/>
            <a:ext cx="3213742" cy="954107"/>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791727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algn="r">
              <a:defRPr sz="900" b="1" spc="200">
                <a:solidFill>
                  <a:schemeClr val="accent3"/>
                </a:solidFill>
                <a:latin typeface="Segoe UI" panose="020B0502040204020203" pitchFamily="34" charset="0"/>
                <a:cs typeface="Segoe UI" panose="020B0502040204020203" pitchFamily="34" charset="0"/>
              </a:defRPr>
            </a:lvl1pPr>
          </a:lstStyle>
          <a:p>
            <a:pPr lvl="0"/>
            <a:r>
              <a:rPr lang="en-US" dirty="0">
                <a:solidFill>
                  <a:srgbClr val="48C5B1"/>
                </a:solidFill>
              </a:rPr>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90" name="Right Side Sources / Footnotes">
            <a:extLst>
              <a:ext uri="{FF2B5EF4-FFF2-40B4-BE49-F238E27FC236}">
                <a16:creationId xmlns:a16="http://schemas.microsoft.com/office/drawing/2014/main" id="{591BEE19-CE4B-EFA1-917A-71B2FE952B44}"/>
              </a:ext>
              <a:ext uri="{C183D7F6-B498-43B3-948B-1728B52AA6E4}">
                <adec:decorative xmlns:adec="http://schemas.microsoft.com/office/drawing/2017/decorative" val="1"/>
              </a:ext>
            </a:extLst>
          </p:cNvPr>
          <p:cNvSpPr>
            <a:spLocks noGrp="1"/>
          </p:cNvSpPr>
          <p:nvPr>
            <p:ph type="body" sz="quarter" idx="31" hasCustomPrompt="1"/>
          </p:nvPr>
        </p:nvSpPr>
        <p:spPr>
          <a:xfrm>
            <a:off x="6299614" y="6170613"/>
            <a:ext cx="5521325" cy="392114"/>
          </a:xfrm>
        </p:spPr>
        <p:txBody>
          <a:bodyPr anchor="b"/>
          <a:lstStyle>
            <a:lvl5pPr marL="0" indent="0">
              <a:buNone/>
              <a:defRPr sz="800"/>
            </a:lvl5pPr>
          </a:lstStyle>
          <a:p>
            <a:pPr lvl="4"/>
            <a:r>
              <a:rPr lang="en-US"/>
              <a:t>Fifth level</a:t>
            </a:r>
          </a:p>
        </p:txBody>
      </p:sp>
      <p:sp>
        <p:nvSpPr>
          <p:cNvPr id="87" name="Right Copy">
            <a:extLst>
              <a:ext uri="{FF2B5EF4-FFF2-40B4-BE49-F238E27FC236}">
                <a16:creationId xmlns:a16="http://schemas.microsoft.com/office/drawing/2014/main" id="{694BD46B-4F66-A128-6F83-3004530236C8}"/>
              </a:ext>
            </a:extLst>
          </p:cNvPr>
          <p:cNvSpPr>
            <a:spLocks noGrp="1"/>
          </p:cNvSpPr>
          <p:nvPr>
            <p:ph type="body" sz="quarter" idx="29" hasCustomPrompt="1"/>
          </p:nvPr>
        </p:nvSpPr>
        <p:spPr>
          <a:xfrm>
            <a:off x="6299200" y="1211263"/>
            <a:ext cx="5522913" cy="4959350"/>
          </a:xfrm>
        </p:spPr>
        <p:txBody>
          <a:bodyPr lIns="91440" tIns="0" bIns="0" numCol="2" spcCol="457200"/>
          <a:lstStyle>
            <a:lvl3pPr>
              <a:spcAft>
                <a:spcPts val="2400"/>
              </a:spcAft>
              <a:defRPr>
                <a:solidFill>
                  <a:schemeClr val="tx1"/>
                </a:solidFill>
              </a:defRPr>
            </a:lvl3pPr>
            <a:lvl4pPr>
              <a:spcAft>
                <a:spcPts val="1800"/>
              </a:spcAft>
              <a:defRPr/>
            </a:lvl4pPr>
            <a:lvl5pPr>
              <a:spcAft>
                <a:spcPts val="1800"/>
              </a:spcAft>
              <a:defRPr/>
            </a:lvl5pPr>
          </a:lstStyle>
          <a:p>
            <a:pPr lvl="2"/>
            <a:r>
              <a:rPr lang="en-US"/>
              <a:t>SMBs struggle with the uncertainty of a new technology’s business impact and consider deploying new technologies a leap of faith</a:t>
            </a:r>
          </a:p>
          <a:p>
            <a:pPr lvl="2"/>
            <a:r>
              <a:rPr lang="en-US"/>
              <a:t>SMBs want technology to help with their business objectives but need help to make this link</a:t>
            </a:r>
          </a:p>
          <a:p>
            <a:pPr lvl="2"/>
            <a:r>
              <a:rPr lang="en-US"/>
              <a:t>Less than 1/3 of SMBs consider cost or value for money when assessing new technologies but half see it as a barrier to adoption</a:t>
            </a:r>
          </a:p>
          <a:p>
            <a:pPr lvl="2"/>
            <a:r>
              <a:rPr lang="en-US"/>
              <a:t>Security, data privacy, </a:t>
            </a:r>
            <a:br>
              <a:rPr lang="en-US"/>
            </a:br>
            <a:r>
              <a:rPr lang="en-US"/>
              <a:t>and compliance are top of mind for customers in every industry as cyberattacks continue to rise</a:t>
            </a:r>
          </a:p>
          <a:p>
            <a:pPr lvl="2"/>
            <a:r>
              <a:rPr lang="en-US"/>
              <a:t>Cybersecurity remains a top priority with 12% YoY growth with SMBs</a:t>
            </a:r>
            <a:br>
              <a:rPr lang="en-US"/>
            </a:br>
            <a:br>
              <a:rPr lang="en-US"/>
            </a:br>
            <a:br>
              <a:rPr lang="en-US"/>
            </a:br>
            <a:endParaRPr lang="en-US"/>
          </a:p>
          <a:p>
            <a:pPr lvl="2"/>
            <a:r>
              <a:rPr lang="en-US"/>
              <a:t>SMBs struggle with the uncertainty of a new technology’s business impact and consider deploying new technologies a leap of faith</a:t>
            </a:r>
          </a:p>
          <a:p>
            <a:pPr lvl="2"/>
            <a:r>
              <a:rPr lang="en-US"/>
              <a:t>51% of SMBs expect technology partners to proactively suggest new solutions and help shape their technology strategy </a:t>
            </a:r>
          </a:p>
          <a:p>
            <a:pPr lvl="2"/>
            <a:r>
              <a:rPr lang="en-US"/>
              <a:t>Reliability and security are important when selecting new technologies, but cost is the main barrier to adoption </a:t>
            </a:r>
          </a:p>
          <a:p>
            <a:pPr lvl="2"/>
            <a:r>
              <a:rPr lang="en-US"/>
              <a:t>Accelerate innovation with a cloud-based infrastructure that helps you build for the future instead of spending time managing your IT</a:t>
            </a:r>
          </a:p>
          <a:p>
            <a:pPr lvl="2"/>
            <a:endParaRPr lang="en-US"/>
          </a:p>
          <a:p>
            <a:pPr lvl="2"/>
            <a:endParaRPr lang="en-US"/>
          </a:p>
        </p:txBody>
      </p:sp>
      <p:sp>
        <p:nvSpPr>
          <p:cNvPr id="69" name="Right Side Slide Title">
            <a:extLst>
              <a:ext uri="{FF2B5EF4-FFF2-40B4-BE49-F238E27FC236}">
                <a16:creationId xmlns:a16="http://schemas.microsoft.com/office/drawing/2014/main" id="{0821A65C-3761-D0F1-9527-A983F9733175}"/>
              </a:ext>
            </a:extLst>
          </p:cNvPr>
          <p:cNvSpPr>
            <a:spLocks noGrp="1"/>
          </p:cNvSpPr>
          <p:nvPr>
            <p:ph type="body" sz="quarter" idx="21"/>
          </p:nvPr>
        </p:nvSpPr>
        <p:spPr>
          <a:xfrm>
            <a:off x="6299241" y="585788"/>
            <a:ext cx="5522912" cy="400050"/>
          </a:xfrm>
        </p:spPr>
        <p:txBody>
          <a:bodyPr/>
          <a:lstStyle>
            <a:lvl1pPr>
              <a:defRPr sz="2000">
                <a:solidFill>
                  <a:srgbClr val="225B61"/>
                </a:solidFill>
              </a:defRPr>
            </a:lvl1pPr>
          </a:lstStyle>
          <a:p>
            <a:pPr lvl="0"/>
            <a:r>
              <a:rPr lang="en-US" dirty="0"/>
              <a:t>Click to edit Master text styles</a:t>
            </a:r>
          </a:p>
        </p:txBody>
      </p:sp>
      <p:sp>
        <p:nvSpPr>
          <p:cNvPr id="89" name="Left Side Sources / Footnotes">
            <a:extLst>
              <a:ext uri="{FF2B5EF4-FFF2-40B4-BE49-F238E27FC236}">
                <a16:creationId xmlns:a16="http://schemas.microsoft.com/office/drawing/2014/main" id="{4530D9E0-8827-8934-BD75-0BF940E483D3}"/>
              </a:ext>
              <a:ext uri="{C183D7F6-B498-43B3-948B-1728B52AA6E4}">
                <adec:decorative xmlns:adec="http://schemas.microsoft.com/office/drawing/2017/decorative" val="1"/>
              </a:ext>
            </a:extLst>
          </p:cNvPr>
          <p:cNvSpPr>
            <a:spLocks noGrp="1"/>
          </p:cNvSpPr>
          <p:nvPr>
            <p:ph type="body" sz="quarter" idx="30" hasCustomPrompt="1"/>
          </p:nvPr>
        </p:nvSpPr>
        <p:spPr>
          <a:xfrm>
            <a:off x="574675" y="6170613"/>
            <a:ext cx="5521325" cy="392114"/>
          </a:xfrm>
        </p:spPr>
        <p:txBody>
          <a:bodyPr lIns="0" anchor="b"/>
          <a:lstStyle>
            <a:lvl5pPr marL="0" indent="0">
              <a:buNone/>
              <a:defRPr sz="800"/>
            </a:lvl5pPr>
          </a:lstStyle>
          <a:p>
            <a:pPr lvl="4"/>
            <a:r>
              <a:rPr lang="en-US"/>
              <a:t>Fifth level</a:t>
            </a:r>
          </a:p>
        </p:txBody>
      </p:sp>
      <p:sp>
        <p:nvSpPr>
          <p:cNvPr id="5" name="Lower Left Callout Background">
            <a:extLst>
              <a:ext uri="{FF2B5EF4-FFF2-40B4-BE49-F238E27FC236}">
                <a16:creationId xmlns:a16="http://schemas.microsoft.com/office/drawing/2014/main" id="{5C5732E5-65F2-C7F8-12EF-D1D12C751C99}"/>
              </a:ext>
            </a:extLst>
          </p:cNvPr>
          <p:cNvSpPr/>
          <p:nvPr userDrawn="1"/>
        </p:nvSpPr>
        <p:spPr bwMode="auto">
          <a:xfrm>
            <a:off x="573088" y="4028126"/>
            <a:ext cx="5511800" cy="2105383"/>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Lower Left Callout Copy 2">
            <a:extLst>
              <a:ext uri="{FF2B5EF4-FFF2-40B4-BE49-F238E27FC236}">
                <a16:creationId xmlns:a16="http://schemas.microsoft.com/office/drawing/2014/main" id="{7BB3F894-C771-9782-44BB-AAB143889939}"/>
              </a:ext>
            </a:extLst>
          </p:cNvPr>
          <p:cNvSpPr>
            <a:spLocks noGrp="1"/>
          </p:cNvSpPr>
          <p:nvPr>
            <p:ph type="body" sz="quarter" idx="28" hasCustomPrompt="1"/>
          </p:nvPr>
        </p:nvSpPr>
        <p:spPr>
          <a:xfrm>
            <a:off x="3448948" y="4565236"/>
            <a:ext cx="2362988" cy="1338607"/>
          </a:xfrm>
        </p:spPr>
        <p:txBody>
          <a:bodyPr lIns="0"/>
          <a:lstStyle>
            <a:lvl3pPr>
              <a:defRPr>
                <a:solidFill>
                  <a:schemeClr val="tx1"/>
                </a:solidFill>
                <a:latin typeface="+mj-lt"/>
              </a:defRPr>
            </a:lvl3pPr>
            <a:lvl4pPr>
              <a:defRPr>
                <a:solidFill>
                  <a:schemeClr val="tx1"/>
                </a:solidFill>
              </a:defRPr>
            </a:lvl4pPr>
            <a:lvl5pPr>
              <a:defRPr>
                <a:solidFill>
                  <a:schemeClr val="tx1"/>
                </a:solidFill>
              </a:defRPr>
            </a:lvl5pPr>
          </a:lstStyle>
          <a:p>
            <a:pPr lvl="2"/>
            <a:r>
              <a:rPr lang="en-US" dirty="0"/>
              <a:t>Third level</a:t>
            </a:r>
          </a:p>
          <a:p>
            <a:pPr lvl="3"/>
            <a:r>
              <a:rPr lang="en-US" dirty="0"/>
              <a:t>Fourth level</a:t>
            </a:r>
          </a:p>
          <a:p>
            <a:pPr lvl="4"/>
            <a:r>
              <a:rPr lang="en-US" dirty="0"/>
              <a:t>Fifth level</a:t>
            </a:r>
          </a:p>
        </p:txBody>
      </p:sp>
      <p:sp>
        <p:nvSpPr>
          <p:cNvPr id="84" name="Lower Left Callout Copy 1">
            <a:extLst>
              <a:ext uri="{FF2B5EF4-FFF2-40B4-BE49-F238E27FC236}">
                <a16:creationId xmlns:a16="http://schemas.microsoft.com/office/drawing/2014/main" id="{5A9BED33-4B69-4479-1476-2BE2E46B70A0}"/>
              </a:ext>
            </a:extLst>
          </p:cNvPr>
          <p:cNvSpPr>
            <a:spLocks noGrp="1"/>
          </p:cNvSpPr>
          <p:nvPr>
            <p:ph type="body" sz="quarter" idx="27" hasCustomPrompt="1"/>
          </p:nvPr>
        </p:nvSpPr>
        <p:spPr>
          <a:xfrm>
            <a:off x="874713" y="4565236"/>
            <a:ext cx="2362988" cy="1338607"/>
          </a:xfrm>
        </p:spPr>
        <p:txBody>
          <a:bodyPr lIns="0"/>
          <a:lstStyle>
            <a:lvl3pPr>
              <a:defRPr>
                <a:solidFill>
                  <a:schemeClr val="tx1"/>
                </a:solidFill>
                <a:latin typeface="+mj-lt"/>
              </a:defRPr>
            </a:lvl3pPr>
            <a:lvl4pPr>
              <a:defRPr>
                <a:solidFill>
                  <a:schemeClr val="tx1"/>
                </a:solidFill>
              </a:defRPr>
            </a:lvl4pPr>
            <a:lvl5pPr>
              <a:defRPr>
                <a:solidFill>
                  <a:schemeClr val="tx1"/>
                </a:solidFill>
              </a:defRPr>
            </a:lvl5pPr>
          </a:lstStyle>
          <a:p>
            <a:pPr lvl="2"/>
            <a:r>
              <a:rPr lang="en-US" dirty="0"/>
              <a:t>Third level</a:t>
            </a:r>
          </a:p>
          <a:p>
            <a:pPr lvl="3"/>
            <a:r>
              <a:rPr lang="en-US" dirty="0"/>
              <a:t>Fourth level</a:t>
            </a:r>
          </a:p>
          <a:p>
            <a:pPr lvl="4"/>
            <a:r>
              <a:rPr lang="en-US" dirty="0"/>
              <a:t>Fifth level</a:t>
            </a:r>
          </a:p>
        </p:txBody>
      </p:sp>
      <p:sp>
        <p:nvSpPr>
          <p:cNvPr id="82" name="Lower Left Callout Title">
            <a:extLst>
              <a:ext uri="{FF2B5EF4-FFF2-40B4-BE49-F238E27FC236}">
                <a16:creationId xmlns:a16="http://schemas.microsoft.com/office/drawing/2014/main" id="{E981ECF0-3A14-5280-D1FF-476A23D71361}"/>
              </a:ext>
            </a:extLst>
          </p:cNvPr>
          <p:cNvSpPr>
            <a:spLocks noGrp="1"/>
          </p:cNvSpPr>
          <p:nvPr>
            <p:ph sz="quarter" idx="26"/>
          </p:nvPr>
        </p:nvSpPr>
        <p:spPr>
          <a:xfrm>
            <a:off x="574302" y="4028126"/>
            <a:ext cx="5521698" cy="615553"/>
          </a:xfrm>
          <a:noFill/>
        </p:spPr>
        <p:txBody>
          <a:bodyPr lIns="274320" tIns="182880" rIns="274320" bIns="182880">
            <a:spAutoFit/>
          </a:bodyPr>
          <a:lstStyle>
            <a:lvl1pPr>
              <a:defRPr kumimoji="0" lang="en-US" sz="1600" u="none" strike="noStrike" kern="1200" cap="none" spc="0" normalizeH="0" baseline="0" dirty="0">
                <a:ln>
                  <a:noFill/>
                </a:ln>
                <a:solidFill>
                  <a:srgbClr val="48C5B1"/>
                </a:solidFill>
                <a:effectLst/>
                <a:uLnTx/>
                <a:uFillTx/>
                <a:latin typeface="Segoe UI Semibold"/>
                <a:ea typeface="+mn-ea"/>
                <a:cs typeface="Segoe UI Semibold"/>
              </a:defRPr>
            </a:lvl1pPr>
          </a:lstStyle>
          <a:p>
            <a:pPr lvl="0"/>
            <a:r>
              <a:rPr lang="en-US" dirty="0"/>
              <a:t>Click to edit Master text styles</a:t>
            </a:r>
          </a:p>
        </p:txBody>
      </p:sp>
      <p:sp>
        <p:nvSpPr>
          <p:cNvPr id="72" name="Lower Left Callout Header">
            <a:extLst>
              <a:ext uri="{FF2B5EF4-FFF2-40B4-BE49-F238E27FC236}">
                <a16:creationId xmlns:a16="http://schemas.microsoft.com/office/drawing/2014/main" id="{B4C00B12-9E16-4250-971C-22EB8E82AE0C}"/>
              </a:ext>
            </a:extLst>
          </p:cNvPr>
          <p:cNvSpPr>
            <a:spLocks noGrp="1"/>
          </p:cNvSpPr>
          <p:nvPr>
            <p:ph type="body" sz="quarter" idx="23"/>
          </p:nvPr>
        </p:nvSpPr>
        <p:spPr>
          <a:xfrm>
            <a:off x="574302" y="3488555"/>
            <a:ext cx="5522912" cy="540112"/>
          </a:xfrm>
          <a:solidFill>
            <a:srgbClr val="48C5B1"/>
          </a:solidFill>
        </p:spPr>
        <p:txBody>
          <a:bodyPr lIns="274320" anchor="ctr"/>
          <a:lstStyle>
            <a:lvl1pPr>
              <a:defRPr sz="1800">
                <a:solidFill>
                  <a:schemeClr val="bg1"/>
                </a:solidFill>
              </a:defRPr>
            </a:lvl1pPr>
          </a:lstStyle>
          <a:p>
            <a:pPr lvl="0"/>
            <a:r>
              <a:rPr lang="en-US" dirty="0"/>
              <a:t>Click to edit Master text styles</a:t>
            </a:r>
          </a:p>
        </p:txBody>
      </p:sp>
      <p:sp>
        <p:nvSpPr>
          <p:cNvPr id="6" name="Upper Left Callout Background">
            <a:extLst>
              <a:ext uri="{FF2B5EF4-FFF2-40B4-BE49-F238E27FC236}">
                <a16:creationId xmlns:a16="http://schemas.microsoft.com/office/drawing/2014/main" id="{A1B241B3-CE60-C298-0D40-22191737F9BB}"/>
              </a:ext>
            </a:extLst>
          </p:cNvPr>
          <p:cNvSpPr/>
          <p:nvPr userDrawn="1"/>
        </p:nvSpPr>
        <p:spPr bwMode="auto">
          <a:xfrm>
            <a:off x="584200" y="1752065"/>
            <a:ext cx="5511800" cy="1540623"/>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Upper Left Callout Copy 2">
            <a:extLst>
              <a:ext uri="{FF2B5EF4-FFF2-40B4-BE49-F238E27FC236}">
                <a16:creationId xmlns:a16="http://schemas.microsoft.com/office/drawing/2014/main" id="{B270FB6D-39A7-6832-DDF8-38673836C4BB}"/>
              </a:ext>
            </a:extLst>
          </p:cNvPr>
          <p:cNvSpPr>
            <a:spLocks noGrp="1"/>
          </p:cNvSpPr>
          <p:nvPr>
            <p:ph type="body" sz="quarter" idx="25" hasCustomPrompt="1"/>
          </p:nvPr>
        </p:nvSpPr>
        <p:spPr>
          <a:xfrm>
            <a:off x="3448948" y="2289175"/>
            <a:ext cx="2362988" cy="817563"/>
          </a:xfrm>
        </p:spPr>
        <p:txBody>
          <a:bodyPr lIns="0"/>
          <a:lstStyle>
            <a:lvl3pPr>
              <a:defRPr>
                <a:solidFill>
                  <a:schemeClr val="tx1"/>
                </a:solidFill>
                <a:latin typeface="+mj-lt"/>
              </a:defRPr>
            </a:lvl3pPr>
            <a:lvl4pPr>
              <a:defRPr>
                <a:solidFill>
                  <a:schemeClr val="tx1"/>
                </a:solidFill>
              </a:defRPr>
            </a:lvl4pPr>
            <a:lvl5pPr>
              <a:defRPr>
                <a:solidFill>
                  <a:schemeClr val="tx1"/>
                </a:solidFill>
              </a:defRPr>
            </a:lvl5pPr>
          </a:lstStyle>
          <a:p>
            <a:pPr lvl="2"/>
            <a:r>
              <a:rPr lang="en-US"/>
              <a:t>Third level</a:t>
            </a:r>
          </a:p>
          <a:p>
            <a:pPr lvl="3"/>
            <a:r>
              <a:rPr lang="en-US"/>
              <a:t>Fourth level</a:t>
            </a:r>
          </a:p>
          <a:p>
            <a:pPr lvl="4"/>
            <a:r>
              <a:rPr lang="en-US"/>
              <a:t>Fifth level</a:t>
            </a:r>
          </a:p>
        </p:txBody>
      </p:sp>
      <p:sp>
        <p:nvSpPr>
          <p:cNvPr id="78" name="Upper Left Callout Copy 1">
            <a:extLst>
              <a:ext uri="{FF2B5EF4-FFF2-40B4-BE49-F238E27FC236}">
                <a16:creationId xmlns:a16="http://schemas.microsoft.com/office/drawing/2014/main" id="{07D91D56-7FF0-CBB6-50D8-979B5B7EC881}"/>
              </a:ext>
            </a:extLst>
          </p:cNvPr>
          <p:cNvSpPr>
            <a:spLocks noGrp="1"/>
          </p:cNvSpPr>
          <p:nvPr>
            <p:ph type="body" sz="quarter" idx="24" hasCustomPrompt="1"/>
          </p:nvPr>
        </p:nvSpPr>
        <p:spPr>
          <a:xfrm>
            <a:off x="874713" y="2289175"/>
            <a:ext cx="2362988" cy="817563"/>
          </a:xfrm>
        </p:spPr>
        <p:txBody>
          <a:bodyPr lIns="0"/>
          <a:lstStyle>
            <a:lvl3pPr>
              <a:defRPr>
                <a:solidFill>
                  <a:schemeClr val="tx1"/>
                </a:solidFill>
                <a:latin typeface="+mj-lt"/>
              </a:defRPr>
            </a:lvl3pPr>
            <a:lvl4pPr>
              <a:defRPr>
                <a:solidFill>
                  <a:schemeClr val="tx1"/>
                </a:solidFill>
              </a:defRPr>
            </a:lvl4pPr>
            <a:lvl5pPr>
              <a:defRPr b="0" i="0">
                <a:solidFill>
                  <a:schemeClr val="tx1"/>
                </a:solidFill>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73" name="Upper Left Callout Title">
            <a:extLst>
              <a:ext uri="{FF2B5EF4-FFF2-40B4-BE49-F238E27FC236}">
                <a16:creationId xmlns:a16="http://schemas.microsoft.com/office/drawing/2014/main" id="{FE42AE6E-70FD-3464-2C07-3D8F12B170F0}"/>
              </a:ext>
            </a:extLst>
          </p:cNvPr>
          <p:cNvSpPr>
            <a:spLocks noGrp="1"/>
          </p:cNvSpPr>
          <p:nvPr>
            <p:ph sz="quarter" idx="19"/>
          </p:nvPr>
        </p:nvSpPr>
        <p:spPr>
          <a:xfrm>
            <a:off x="574302" y="1752065"/>
            <a:ext cx="5521698" cy="615553"/>
          </a:xfrm>
          <a:noFill/>
        </p:spPr>
        <p:txBody>
          <a:bodyPr lIns="274320" tIns="182880" rIns="274320" bIns="182880">
            <a:spAutoFit/>
          </a:bodyPr>
          <a:lstStyle>
            <a:lvl1pPr>
              <a:defRPr>
                <a:solidFill>
                  <a:srgbClr val="48C5B1"/>
                </a:solidFill>
              </a:defRPr>
            </a:lvl1pPr>
          </a:lstStyle>
          <a:p>
            <a:pPr lvl="0"/>
            <a:r>
              <a:rPr lang="en-US" dirty="0"/>
              <a:t>Click to edit Master text styles</a:t>
            </a:r>
          </a:p>
        </p:txBody>
      </p:sp>
      <p:sp>
        <p:nvSpPr>
          <p:cNvPr id="70" name="Upper Left Callout Header">
            <a:extLst>
              <a:ext uri="{FF2B5EF4-FFF2-40B4-BE49-F238E27FC236}">
                <a16:creationId xmlns:a16="http://schemas.microsoft.com/office/drawing/2014/main" id="{CB4B3C56-3FAF-1222-52DE-44F8ED7A281E}"/>
              </a:ext>
            </a:extLst>
          </p:cNvPr>
          <p:cNvSpPr>
            <a:spLocks noGrp="1"/>
          </p:cNvSpPr>
          <p:nvPr>
            <p:ph type="body" sz="quarter" idx="22"/>
          </p:nvPr>
        </p:nvSpPr>
        <p:spPr>
          <a:xfrm>
            <a:off x="574302" y="1211953"/>
            <a:ext cx="5522912" cy="540112"/>
          </a:xfrm>
          <a:solidFill>
            <a:srgbClr val="48C5B1"/>
          </a:solidFill>
        </p:spPr>
        <p:txBody>
          <a:bodyPr lIns="274320" anchor="ctr"/>
          <a:lstStyle>
            <a:lvl1pPr>
              <a:defRPr sz="1800">
                <a:solidFill>
                  <a:schemeClr val="bg1"/>
                </a:solidFill>
              </a:defRPr>
            </a:lvl1pPr>
          </a:lstStyle>
          <a:p>
            <a:pPr lvl="0"/>
            <a:r>
              <a:rPr lang="en-US" dirty="0"/>
              <a:t>Click to edit Master text styles</a:t>
            </a:r>
          </a:p>
        </p:txBody>
      </p:sp>
      <p:sp>
        <p:nvSpPr>
          <p:cNvPr id="38" name="Left Side Slide Title">
            <a:extLst>
              <a:ext uri="{FF2B5EF4-FFF2-40B4-BE49-F238E27FC236}">
                <a16:creationId xmlns:a16="http://schemas.microsoft.com/office/drawing/2014/main" id="{C5AA46BE-29A1-C081-4E7E-D23AD6ADAAE0}"/>
              </a:ext>
            </a:extLst>
          </p:cNvPr>
          <p:cNvSpPr>
            <a:spLocks noGrp="1"/>
          </p:cNvSpPr>
          <p:nvPr>
            <p:ph type="title"/>
          </p:nvPr>
        </p:nvSpPr>
        <p:spPr>
          <a:xfrm>
            <a:off x="584200" y="585215"/>
            <a:ext cx="5511800" cy="400110"/>
          </a:xfrm>
        </p:spPr>
        <p:txBody>
          <a:bodyPr lIns="0"/>
          <a:lstStyle>
            <a:lvl1pPr>
              <a:defRPr sz="2000">
                <a:solidFill>
                  <a:srgbClr val="225B61"/>
                </a:solidFill>
              </a:defRPr>
            </a:lvl1pPr>
          </a:lstStyle>
          <a:p>
            <a:r>
              <a:rPr lang="en-US" dirty="0"/>
              <a:t>Click to edit Master title style</a:t>
            </a:r>
          </a:p>
        </p:txBody>
      </p:sp>
    </p:spTree>
    <p:extLst>
      <p:ext uri="{BB962C8B-B14F-4D97-AF65-F5344CB8AC3E}">
        <p14:creationId xmlns:p14="http://schemas.microsoft.com/office/powerpoint/2010/main" val="12354827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ution_Main">
    <p:spTree>
      <p:nvGrpSpPr>
        <p:cNvPr id="1" name=""/>
        <p:cNvGrpSpPr/>
        <p:nvPr/>
      </p:nvGrpSpPr>
      <p:grpSpPr>
        <a:xfrm>
          <a:off x="0" y="0"/>
          <a:ext cx="0" cy="0"/>
          <a:chOff x="0" y="0"/>
          <a:chExt cx="0" cy="0"/>
        </a:xfrm>
      </p:grpSpPr>
      <p:sp>
        <p:nvSpPr>
          <p:cNvPr id="7" name="Lower Callout Background">
            <a:extLst>
              <a:ext uri="{FF2B5EF4-FFF2-40B4-BE49-F238E27FC236}">
                <a16:creationId xmlns:a16="http://schemas.microsoft.com/office/drawing/2014/main" id="{C197AE15-BE01-80D5-D5C2-3B6EE96F32D4}"/>
              </a:ext>
            </a:extLst>
          </p:cNvPr>
          <p:cNvSpPr/>
          <p:nvPr userDrawn="1"/>
        </p:nvSpPr>
        <p:spPr bwMode="auto">
          <a:xfrm>
            <a:off x="4046459" y="3037694"/>
            <a:ext cx="8145540" cy="3820306"/>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Sources / Footnotes">
            <a:extLst>
              <a:ext uri="{FF2B5EF4-FFF2-40B4-BE49-F238E27FC236}">
                <a16:creationId xmlns:a16="http://schemas.microsoft.com/office/drawing/2014/main" id="{838356BD-00C0-6258-C272-22CD52FA8D03}"/>
              </a:ext>
              <a:ext uri="{C183D7F6-B498-43B3-948B-1728B52AA6E4}">
                <adec:decorative xmlns:adec="http://schemas.microsoft.com/office/drawing/2017/decorative" val="1"/>
              </a:ext>
            </a:extLst>
          </p:cNvPr>
          <p:cNvSpPr>
            <a:spLocks noGrp="1"/>
          </p:cNvSpPr>
          <p:nvPr>
            <p:ph type="body" sz="quarter" idx="30" hasCustomPrompt="1"/>
          </p:nvPr>
        </p:nvSpPr>
        <p:spPr>
          <a:xfrm>
            <a:off x="4366808" y="6170613"/>
            <a:ext cx="7419893" cy="392114"/>
          </a:xfrm>
        </p:spPr>
        <p:txBody>
          <a:bodyPr lIns="0" anchor="b"/>
          <a:lstStyle>
            <a:lvl5pPr marL="0" indent="0">
              <a:buNone/>
              <a:defRPr sz="800"/>
            </a:lvl5pPr>
          </a:lstStyle>
          <a:p>
            <a:pPr lvl="4"/>
            <a:r>
              <a:rPr lang="en-US"/>
              <a:t>Fifth level</a:t>
            </a:r>
          </a:p>
        </p:txBody>
      </p:sp>
      <p:sp>
        <p:nvSpPr>
          <p:cNvPr id="69" name="Lower Callout Right Copy 2">
            <a:extLst>
              <a:ext uri="{FF2B5EF4-FFF2-40B4-BE49-F238E27FC236}">
                <a16:creationId xmlns:a16="http://schemas.microsoft.com/office/drawing/2014/main" id="{4795DA4C-D3B5-7061-F1C2-00F53B2F6367}"/>
              </a:ext>
            </a:extLst>
          </p:cNvPr>
          <p:cNvSpPr>
            <a:spLocks noGrp="1"/>
          </p:cNvSpPr>
          <p:nvPr>
            <p:ph type="body" sz="quarter" idx="27" hasCustomPrompt="1"/>
          </p:nvPr>
        </p:nvSpPr>
        <p:spPr>
          <a:xfrm>
            <a:off x="8710518" y="4830482"/>
            <a:ext cx="3076183" cy="1006352"/>
          </a:xfrm>
        </p:spPr>
        <p:txBody>
          <a:bodyPr lIns="0"/>
          <a:lstStyle>
            <a:lvl3pPr>
              <a:defRPr>
                <a:solidFill>
                  <a:schemeClr val="tx1"/>
                </a:solidFill>
                <a:latin typeface="+mj-lt"/>
              </a:defRPr>
            </a:lvl3pPr>
            <a:lvl4pPr>
              <a:defRPr>
                <a:solidFill>
                  <a:schemeClr val="tx1"/>
                </a:solidFill>
              </a:defRPr>
            </a:lvl4pPr>
            <a:lvl5pPr>
              <a:defRPr b="0" i="0">
                <a:solidFill>
                  <a:schemeClr val="tx1"/>
                </a:solidFill>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68" name="Lower Callout Left Copy 2">
            <a:extLst>
              <a:ext uri="{FF2B5EF4-FFF2-40B4-BE49-F238E27FC236}">
                <a16:creationId xmlns:a16="http://schemas.microsoft.com/office/drawing/2014/main" id="{5AE4F71B-FFF3-E245-938D-5038BDC54728}"/>
              </a:ext>
            </a:extLst>
          </p:cNvPr>
          <p:cNvSpPr>
            <a:spLocks noGrp="1"/>
          </p:cNvSpPr>
          <p:nvPr>
            <p:ph type="body" sz="quarter" idx="26" hasCustomPrompt="1"/>
          </p:nvPr>
        </p:nvSpPr>
        <p:spPr>
          <a:xfrm>
            <a:off x="4844196" y="4830482"/>
            <a:ext cx="3277404" cy="1006352"/>
          </a:xfrm>
        </p:spPr>
        <p:txBody>
          <a:bodyPr lIns="0"/>
          <a:lstStyle>
            <a:lvl3pPr>
              <a:defRPr>
                <a:solidFill>
                  <a:schemeClr val="tx1"/>
                </a:solidFill>
                <a:latin typeface="+mj-lt"/>
              </a:defRPr>
            </a:lvl3pPr>
            <a:lvl4pPr>
              <a:defRPr>
                <a:solidFill>
                  <a:schemeClr val="tx1"/>
                </a:solidFill>
              </a:defRPr>
            </a:lvl4pPr>
            <a:lvl5pPr>
              <a:defRPr b="0" i="0">
                <a:solidFill>
                  <a:schemeClr val="tx1"/>
                </a:solidFill>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67" name="Lower Callout Right Copy 1">
            <a:extLst>
              <a:ext uri="{FF2B5EF4-FFF2-40B4-BE49-F238E27FC236}">
                <a16:creationId xmlns:a16="http://schemas.microsoft.com/office/drawing/2014/main" id="{5EC05839-AAF1-455A-95C1-6C812224F7FC}"/>
              </a:ext>
            </a:extLst>
          </p:cNvPr>
          <p:cNvSpPr>
            <a:spLocks noGrp="1"/>
          </p:cNvSpPr>
          <p:nvPr>
            <p:ph type="body" sz="quarter" idx="25" hasCustomPrompt="1"/>
          </p:nvPr>
        </p:nvSpPr>
        <p:spPr>
          <a:xfrm>
            <a:off x="8710518" y="3747116"/>
            <a:ext cx="3076183" cy="1006352"/>
          </a:xfrm>
        </p:spPr>
        <p:txBody>
          <a:bodyPr lIns="0"/>
          <a:lstStyle>
            <a:lvl3pPr>
              <a:defRPr>
                <a:solidFill>
                  <a:schemeClr val="tx1"/>
                </a:solidFill>
                <a:latin typeface="+mj-lt"/>
              </a:defRPr>
            </a:lvl3pPr>
            <a:lvl4pPr>
              <a:defRPr>
                <a:solidFill>
                  <a:schemeClr val="tx1"/>
                </a:solidFill>
              </a:defRPr>
            </a:lvl4pPr>
            <a:lvl5pPr>
              <a:defRPr b="0" i="0">
                <a:solidFill>
                  <a:schemeClr val="tx1"/>
                </a:solidFill>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66" name="Lower Callout Left Copy 1">
            <a:extLst>
              <a:ext uri="{FF2B5EF4-FFF2-40B4-BE49-F238E27FC236}">
                <a16:creationId xmlns:a16="http://schemas.microsoft.com/office/drawing/2014/main" id="{3BEDF492-5F28-F8F2-E045-8B06A516CB5E}"/>
              </a:ext>
            </a:extLst>
          </p:cNvPr>
          <p:cNvSpPr>
            <a:spLocks noGrp="1"/>
          </p:cNvSpPr>
          <p:nvPr>
            <p:ph type="body" sz="quarter" idx="24" hasCustomPrompt="1"/>
          </p:nvPr>
        </p:nvSpPr>
        <p:spPr>
          <a:xfrm>
            <a:off x="4844196" y="3747116"/>
            <a:ext cx="3277404" cy="1006352"/>
          </a:xfrm>
        </p:spPr>
        <p:txBody>
          <a:bodyPr lIns="0"/>
          <a:lstStyle>
            <a:lvl3pPr>
              <a:defRPr>
                <a:solidFill>
                  <a:schemeClr val="tx1"/>
                </a:solidFill>
                <a:latin typeface="+mj-lt"/>
              </a:defRPr>
            </a:lvl3pPr>
            <a:lvl4pPr>
              <a:defRPr>
                <a:solidFill>
                  <a:schemeClr val="tx1"/>
                </a:solidFill>
              </a:defRPr>
            </a:lvl4pPr>
            <a:lvl5pPr>
              <a:defRPr b="0" i="0">
                <a:solidFill>
                  <a:schemeClr val="tx1"/>
                </a:solidFill>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65" name="Lower Callout Title">
            <a:extLst>
              <a:ext uri="{FF2B5EF4-FFF2-40B4-BE49-F238E27FC236}">
                <a16:creationId xmlns:a16="http://schemas.microsoft.com/office/drawing/2014/main" id="{ED81F02D-5D84-CE3D-5804-E539D5D26051}"/>
              </a:ext>
            </a:extLst>
          </p:cNvPr>
          <p:cNvSpPr>
            <a:spLocks noGrp="1"/>
          </p:cNvSpPr>
          <p:nvPr>
            <p:ph sz="quarter" idx="19"/>
          </p:nvPr>
        </p:nvSpPr>
        <p:spPr>
          <a:xfrm>
            <a:off x="4046455" y="3055188"/>
            <a:ext cx="8145543" cy="615553"/>
          </a:xfrm>
          <a:noFill/>
        </p:spPr>
        <p:txBody>
          <a:bodyPr lIns="274320" tIns="182880" rIns="274320" bIns="182880">
            <a:sp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to edit Master text styles</a:t>
            </a:r>
          </a:p>
        </p:txBody>
      </p:sp>
      <p:sp>
        <p:nvSpPr>
          <p:cNvPr id="74" name="Upper Right Copy 2">
            <a:extLst>
              <a:ext uri="{FF2B5EF4-FFF2-40B4-BE49-F238E27FC236}">
                <a16:creationId xmlns:a16="http://schemas.microsoft.com/office/drawing/2014/main" id="{BC2FB5E6-8F15-9CEF-8089-D487991559E6}"/>
              </a:ext>
            </a:extLst>
          </p:cNvPr>
          <p:cNvSpPr>
            <a:spLocks noGrp="1"/>
          </p:cNvSpPr>
          <p:nvPr>
            <p:ph sz="quarter" idx="32"/>
          </p:nvPr>
        </p:nvSpPr>
        <p:spPr>
          <a:xfrm>
            <a:off x="9848072" y="1878037"/>
            <a:ext cx="1944062" cy="985193"/>
          </a:xfrm>
        </p:spPr>
        <p:txBody>
          <a:bodyPr lIns="0" tIns="0" rIns="0" bIns="0" anchor="ctr">
            <a:noAutofit/>
          </a:bodyPr>
          <a:lstStyle>
            <a:lvl1pPr>
              <a:defRPr>
                <a:solidFill>
                  <a:srgbClr val="225B61"/>
                </a:solidFill>
              </a:defRPr>
            </a:lvl1pPr>
          </a:lstStyle>
          <a:p>
            <a:pPr lvl="0"/>
            <a:r>
              <a:rPr lang="en-US" dirty="0"/>
              <a:t>Click to edit Master text styles</a:t>
            </a:r>
          </a:p>
        </p:txBody>
      </p:sp>
      <p:sp>
        <p:nvSpPr>
          <p:cNvPr id="77" name="Upper Right Icon 2">
            <a:extLst>
              <a:ext uri="{FF2B5EF4-FFF2-40B4-BE49-F238E27FC236}">
                <a16:creationId xmlns:a16="http://schemas.microsoft.com/office/drawing/2014/main" id="{EDB66598-BECF-85A8-FA99-760E3A9863BF}"/>
              </a:ext>
            </a:extLst>
          </p:cNvPr>
          <p:cNvSpPr>
            <a:spLocks noGrp="1"/>
          </p:cNvSpPr>
          <p:nvPr>
            <p:ph type="body" sz="quarter" idx="34" hasCustomPrompt="1"/>
          </p:nvPr>
        </p:nvSpPr>
        <p:spPr>
          <a:xfrm>
            <a:off x="8713254" y="1942490"/>
            <a:ext cx="856286" cy="856286"/>
          </a:xfrm>
          <a:prstGeom prst="ellipse">
            <a:avLst/>
          </a:prstGeom>
          <a:solidFill>
            <a:srgbClr val="48C5B1"/>
          </a:solidFill>
        </p:spPr>
        <p:txBody>
          <a:bodyPr/>
          <a:lstStyle/>
          <a:p>
            <a:pPr lvl="0"/>
            <a:r>
              <a:rPr lang="en-US"/>
              <a:t> </a:t>
            </a:r>
          </a:p>
        </p:txBody>
      </p:sp>
      <p:sp>
        <p:nvSpPr>
          <p:cNvPr id="73" name="Upper Right Copy 1">
            <a:extLst>
              <a:ext uri="{FF2B5EF4-FFF2-40B4-BE49-F238E27FC236}">
                <a16:creationId xmlns:a16="http://schemas.microsoft.com/office/drawing/2014/main" id="{DCE9C460-0123-A9AC-F248-7F226C3868B1}"/>
              </a:ext>
            </a:extLst>
          </p:cNvPr>
          <p:cNvSpPr>
            <a:spLocks noGrp="1"/>
          </p:cNvSpPr>
          <p:nvPr>
            <p:ph sz="quarter" idx="31"/>
          </p:nvPr>
        </p:nvSpPr>
        <p:spPr>
          <a:xfrm>
            <a:off x="9848072" y="635645"/>
            <a:ext cx="1944062" cy="985193"/>
          </a:xfrm>
        </p:spPr>
        <p:txBody>
          <a:bodyPr lIns="0" tIns="0" rIns="0" bIns="0" anchor="ctr">
            <a:noAutofit/>
          </a:bodyPr>
          <a:lstStyle>
            <a:lvl1pPr>
              <a:defRPr>
                <a:solidFill>
                  <a:srgbClr val="225B61"/>
                </a:solidFill>
              </a:defRPr>
            </a:lvl1pPr>
          </a:lstStyle>
          <a:p>
            <a:pPr lvl="0"/>
            <a:r>
              <a:rPr lang="en-US" dirty="0"/>
              <a:t>Click to edit Master text styles</a:t>
            </a:r>
          </a:p>
        </p:txBody>
      </p:sp>
      <p:sp>
        <p:nvSpPr>
          <p:cNvPr id="76" name="Upper Right Icon 1">
            <a:extLst>
              <a:ext uri="{FF2B5EF4-FFF2-40B4-BE49-F238E27FC236}">
                <a16:creationId xmlns:a16="http://schemas.microsoft.com/office/drawing/2014/main" id="{7D5AD653-6A0A-5165-F257-F2A3B307133C}"/>
              </a:ext>
            </a:extLst>
          </p:cNvPr>
          <p:cNvSpPr>
            <a:spLocks noGrp="1"/>
          </p:cNvSpPr>
          <p:nvPr>
            <p:ph type="body" sz="quarter" idx="33" hasCustomPrompt="1"/>
          </p:nvPr>
        </p:nvSpPr>
        <p:spPr>
          <a:xfrm>
            <a:off x="8713254" y="713891"/>
            <a:ext cx="856286" cy="856286"/>
          </a:xfrm>
          <a:prstGeom prst="ellipse">
            <a:avLst/>
          </a:prstGeom>
          <a:solidFill>
            <a:srgbClr val="48C5B1"/>
          </a:solidFill>
        </p:spPr>
        <p:txBody>
          <a:bodyPr/>
          <a:lstStyle/>
          <a:p>
            <a:pPr lvl="0"/>
            <a:r>
              <a:rPr lang="en-US" dirty="0"/>
              <a:t> </a:t>
            </a:r>
          </a:p>
        </p:txBody>
      </p:sp>
      <p:cxnSp>
        <p:nvCxnSpPr>
          <p:cNvPr id="5" name="Upper Divider Line">
            <a:extLst>
              <a:ext uri="{FF2B5EF4-FFF2-40B4-BE49-F238E27FC236}">
                <a16:creationId xmlns:a16="http://schemas.microsoft.com/office/drawing/2014/main" id="{E3ED28B4-9585-9E34-EDD7-1F02C0D864AE}"/>
              </a:ext>
              <a:ext uri="{C183D7F6-B498-43B3-948B-1728B52AA6E4}">
                <adec:decorative xmlns:adec="http://schemas.microsoft.com/office/drawing/2017/decorative" val="1"/>
              </a:ext>
            </a:extLst>
          </p:cNvPr>
          <p:cNvCxnSpPr>
            <a:cxnSpLocks/>
          </p:cNvCxnSpPr>
          <p:nvPr userDrawn="1"/>
        </p:nvCxnSpPr>
        <p:spPr>
          <a:xfrm>
            <a:off x="8434478" y="810590"/>
            <a:ext cx="0" cy="1969904"/>
          </a:xfrm>
          <a:prstGeom prst="line">
            <a:avLst/>
          </a:prstGeom>
          <a:ln w="19050">
            <a:solidFill>
              <a:srgbClr val="225B6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2" name="Upper Middle Copy">
            <a:extLst>
              <a:ext uri="{FF2B5EF4-FFF2-40B4-BE49-F238E27FC236}">
                <a16:creationId xmlns:a16="http://schemas.microsoft.com/office/drawing/2014/main" id="{57E595EC-7C56-2616-40BA-272E94985E12}"/>
              </a:ext>
            </a:extLst>
          </p:cNvPr>
          <p:cNvSpPr>
            <a:spLocks noGrp="1"/>
          </p:cNvSpPr>
          <p:nvPr>
            <p:ph sz="quarter" idx="17"/>
          </p:nvPr>
        </p:nvSpPr>
        <p:spPr>
          <a:xfrm>
            <a:off x="4313238" y="635645"/>
            <a:ext cx="3808362" cy="2231380"/>
          </a:xfrm>
        </p:spPr>
        <p:txBody>
          <a:bodyPr lIns="0" tIns="0" rIns="0" bIns="0">
            <a:no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FEA3709-C03A-AA61-1405-A0B2C2C7D0BD}"/>
              </a:ext>
            </a:extLst>
          </p:cNvPr>
          <p:cNvSpPr/>
          <p:nvPr userDrawn="1"/>
        </p:nvSpPr>
        <p:spPr>
          <a:xfrm>
            <a:off x="0" y="0"/>
            <a:ext cx="4046459" cy="6858000"/>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rgbClr val="FFFFFF"/>
              </a:solidFill>
            </a:endParaRPr>
          </a:p>
        </p:txBody>
      </p:sp>
      <p:sp>
        <p:nvSpPr>
          <p:cNvPr id="2" name="Navigation Label">
            <a:extLst>
              <a:ext uri="{FF2B5EF4-FFF2-40B4-BE49-F238E27FC236}">
                <a16:creationId xmlns:a16="http://schemas.microsoft.com/office/drawing/2014/main" id="{CBA7454E-2338-3D35-8D34-DE3646A45D2D}"/>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4" name="Navigation Bar">
            <a:extLst>
              <a:ext uri="{FF2B5EF4-FFF2-40B4-BE49-F238E27FC236}">
                <a16:creationId xmlns:a16="http://schemas.microsoft.com/office/drawing/2014/main" id="{E18B4B49-1F6B-596E-BF6B-6F941F1EE6AE}"/>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17" name="Left Column Lower Copy">
            <a:extLst>
              <a:ext uri="{FF2B5EF4-FFF2-40B4-BE49-F238E27FC236}">
                <a16:creationId xmlns:a16="http://schemas.microsoft.com/office/drawing/2014/main" id="{90D10FB9-A9AC-E120-D8EA-0764C68BA3CD}"/>
              </a:ext>
            </a:extLst>
          </p:cNvPr>
          <p:cNvSpPr>
            <a:spLocks noGrp="1"/>
          </p:cNvSpPr>
          <p:nvPr>
            <p:ph sz="quarter" idx="16" hasCustomPrompt="1"/>
          </p:nvPr>
        </p:nvSpPr>
        <p:spPr>
          <a:xfrm>
            <a:off x="584200" y="3770313"/>
            <a:ext cx="3213100" cy="2679700"/>
          </a:xfrm>
        </p:spPr>
        <p:txBody>
          <a:bodyPr anchor="b">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1"/>
            <a:r>
              <a:rPr lang="en-US" dirty="0"/>
              <a:t>Second level</a:t>
            </a:r>
          </a:p>
        </p:txBody>
      </p:sp>
      <p:sp>
        <p:nvSpPr>
          <p:cNvPr id="8" name="Left Column Upper Copy">
            <a:extLst>
              <a:ext uri="{FF2B5EF4-FFF2-40B4-BE49-F238E27FC236}">
                <a16:creationId xmlns:a16="http://schemas.microsoft.com/office/drawing/2014/main" id="{B57A0B89-78DF-B26B-BFBE-9E0F1510EC5B}"/>
              </a:ext>
            </a:extLst>
          </p:cNvPr>
          <p:cNvSpPr>
            <a:spLocks noGrp="1"/>
          </p:cNvSpPr>
          <p:nvPr>
            <p:ph type="body" sz="quarter" idx="21"/>
          </p:nvPr>
        </p:nvSpPr>
        <p:spPr>
          <a:xfrm>
            <a:off x="583558" y="1620838"/>
            <a:ext cx="3213742" cy="11128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lide Title">
            <a:extLst>
              <a:ext uri="{FF2B5EF4-FFF2-40B4-BE49-F238E27FC236}">
                <a16:creationId xmlns:a16="http://schemas.microsoft.com/office/drawing/2014/main" id="{55D3F873-A874-3F2A-FD9B-D5717356CC35}"/>
              </a:ext>
            </a:extLst>
          </p:cNvPr>
          <p:cNvSpPr>
            <a:spLocks noGrp="1"/>
          </p:cNvSpPr>
          <p:nvPr>
            <p:ph type="title"/>
          </p:nvPr>
        </p:nvSpPr>
        <p:spPr>
          <a:xfrm>
            <a:off x="584200" y="585215"/>
            <a:ext cx="3213742" cy="954107"/>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550799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ution_Content 1">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5" name="Lower Right Callout Background">
            <a:extLst>
              <a:ext uri="{FF2B5EF4-FFF2-40B4-BE49-F238E27FC236}">
                <a16:creationId xmlns:a16="http://schemas.microsoft.com/office/drawing/2014/main" id="{DDD55CCF-5811-4F8F-5D04-5D7D0858BE20}"/>
              </a:ext>
            </a:extLst>
          </p:cNvPr>
          <p:cNvSpPr/>
          <p:nvPr userDrawn="1"/>
        </p:nvSpPr>
        <p:spPr bwMode="auto">
          <a:xfrm>
            <a:off x="6096000" y="4579443"/>
            <a:ext cx="5778249" cy="2026724"/>
          </a:xfrm>
          <a:prstGeom prst="rect">
            <a:avLst/>
          </a:prstGeom>
          <a:solidFill>
            <a:srgbClr val="48C5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a:solidFill>
                <a:schemeClr val="accent1"/>
              </a:solidFill>
            </a:endParaRPr>
          </a:p>
        </p:txBody>
      </p:sp>
      <p:sp>
        <p:nvSpPr>
          <p:cNvPr id="49" name="Lower Right Callout">
            <a:extLst>
              <a:ext uri="{FF2B5EF4-FFF2-40B4-BE49-F238E27FC236}">
                <a16:creationId xmlns:a16="http://schemas.microsoft.com/office/drawing/2014/main" id="{4A2A9F3D-B990-4C23-3884-48B094D09596}"/>
              </a:ext>
            </a:extLst>
          </p:cNvPr>
          <p:cNvSpPr>
            <a:spLocks noGrp="1"/>
          </p:cNvSpPr>
          <p:nvPr>
            <p:ph sz="quarter" idx="21"/>
          </p:nvPr>
        </p:nvSpPr>
        <p:spPr>
          <a:xfrm>
            <a:off x="6096000" y="4579443"/>
            <a:ext cx="5778249" cy="615553"/>
          </a:xfrm>
          <a:noFill/>
        </p:spPr>
        <p:txBody>
          <a:bodyPr lIns="274320" tIns="182880" rIns="274320" bIns="182880">
            <a:spAutoFit/>
          </a:bodyPr>
          <a:lstStyle>
            <a:lvl1pPr>
              <a:defRPr>
                <a:solidFill>
                  <a:schemeClr val="bg1"/>
                </a:solidFill>
              </a:defRPr>
            </a:lvl1pPr>
          </a:lstStyle>
          <a:p>
            <a:pPr lvl="0"/>
            <a:r>
              <a:rPr lang="en-US"/>
              <a:t>Click to edit Master text styles</a:t>
            </a:r>
          </a:p>
        </p:txBody>
      </p:sp>
      <p:sp>
        <p:nvSpPr>
          <p:cNvPr id="6" name="Upper Right Callout Background">
            <a:extLst>
              <a:ext uri="{FF2B5EF4-FFF2-40B4-BE49-F238E27FC236}">
                <a16:creationId xmlns:a16="http://schemas.microsoft.com/office/drawing/2014/main" id="{CC989129-E01C-E5E8-B13A-DE0512181C8E}"/>
              </a:ext>
            </a:extLst>
          </p:cNvPr>
          <p:cNvSpPr/>
          <p:nvPr userDrawn="1"/>
        </p:nvSpPr>
        <p:spPr bwMode="auto">
          <a:xfrm>
            <a:off x="6096000" y="579711"/>
            <a:ext cx="5778249" cy="3887180"/>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Upper Right Callout Copy 2">
            <a:extLst>
              <a:ext uri="{FF2B5EF4-FFF2-40B4-BE49-F238E27FC236}">
                <a16:creationId xmlns:a16="http://schemas.microsoft.com/office/drawing/2014/main" id="{A335367B-26DF-D017-00CB-CDD2BEF605EC}"/>
              </a:ext>
            </a:extLst>
          </p:cNvPr>
          <p:cNvSpPr>
            <a:spLocks noGrp="1"/>
          </p:cNvSpPr>
          <p:nvPr>
            <p:ph type="body" sz="quarter" idx="33" hasCustomPrompt="1"/>
          </p:nvPr>
        </p:nvSpPr>
        <p:spPr>
          <a:xfrm>
            <a:off x="9189366" y="1166727"/>
            <a:ext cx="2402520" cy="2262273"/>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62" name="Upper Right Callout Copy 1">
            <a:extLst>
              <a:ext uri="{FF2B5EF4-FFF2-40B4-BE49-F238E27FC236}">
                <a16:creationId xmlns:a16="http://schemas.microsoft.com/office/drawing/2014/main" id="{1019B46E-29AC-FF6F-258D-951DDF6EAB1D}"/>
              </a:ext>
            </a:extLst>
          </p:cNvPr>
          <p:cNvSpPr>
            <a:spLocks noGrp="1"/>
          </p:cNvSpPr>
          <p:nvPr>
            <p:ph type="body" sz="quarter" idx="32" hasCustomPrompt="1"/>
          </p:nvPr>
        </p:nvSpPr>
        <p:spPr>
          <a:xfrm>
            <a:off x="6393613" y="1166727"/>
            <a:ext cx="2404669" cy="2262273"/>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48" name="Upper Right Callout Title">
            <a:extLst>
              <a:ext uri="{FF2B5EF4-FFF2-40B4-BE49-F238E27FC236}">
                <a16:creationId xmlns:a16="http://schemas.microsoft.com/office/drawing/2014/main" id="{BF6D4FB1-B66A-96D3-2A8C-53EB71B17E1A}"/>
              </a:ext>
            </a:extLst>
          </p:cNvPr>
          <p:cNvSpPr>
            <a:spLocks noGrp="1"/>
          </p:cNvSpPr>
          <p:nvPr>
            <p:ph sz="quarter" idx="19"/>
          </p:nvPr>
        </p:nvSpPr>
        <p:spPr>
          <a:xfrm>
            <a:off x="6096000" y="579711"/>
            <a:ext cx="5778249" cy="615553"/>
          </a:xfrm>
          <a:noFill/>
        </p:spPr>
        <p:txBody>
          <a:bodyPr lIns="274320" tIns="182880" rIns="274320" bIns="182880">
            <a:spAutoFit/>
          </a:bodyPr>
          <a:lstStyle>
            <a:lvl1pPr>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stStyle>
          <a:p>
            <a:pPr lvl="0"/>
            <a:r>
              <a:rPr lang="en-US" dirty="0"/>
              <a:t>Click to edit Master text styles</a:t>
            </a:r>
          </a:p>
        </p:txBody>
      </p:sp>
      <p:sp>
        <p:nvSpPr>
          <p:cNvPr id="59" name="Lower Left Copy">
            <a:extLst>
              <a:ext uri="{FF2B5EF4-FFF2-40B4-BE49-F238E27FC236}">
                <a16:creationId xmlns:a16="http://schemas.microsoft.com/office/drawing/2014/main" id="{2B2EB547-9CD7-1986-4A2C-9BC4C1648F1D}"/>
              </a:ext>
            </a:extLst>
          </p:cNvPr>
          <p:cNvSpPr>
            <a:spLocks noGrp="1"/>
          </p:cNvSpPr>
          <p:nvPr>
            <p:ph type="body" sz="quarter" idx="31" hasCustomPrompt="1"/>
          </p:nvPr>
        </p:nvSpPr>
        <p:spPr>
          <a:xfrm>
            <a:off x="583333" y="5989384"/>
            <a:ext cx="5280200" cy="616784"/>
          </a:xfrm>
        </p:spPr>
        <p:txBody>
          <a:bodyPr lIns="0" anchor="ctr"/>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cxnSp>
        <p:nvCxnSpPr>
          <p:cNvPr id="47" name="Lower Left Divider Line">
            <a:extLst>
              <a:ext uri="{FF2B5EF4-FFF2-40B4-BE49-F238E27FC236}">
                <a16:creationId xmlns:a16="http://schemas.microsoft.com/office/drawing/2014/main" id="{97FCAD92-C147-0F43-48E0-B571A2C0DFE9}"/>
              </a:ext>
            </a:extLst>
          </p:cNvPr>
          <p:cNvCxnSpPr>
            <a:cxnSpLocks/>
          </p:cNvCxnSpPr>
          <p:nvPr userDrawn="1"/>
        </p:nvCxnSpPr>
        <p:spPr>
          <a:xfrm>
            <a:off x="600115" y="5848199"/>
            <a:ext cx="5263418" cy="0"/>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7" name="Left Lower Copy 2">
            <a:extLst>
              <a:ext uri="{FF2B5EF4-FFF2-40B4-BE49-F238E27FC236}">
                <a16:creationId xmlns:a16="http://schemas.microsoft.com/office/drawing/2014/main" id="{A25AE1F2-5133-2F87-9C66-3DFDCC12F3F6}"/>
              </a:ext>
            </a:extLst>
          </p:cNvPr>
          <p:cNvSpPr>
            <a:spLocks noGrp="1"/>
          </p:cNvSpPr>
          <p:nvPr>
            <p:ph type="body" sz="quarter" idx="29" hasCustomPrompt="1"/>
          </p:nvPr>
        </p:nvSpPr>
        <p:spPr>
          <a:xfrm>
            <a:off x="3824022" y="4591507"/>
            <a:ext cx="2020505" cy="1086759"/>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53" name="Left Lower Copy 1">
            <a:extLst>
              <a:ext uri="{FF2B5EF4-FFF2-40B4-BE49-F238E27FC236}">
                <a16:creationId xmlns:a16="http://schemas.microsoft.com/office/drawing/2014/main" id="{8F2095FF-2283-3537-432C-B1038F1BA39E}"/>
              </a:ext>
            </a:extLst>
          </p:cNvPr>
          <p:cNvSpPr>
            <a:spLocks noGrp="1"/>
          </p:cNvSpPr>
          <p:nvPr>
            <p:ph type="body" sz="quarter" idx="26" hasCustomPrompt="1"/>
          </p:nvPr>
        </p:nvSpPr>
        <p:spPr>
          <a:xfrm>
            <a:off x="1119361" y="4591507"/>
            <a:ext cx="2041890" cy="1086759"/>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55" name="Left Middle Copy 2">
            <a:extLst>
              <a:ext uri="{FF2B5EF4-FFF2-40B4-BE49-F238E27FC236}">
                <a16:creationId xmlns:a16="http://schemas.microsoft.com/office/drawing/2014/main" id="{E4CBF515-F6BB-FC1F-9BCB-06420819510E}"/>
              </a:ext>
            </a:extLst>
          </p:cNvPr>
          <p:cNvSpPr>
            <a:spLocks noGrp="1"/>
          </p:cNvSpPr>
          <p:nvPr>
            <p:ph type="body" sz="quarter" idx="28" hasCustomPrompt="1"/>
          </p:nvPr>
        </p:nvSpPr>
        <p:spPr>
          <a:xfrm>
            <a:off x="3824022" y="3303367"/>
            <a:ext cx="2020505" cy="1086759"/>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52" name="Left Middle Copy 1">
            <a:extLst>
              <a:ext uri="{FF2B5EF4-FFF2-40B4-BE49-F238E27FC236}">
                <a16:creationId xmlns:a16="http://schemas.microsoft.com/office/drawing/2014/main" id="{DA1E34DC-ED0C-F6AD-38C6-59B35125A944}"/>
              </a:ext>
            </a:extLst>
          </p:cNvPr>
          <p:cNvSpPr>
            <a:spLocks noGrp="1"/>
          </p:cNvSpPr>
          <p:nvPr>
            <p:ph type="body" sz="quarter" idx="25" hasCustomPrompt="1"/>
          </p:nvPr>
        </p:nvSpPr>
        <p:spPr>
          <a:xfrm>
            <a:off x="1119361" y="3303367"/>
            <a:ext cx="2041890" cy="1086759"/>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58" name="Left Upper Copy 2">
            <a:extLst>
              <a:ext uri="{FF2B5EF4-FFF2-40B4-BE49-F238E27FC236}">
                <a16:creationId xmlns:a16="http://schemas.microsoft.com/office/drawing/2014/main" id="{1A896380-EE42-CBE9-94F4-2EA3A2B04619}"/>
              </a:ext>
            </a:extLst>
          </p:cNvPr>
          <p:cNvSpPr>
            <a:spLocks noGrp="1"/>
          </p:cNvSpPr>
          <p:nvPr>
            <p:ph type="body" sz="quarter" idx="30" hasCustomPrompt="1"/>
          </p:nvPr>
        </p:nvSpPr>
        <p:spPr>
          <a:xfrm>
            <a:off x="3824022" y="1995452"/>
            <a:ext cx="2020505" cy="1086759"/>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54" name="Left Upper Copy 1">
            <a:extLst>
              <a:ext uri="{FF2B5EF4-FFF2-40B4-BE49-F238E27FC236}">
                <a16:creationId xmlns:a16="http://schemas.microsoft.com/office/drawing/2014/main" id="{042C566D-34AF-72EA-2BEA-3FC9A5F75380}"/>
              </a:ext>
            </a:extLst>
          </p:cNvPr>
          <p:cNvSpPr>
            <a:spLocks noGrp="1"/>
          </p:cNvSpPr>
          <p:nvPr>
            <p:ph type="body" sz="quarter" idx="27" hasCustomPrompt="1"/>
          </p:nvPr>
        </p:nvSpPr>
        <p:spPr>
          <a:xfrm>
            <a:off x="1119361" y="1995452"/>
            <a:ext cx="2041890" cy="1086759"/>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cxnSp>
        <p:nvCxnSpPr>
          <p:cNvPr id="45" name="Upper Left Divider Line">
            <a:extLst>
              <a:ext uri="{FF2B5EF4-FFF2-40B4-BE49-F238E27FC236}">
                <a16:creationId xmlns:a16="http://schemas.microsoft.com/office/drawing/2014/main" id="{034B53FA-FF83-C3C4-2574-DE0E97F66636}"/>
              </a:ext>
            </a:extLst>
          </p:cNvPr>
          <p:cNvCxnSpPr>
            <a:cxnSpLocks/>
          </p:cNvCxnSpPr>
          <p:nvPr userDrawn="1"/>
        </p:nvCxnSpPr>
        <p:spPr>
          <a:xfrm>
            <a:off x="600115" y="1812912"/>
            <a:ext cx="5263418" cy="0"/>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200" y="585214"/>
            <a:ext cx="5260327" cy="400110"/>
          </a:xfrm>
        </p:spPr>
        <p:txBody>
          <a:bodyPr lIns="0"/>
          <a:lstStyle>
            <a:lvl1pPr>
              <a:defRPr sz="2000">
                <a:solidFill>
                  <a:srgbClr val="225B61"/>
                </a:solidFill>
              </a:defRPr>
            </a:lvl1pPr>
          </a:lstStyle>
          <a:p>
            <a:r>
              <a:rPr lang="en-US" dirty="0"/>
              <a:t>Click to edit Master title style</a:t>
            </a:r>
          </a:p>
        </p:txBody>
      </p:sp>
    </p:spTree>
    <p:extLst>
      <p:ext uri="{BB962C8B-B14F-4D97-AF65-F5344CB8AC3E}">
        <p14:creationId xmlns:p14="http://schemas.microsoft.com/office/powerpoint/2010/main" val="410753240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ution_Content 2">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106" name="Sources / Footnotes">
            <a:extLst>
              <a:ext uri="{FF2B5EF4-FFF2-40B4-BE49-F238E27FC236}">
                <a16:creationId xmlns:a16="http://schemas.microsoft.com/office/drawing/2014/main" id="{D50A5C1F-B655-FF8D-AB69-262779535EB2}"/>
              </a:ext>
              <a:ext uri="{C183D7F6-B498-43B3-948B-1728B52AA6E4}">
                <adec:decorative xmlns:adec="http://schemas.microsoft.com/office/drawing/2017/decorative" val="1"/>
              </a:ext>
            </a:extLst>
          </p:cNvPr>
          <p:cNvSpPr>
            <a:spLocks noGrp="1"/>
          </p:cNvSpPr>
          <p:nvPr>
            <p:ph type="body" sz="quarter" idx="35" hasCustomPrompt="1"/>
          </p:nvPr>
        </p:nvSpPr>
        <p:spPr>
          <a:xfrm>
            <a:off x="7451813" y="6170613"/>
            <a:ext cx="4421262" cy="392114"/>
          </a:xfrm>
        </p:spPr>
        <p:txBody>
          <a:bodyPr anchor="b"/>
          <a:lstStyle>
            <a:lvl5pPr marL="0" indent="0">
              <a:buNone/>
              <a:defRPr sz="800"/>
            </a:lvl5pPr>
          </a:lstStyle>
          <a:p>
            <a:pPr lvl="4"/>
            <a:r>
              <a:rPr lang="en-US"/>
              <a:t>Fifth level</a:t>
            </a:r>
          </a:p>
        </p:txBody>
      </p:sp>
      <p:sp>
        <p:nvSpPr>
          <p:cNvPr id="104" name="Right Copy">
            <a:extLst>
              <a:ext uri="{FF2B5EF4-FFF2-40B4-BE49-F238E27FC236}">
                <a16:creationId xmlns:a16="http://schemas.microsoft.com/office/drawing/2014/main" id="{1E91F8D5-6756-990D-2310-1689F1B4B8BF}"/>
              </a:ext>
            </a:extLst>
          </p:cNvPr>
          <p:cNvSpPr>
            <a:spLocks noGrp="1"/>
          </p:cNvSpPr>
          <p:nvPr>
            <p:ph sz="quarter" idx="17"/>
          </p:nvPr>
        </p:nvSpPr>
        <p:spPr>
          <a:xfrm>
            <a:off x="7452986" y="2659993"/>
            <a:ext cx="4421262" cy="3383455"/>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95" name="Upper Right Copy 2">
            <a:extLst>
              <a:ext uri="{FF2B5EF4-FFF2-40B4-BE49-F238E27FC236}">
                <a16:creationId xmlns:a16="http://schemas.microsoft.com/office/drawing/2014/main" id="{C56608DE-D89B-FFC1-EB9F-55646F19EB92}"/>
              </a:ext>
            </a:extLst>
          </p:cNvPr>
          <p:cNvSpPr>
            <a:spLocks noGrp="1"/>
          </p:cNvSpPr>
          <p:nvPr>
            <p:ph sz="quarter" idx="32"/>
          </p:nvPr>
        </p:nvSpPr>
        <p:spPr>
          <a:xfrm>
            <a:off x="10694529" y="1330319"/>
            <a:ext cx="1179720" cy="985193"/>
          </a:xfrm>
        </p:spPr>
        <p:txBody>
          <a:bodyPr lIns="0" tIns="0" rIns="0" bIns="0" anchor="ctr">
            <a:noAutofit/>
          </a:bodyPr>
          <a:lstStyle>
            <a:lvl1pPr>
              <a:defRPr>
                <a:solidFill>
                  <a:srgbClr val="225B61"/>
                </a:solidFill>
              </a:defRPr>
            </a:lvl1pPr>
          </a:lstStyle>
          <a:p>
            <a:pPr lvl="0"/>
            <a:r>
              <a:rPr lang="en-US"/>
              <a:t>Click to edit Master text styles</a:t>
            </a:r>
          </a:p>
        </p:txBody>
      </p:sp>
      <p:sp>
        <p:nvSpPr>
          <p:cNvPr id="100" name="Upper Right Icon 2">
            <a:extLst>
              <a:ext uri="{FF2B5EF4-FFF2-40B4-BE49-F238E27FC236}">
                <a16:creationId xmlns:a16="http://schemas.microsoft.com/office/drawing/2014/main" id="{6A0A52EF-F60E-D280-0A02-278B1A5B1536}"/>
              </a:ext>
            </a:extLst>
          </p:cNvPr>
          <p:cNvSpPr>
            <a:spLocks noGrp="1"/>
          </p:cNvSpPr>
          <p:nvPr>
            <p:ph type="body" sz="quarter" idx="34" hasCustomPrompt="1"/>
          </p:nvPr>
        </p:nvSpPr>
        <p:spPr>
          <a:xfrm>
            <a:off x="9733731" y="1408566"/>
            <a:ext cx="856286" cy="856286"/>
          </a:xfrm>
          <a:prstGeom prst="ellipse">
            <a:avLst/>
          </a:prstGeom>
          <a:solidFill>
            <a:srgbClr val="48C5B1"/>
          </a:solidFill>
        </p:spPr>
        <p:txBody>
          <a:bodyPr/>
          <a:lstStyle/>
          <a:p>
            <a:pPr lvl="0"/>
            <a:r>
              <a:rPr lang="en-US"/>
              <a:t> </a:t>
            </a:r>
          </a:p>
        </p:txBody>
      </p:sp>
      <p:sp>
        <p:nvSpPr>
          <p:cNvPr id="94" name="Upper Right Copy 1">
            <a:extLst>
              <a:ext uri="{FF2B5EF4-FFF2-40B4-BE49-F238E27FC236}">
                <a16:creationId xmlns:a16="http://schemas.microsoft.com/office/drawing/2014/main" id="{6ACE1885-94C6-9704-36FC-AB5023784023}"/>
              </a:ext>
            </a:extLst>
          </p:cNvPr>
          <p:cNvSpPr>
            <a:spLocks noGrp="1"/>
          </p:cNvSpPr>
          <p:nvPr>
            <p:ph sz="quarter" idx="31"/>
          </p:nvPr>
        </p:nvSpPr>
        <p:spPr>
          <a:xfrm>
            <a:off x="8411998" y="1330320"/>
            <a:ext cx="1179720" cy="985193"/>
          </a:xfrm>
        </p:spPr>
        <p:txBody>
          <a:bodyPr lIns="0" tIns="0" rIns="0" bIns="0" anchor="ctr">
            <a:noAutofit/>
          </a:bodyPr>
          <a:lstStyle>
            <a:lvl1pPr>
              <a:defRPr>
                <a:solidFill>
                  <a:srgbClr val="225B61"/>
                </a:solidFill>
              </a:defRPr>
            </a:lvl1pPr>
          </a:lstStyle>
          <a:p>
            <a:pPr lvl="0"/>
            <a:r>
              <a:rPr lang="en-US" dirty="0"/>
              <a:t>Click to edit Master text styles</a:t>
            </a:r>
          </a:p>
        </p:txBody>
      </p:sp>
      <p:sp>
        <p:nvSpPr>
          <p:cNvPr id="96" name="Upper Right Icon 1">
            <a:extLst>
              <a:ext uri="{FF2B5EF4-FFF2-40B4-BE49-F238E27FC236}">
                <a16:creationId xmlns:a16="http://schemas.microsoft.com/office/drawing/2014/main" id="{A754EE67-0983-7736-AEC9-FAE592A882AE}"/>
              </a:ext>
            </a:extLst>
          </p:cNvPr>
          <p:cNvSpPr>
            <a:spLocks noGrp="1"/>
          </p:cNvSpPr>
          <p:nvPr>
            <p:ph type="body" sz="quarter" idx="33" hasCustomPrompt="1"/>
          </p:nvPr>
        </p:nvSpPr>
        <p:spPr>
          <a:xfrm>
            <a:off x="7452986" y="1408566"/>
            <a:ext cx="856286" cy="856286"/>
          </a:xfrm>
          <a:prstGeom prst="ellipse">
            <a:avLst/>
          </a:prstGeom>
          <a:solidFill>
            <a:srgbClr val="48C5B1"/>
          </a:solidFill>
        </p:spPr>
        <p:txBody>
          <a:bodyPr/>
          <a:lstStyle/>
          <a:p>
            <a:pPr lvl="0"/>
            <a:r>
              <a:rPr lang="en-US" dirty="0"/>
              <a:t> </a:t>
            </a:r>
          </a:p>
        </p:txBody>
      </p:sp>
      <p:sp>
        <p:nvSpPr>
          <p:cNvPr id="93" name="Right Side Slide Title">
            <a:extLst>
              <a:ext uri="{FF2B5EF4-FFF2-40B4-BE49-F238E27FC236}">
                <a16:creationId xmlns:a16="http://schemas.microsoft.com/office/drawing/2014/main" id="{A127DB29-7AE2-62CE-2D39-E1D3544444B9}"/>
              </a:ext>
            </a:extLst>
          </p:cNvPr>
          <p:cNvSpPr>
            <a:spLocks noGrp="1"/>
          </p:cNvSpPr>
          <p:nvPr>
            <p:ph type="body" sz="quarter" idx="30"/>
          </p:nvPr>
        </p:nvSpPr>
        <p:spPr>
          <a:xfrm>
            <a:off x="7453027" y="585788"/>
            <a:ext cx="4369126" cy="400050"/>
          </a:xfrm>
        </p:spPr>
        <p:txBody>
          <a:bodyPr lIns="0"/>
          <a:lstStyle>
            <a:lvl1pPr>
              <a:defRPr sz="2000">
                <a:solidFill>
                  <a:srgbClr val="225B61"/>
                </a:solidFill>
              </a:defRPr>
            </a:lvl1pPr>
          </a:lstStyle>
          <a:p>
            <a:pPr lvl="0"/>
            <a:r>
              <a:rPr lang="en-US"/>
              <a:t>Click to edit Master text styles</a:t>
            </a:r>
          </a:p>
        </p:txBody>
      </p:sp>
      <p:sp>
        <p:nvSpPr>
          <p:cNvPr id="5" name="Lower Left Callout Background">
            <a:extLst>
              <a:ext uri="{FF2B5EF4-FFF2-40B4-BE49-F238E27FC236}">
                <a16:creationId xmlns:a16="http://schemas.microsoft.com/office/drawing/2014/main" id="{66AC5682-3741-10FD-808C-6BF3D30D621D}"/>
              </a:ext>
            </a:extLst>
          </p:cNvPr>
          <p:cNvSpPr/>
          <p:nvPr userDrawn="1"/>
        </p:nvSpPr>
        <p:spPr bwMode="auto">
          <a:xfrm>
            <a:off x="584200" y="4040001"/>
            <a:ext cx="6608203" cy="2522725"/>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Lower Left Callout">
            <a:extLst>
              <a:ext uri="{FF2B5EF4-FFF2-40B4-BE49-F238E27FC236}">
                <a16:creationId xmlns:a16="http://schemas.microsoft.com/office/drawing/2014/main" id="{D4961FAB-F8EF-4C51-6DF1-1F4929B6A355}"/>
              </a:ext>
            </a:extLst>
          </p:cNvPr>
          <p:cNvSpPr>
            <a:spLocks noGrp="1"/>
          </p:cNvSpPr>
          <p:nvPr>
            <p:ph sz="quarter" idx="19"/>
          </p:nvPr>
        </p:nvSpPr>
        <p:spPr>
          <a:xfrm>
            <a:off x="584200" y="4040003"/>
            <a:ext cx="6608203" cy="615553"/>
          </a:xfrm>
          <a:noFill/>
        </p:spPr>
        <p:txBody>
          <a:bodyPr lIns="274320" tIns="182880" rIns="274320" bIns="182880">
            <a:spAutoFit/>
          </a:bodyPr>
          <a:lstStyle>
            <a:lvl1pPr>
              <a:defRPr>
                <a:solidFill>
                  <a:srgbClr val="225B61"/>
                </a:solidFill>
              </a:defRPr>
            </a:lvl1pPr>
          </a:lstStyle>
          <a:p>
            <a:pPr lvl="0"/>
            <a:r>
              <a:rPr lang="en-US" dirty="0"/>
              <a:t>Click to edit Master text styles</a:t>
            </a:r>
          </a:p>
        </p:txBody>
      </p:sp>
      <p:sp>
        <p:nvSpPr>
          <p:cNvPr id="38" name="Left Side Slide Title">
            <a:extLst>
              <a:ext uri="{FF2B5EF4-FFF2-40B4-BE49-F238E27FC236}">
                <a16:creationId xmlns:a16="http://schemas.microsoft.com/office/drawing/2014/main" id="{C5AA46BE-29A1-C081-4E7E-D23AD6ADAAE0}"/>
              </a:ext>
            </a:extLst>
          </p:cNvPr>
          <p:cNvSpPr>
            <a:spLocks noGrp="1"/>
          </p:cNvSpPr>
          <p:nvPr>
            <p:ph type="title"/>
          </p:nvPr>
        </p:nvSpPr>
        <p:spPr>
          <a:xfrm>
            <a:off x="584200" y="585214"/>
            <a:ext cx="5260327" cy="400110"/>
          </a:xfrm>
        </p:spPr>
        <p:txBody>
          <a:bodyPr lIns="0"/>
          <a:lstStyle>
            <a:lvl1pPr>
              <a:defRPr sz="2000">
                <a:solidFill>
                  <a:srgbClr val="225B61"/>
                </a:solidFill>
              </a:defRPr>
            </a:lvl1pPr>
          </a:lstStyle>
          <a:p>
            <a:r>
              <a:rPr lang="en-US" dirty="0"/>
              <a:t>Click to edit Master title style</a:t>
            </a:r>
          </a:p>
        </p:txBody>
      </p:sp>
    </p:spTree>
    <p:extLst>
      <p:ext uri="{BB962C8B-B14F-4D97-AF65-F5344CB8AC3E}">
        <p14:creationId xmlns:p14="http://schemas.microsoft.com/office/powerpoint/2010/main" val="1270706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ution_Content 3">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5" name="Lower Right Callout Background">
            <a:extLst>
              <a:ext uri="{FF2B5EF4-FFF2-40B4-BE49-F238E27FC236}">
                <a16:creationId xmlns:a16="http://schemas.microsoft.com/office/drawing/2014/main" id="{287E2541-5458-3B65-0A4E-A6A6CAB1FCFD}"/>
              </a:ext>
            </a:extLst>
          </p:cNvPr>
          <p:cNvSpPr/>
          <p:nvPr userDrawn="1"/>
        </p:nvSpPr>
        <p:spPr bwMode="auto">
          <a:xfrm>
            <a:off x="6095999" y="4579442"/>
            <a:ext cx="5778249" cy="1983283"/>
          </a:xfrm>
          <a:prstGeom prst="rect">
            <a:avLst/>
          </a:prstGeom>
          <a:solidFill>
            <a:srgbClr val="48C5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ower Right Callout">
            <a:extLst>
              <a:ext uri="{FF2B5EF4-FFF2-40B4-BE49-F238E27FC236}">
                <a16:creationId xmlns:a16="http://schemas.microsoft.com/office/drawing/2014/main" id="{425B9DF4-9B3D-F005-9EC6-B8EF0FB9A48E}"/>
              </a:ext>
            </a:extLst>
          </p:cNvPr>
          <p:cNvSpPr>
            <a:spLocks noGrp="1"/>
          </p:cNvSpPr>
          <p:nvPr>
            <p:ph sz="quarter" idx="37"/>
          </p:nvPr>
        </p:nvSpPr>
        <p:spPr>
          <a:xfrm>
            <a:off x="6096000" y="4579443"/>
            <a:ext cx="5778249" cy="615553"/>
          </a:xfrm>
          <a:noFill/>
        </p:spPr>
        <p:txBody>
          <a:bodyPr lIns="274320" tIns="182880" rIns="274320" bIns="182880">
            <a:spAutoFit/>
          </a:bodyPr>
          <a:lstStyle>
            <a:lvl1pPr>
              <a:defRPr>
                <a:solidFill>
                  <a:schemeClr val="bg1"/>
                </a:solidFill>
              </a:defRPr>
            </a:lvl1pPr>
          </a:lstStyle>
          <a:p>
            <a:pPr lvl="0"/>
            <a:r>
              <a:rPr lang="en-US"/>
              <a:t>Click to edit Master text styles</a:t>
            </a:r>
          </a:p>
        </p:txBody>
      </p:sp>
      <p:sp>
        <p:nvSpPr>
          <p:cNvPr id="104" name="Right Copy">
            <a:extLst>
              <a:ext uri="{FF2B5EF4-FFF2-40B4-BE49-F238E27FC236}">
                <a16:creationId xmlns:a16="http://schemas.microsoft.com/office/drawing/2014/main" id="{1E91F8D5-6756-990D-2310-1689F1B4B8BF}"/>
              </a:ext>
            </a:extLst>
          </p:cNvPr>
          <p:cNvSpPr>
            <a:spLocks noGrp="1"/>
          </p:cNvSpPr>
          <p:nvPr>
            <p:ph sz="quarter" idx="17"/>
          </p:nvPr>
        </p:nvSpPr>
        <p:spPr>
          <a:xfrm>
            <a:off x="6299241" y="2659993"/>
            <a:ext cx="5522911" cy="1785257"/>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95" name="Upper Right Copy 2">
            <a:extLst>
              <a:ext uri="{FF2B5EF4-FFF2-40B4-BE49-F238E27FC236}">
                <a16:creationId xmlns:a16="http://schemas.microsoft.com/office/drawing/2014/main" id="{C56608DE-D89B-FFC1-EB9F-55646F19EB92}"/>
              </a:ext>
            </a:extLst>
          </p:cNvPr>
          <p:cNvSpPr>
            <a:spLocks noGrp="1"/>
          </p:cNvSpPr>
          <p:nvPr>
            <p:ph sz="quarter" idx="32"/>
          </p:nvPr>
        </p:nvSpPr>
        <p:spPr>
          <a:xfrm>
            <a:off x="10254053" y="1330319"/>
            <a:ext cx="1568099" cy="985193"/>
          </a:xfrm>
        </p:spPr>
        <p:txBody>
          <a:bodyPr lIns="0" tIns="0" rIns="0" bIns="0" anchor="ctr">
            <a:noAutofit/>
          </a:bodyPr>
          <a:lstStyle>
            <a:lvl1pPr>
              <a:defRPr>
                <a:solidFill>
                  <a:srgbClr val="225B61"/>
                </a:solidFill>
              </a:defRPr>
            </a:lvl1pPr>
          </a:lstStyle>
          <a:p>
            <a:pPr lvl="0"/>
            <a:r>
              <a:rPr lang="en-US"/>
              <a:t>Click to edit Master text styles</a:t>
            </a:r>
          </a:p>
        </p:txBody>
      </p:sp>
      <p:sp>
        <p:nvSpPr>
          <p:cNvPr id="100" name="Upper Right Icon 2">
            <a:extLst>
              <a:ext uri="{FF2B5EF4-FFF2-40B4-BE49-F238E27FC236}">
                <a16:creationId xmlns:a16="http://schemas.microsoft.com/office/drawing/2014/main" id="{6A0A52EF-F60E-D280-0A02-278B1A5B1536}"/>
              </a:ext>
            </a:extLst>
          </p:cNvPr>
          <p:cNvSpPr>
            <a:spLocks noGrp="1"/>
          </p:cNvSpPr>
          <p:nvPr>
            <p:ph type="body" sz="quarter" idx="34" hasCustomPrompt="1"/>
          </p:nvPr>
        </p:nvSpPr>
        <p:spPr>
          <a:xfrm>
            <a:off x="9293256" y="1408566"/>
            <a:ext cx="856286" cy="856286"/>
          </a:xfrm>
          <a:prstGeom prst="ellipse">
            <a:avLst/>
          </a:prstGeom>
          <a:solidFill>
            <a:srgbClr val="48C5B1"/>
          </a:solidFill>
        </p:spPr>
        <p:txBody>
          <a:bodyPr/>
          <a:lstStyle/>
          <a:p>
            <a:pPr lvl="0"/>
            <a:r>
              <a:rPr lang="en-US"/>
              <a:t> </a:t>
            </a:r>
          </a:p>
        </p:txBody>
      </p:sp>
      <p:sp>
        <p:nvSpPr>
          <p:cNvPr id="94" name="Upper Right Copy 1">
            <a:extLst>
              <a:ext uri="{FF2B5EF4-FFF2-40B4-BE49-F238E27FC236}">
                <a16:creationId xmlns:a16="http://schemas.microsoft.com/office/drawing/2014/main" id="{6ACE1885-94C6-9704-36FC-AB5023784023}"/>
              </a:ext>
            </a:extLst>
          </p:cNvPr>
          <p:cNvSpPr>
            <a:spLocks noGrp="1"/>
          </p:cNvSpPr>
          <p:nvPr>
            <p:ph sz="quarter" idx="31"/>
          </p:nvPr>
        </p:nvSpPr>
        <p:spPr>
          <a:xfrm>
            <a:off x="7368752" y="1330320"/>
            <a:ext cx="1568099" cy="985193"/>
          </a:xfrm>
        </p:spPr>
        <p:txBody>
          <a:bodyPr lIns="0" tIns="0" rIns="0" bIns="0" anchor="ctr">
            <a:noAutofit/>
          </a:bodyPr>
          <a:lstStyle>
            <a:lvl1pPr>
              <a:defRPr>
                <a:solidFill>
                  <a:srgbClr val="225B61"/>
                </a:solidFill>
              </a:defRPr>
            </a:lvl1pPr>
          </a:lstStyle>
          <a:p>
            <a:pPr lvl="0"/>
            <a:r>
              <a:rPr lang="en-US"/>
              <a:t>Click to edit Master text styles</a:t>
            </a:r>
          </a:p>
        </p:txBody>
      </p:sp>
      <p:sp>
        <p:nvSpPr>
          <p:cNvPr id="96" name="Upper Right Icon 1">
            <a:extLst>
              <a:ext uri="{FF2B5EF4-FFF2-40B4-BE49-F238E27FC236}">
                <a16:creationId xmlns:a16="http://schemas.microsoft.com/office/drawing/2014/main" id="{A754EE67-0983-7736-AEC9-FAE592A882AE}"/>
              </a:ext>
            </a:extLst>
          </p:cNvPr>
          <p:cNvSpPr>
            <a:spLocks noGrp="1"/>
          </p:cNvSpPr>
          <p:nvPr>
            <p:ph type="body" sz="quarter" idx="33" hasCustomPrompt="1"/>
          </p:nvPr>
        </p:nvSpPr>
        <p:spPr>
          <a:xfrm>
            <a:off x="6409741" y="1408566"/>
            <a:ext cx="856286" cy="856286"/>
          </a:xfrm>
          <a:prstGeom prst="ellipse">
            <a:avLst/>
          </a:prstGeom>
          <a:solidFill>
            <a:srgbClr val="48C5B1"/>
          </a:solidFill>
        </p:spPr>
        <p:txBody>
          <a:bodyPr/>
          <a:lstStyle/>
          <a:p>
            <a:pPr lvl="0"/>
            <a:r>
              <a:rPr lang="en-US"/>
              <a:t> </a:t>
            </a:r>
          </a:p>
        </p:txBody>
      </p:sp>
      <p:sp>
        <p:nvSpPr>
          <p:cNvPr id="7" name="Right Side Slide Title">
            <a:extLst>
              <a:ext uri="{FF2B5EF4-FFF2-40B4-BE49-F238E27FC236}">
                <a16:creationId xmlns:a16="http://schemas.microsoft.com/office/drawing/2014/main" id="{F96D25C7-0412-ACE9-A8E6-135BF21101D1}"/>
              </a:ext>
            </a:extLst>
          </p:cNvPr>
          <p:cNvSpPr>
            <a:spLocks noGrp="1"/>
          </p:cNvSpPr>
          <p:nvPr>
            <p:ph type="body" sz="quarter" idx="21"/>
          </p:nvPr>
        </p:nvSpPr>
        <p:spPr>
          <a:xfrm>
            <a:off x="6299241" y="585788"/>
            <a:ext cx="5522912" cy="400050"/>
          </a:xfrm>
        </p:spPr>
        <p:txBody>
          <a:bodyPr lIns="0"/>
          <a:lstStyle>
            <a:lvl1pPr>
              <a:defRPr sz="2000"/>
            </a:lvl1pPr>
          </a:lstStyle>
          <a:p>
            <a:pPr lvl="0"/>
            <a:r>
              <a:rPr lang="en-US"/>
              <a:t>Click to edit Master text styles</a:t>
            </a:r>
          </a:p>
        </p:txBody>
      </p:sp>
      <p:sp>
        <p:nvSpPr>
          <p:cNvPr id="8" name="Lower Left Callout Background">
            <a:extLst>
              <a:ext uri="{FF2B5EF4-FFF2-40B4-BE49-F238E27FC236}">
                <a16:creationId xmlns:a16="http://schemas.microsoft.com/office/drawing/2014/main" id="{E84CF3B2-3BBA-4BDE-44E7-CD620F35E488}"/>
              </a:ext>
            </a:extLst>
          </p:cNvPr>
          <p:cNvSpPr/>
          <p:nvPr userDrawn="1"/>
        </p:nvSpPr>
        <p:spPr bwMode="auto">
          <a:xfrm>
            <a:off x="584201" y="4579443"/>
            <a:ext cx="5305796" cy="1983283"/>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Lower Left Callout Copy 3">
            <a:extLst>
              <a:ext uri="{FF2B5EF4-FFF2-40B4-BE49-F238E27FC236}">
                <a16:creationId xmlns:a16="http://schemas.microsoft.com/office/drawing/2014/main" id="{C2B07D46-E919-4F58-3E91-4279ACEB01D8}"/>
              </a:ext>
            </a:extLst>
          </p:cNvPr>
          <p:cNvSpPr>
            <a:spLocks noGrp="1"/>
          </p:cNvSpPr>
          <p:nvPr>
            <p:ph type="body" sz="quarter" idx="39" hasCustomPrompt="1"/>
          </p:nvPr>
        </p:nvSpPr>
        <p:spPr>
          <a:xfrm>
            <a:off x="4190032" y="5197248"/>
            <a:ext cx="1544727" cy="1182532"/>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19" name="Lower Left Callout Copy 2">
            <a:extLst>
              <a:ext uri="{FF2B5EF4-FFF2-40B4-BE49-F238E27FC236}">
                <a16:creationId xmlns:a16="http://schemas.microsoft.com/office/drawing/2014/main" id="{6256E7F6-D2B1-5FC7-4B64-6C141FB4ED03}"/>
              </a:ext>
            </a:extLst>
          </p:cNvPr>
          <p:cNvSpPr>
            <a:spLocks noGrp="1"/>
          </p:cNvSpPr>
          <p:nvPr>
            <p:ph type="body" sz="quarter" idx="40" hasCustomPrompt="1"/>
          </p:nvPr>
        </p:nvSpPr>
        <p:spPr>
          <a:xfrm>
            <a:off x="2529398" y="5197248"/>
            <a:ext cx="1544727" cy="1182532"/>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17" name="Lower Left Callout Copy 1">
            <a:extLst>
              <a:ext uri="{FF2B5EF4-FFF2-40B4-BE49-F238E27FC236}">
                <a16:creationId xmlns:a16="http://schemas.microsoft.com/office/drawing/2014/main" id="{3CE0C44C-135B-7D0F-5528-5D0096D33F2E}"/>
              </a:ext>
            </a:extLst>
          </p:cNvPr>
          <p:cNvSpPr>
            <a:spLocks noGrp="1"/>
          </p:cNvSpPr>
          <p:nvPr>
            <p:ph type="body" sz="quarter" idx="38" hasCustomPrompt="1"/>
          </p:nvPr>
        </p:nvSpPr>
        <p:spPr>
          <a:xfrm>
            <a:off x="866304" y="5197248"/>
            <a:ext cx="1546109" cy="1182532"/>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107" name="Lower Left Callout Title">
            <a:extLst>
              <a:ext uri="{FF2B5EF4-FFF2-40B4-BE49-F238E27FC236}">
                <a16:creationId xmlns:a16="http://schemas.microsoft.com/office/drawing/2014/main" id="{D4961FAB-F8EF-4C51-6DF1-1F4929B6A355}"/>
              </a:ext>
            </a:extLst>
          </p:cNvPr>
          <p:cNvSpPr>
            <a:spLocks noGrp="1"/>
          </p:cNvSpPr>
          <p:nvPr>
            <p:ph sz="quarter" idx="19"/>
          </p:nvPr>
        </p:nvSpPr>
        <p:spPr>
          <a:xfrm>
            <a:off x="584200" y="4579443"/>
            <a:ext cx="5305797" cy="615553"/>
          </a:xfrm>
          <a:noFill/>
        </p:spPr>
        <p:txBody>
          <a:bodyPr lIns="274320" tIns="182880" rIns="274320" bIns="182880">
            <a:spAutoFit/>
          </a:bodyPr>
          <a:lstStyle>
            <a:lvl1pPr>
              <a:defRPr>
                <a:solidFill>
                  <a:srgbClr val="225B61"/>
                </a:solidFill>
              </a:defRPr>
            </a:lvl1pPr>
          </a:lstStyle>
          <a:p>
            <a:pPr lvl="0"/>
            <a:r>
              <a:rPr lang="en-US"/>
              <a:t>Click to edit Master text styles</a:t>
            </a:r>
          </a:p>
        </p:txBody>
      </p:sp>
      <p:sp>
        <p:nvSpPr>
          <p:cNvPr id="6" name="Left Copy">
            <a:extLst>
              <a:ext uri="{FF2B5EF4-FFF2-40B4-BE49-F238E27FC236}">
                <a16:creationId xmlns:a16="http://schemas.microsoft.com/office/drawing/2014/main" id="{1360DF35-278B-3184-D1AC-089F3F39DD34}"/>
              </a:ext>
            </a:extLst>
          </p:cNvPr>
          <p:cNvSpPr>
            <a:spLocks noGrp="1"/>
          </p:cNvSpPr>
          <p:nvPr>
            <p:ph sz="quarter" idx="36"/>
          </p:nvPr>
        </p:nvSpPr>
        <p:spPr>
          <a:xfrm>
            <a:off x="584199" y="1822915"/>
            <a:ext cx="5305797" cy="2597635"/>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Left Side Slide Title">
            <a:extLst>
              <a:ext uri="{FF2B5EF4-FFF2-40B4-BE49-F238E27FC236}">
                <a16:creationId xmlns:a16="http://schemas.microsoft.com/office/drawing/2014/main" id="{C5AA46BE-29A1-C081-4E7E-D23AD6ADAAE0}"/>
              </a:ext>
            </a:extLst>
          </p:cNvPr>
          <p:cNvSpPr>
            <a:spLocks noGrp="1"/>
          </p:cNvSpPr>
          <p:nvPr>
            <p:ph type="title"/>
          </p:nvPr>
        </p:nvSpPr>
        <p:spPr>
          <a:xfrm>
            <a:off x="584200" y="585214"/>
            <a:ext cx="5305796" cy="400110"/>
          </a:xfrm>
        </p:spPr>
        <p:txBody>
          <a:bodyPr lIns="0"/>
          <a:lstStyle>
            <a:lvl1pPr>
              <a:defRPr sz="2000">
                <a:solidFill>
                  <a:srgbClr val="225B61"/>
                </a:solidFill>
              </a:defRPr>
            </a:lvl1pPr>
          </a:lstStyle>
          <a:p>
            <a:r>
              <a:rPr lang="en-US" dirty="0"/>
              <a:t>Click to edit Master title style</a:t>
            </a:r>
          </a:p>
        </p:txBody>
      </p:sp>
    </p:spTree>
    <p:extLst>
      <p:ext uri="{BB962C8B-B14F-4D97-AF65-F5344CB8AC3E}">
        <p14:creationId xmlns:p14="http://schemas.microsoft.com/office/powerpoint/2010/main" val="282751933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olution_Content 3">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104" name="Right Copy">
            <a:extLst>
              <a:ext uri="{FF2B5EF4-FFF2-40B4-BE49-F238E27FC236}">
                <a16:creationId xmlns:a16="http://schemas.microsoft.com/office/drawing/2014/main" id="{1E91F8D5-6756-990D-2310-1689F1B4B8BF}"/>
              </a:ext>
            </a:extLst>
          </p:cNvPr>
          <p:cNvSpPr>
            <a:spLocks noGrp="1"/>
          </p:cNvSpPr>
          <p:nvPr>
            <p:ph sz="quarter" idx="17"/>
          </p:nvPr>
        </p:nvSpPr>
        <p:spPr>
          <a:xfrm>
            <a:off x="6299241" y="1408567"/>
            <a:ext cx="5522911" cy="5154159"/>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5" name="Lower Left Callout Background">
            <a:extLst>
              <a:ext uri="{FF2B5EF4-FFF2-40B4-BE49-F238E27FC236}">
                <a16:creationId xmlns:a16="http://schemas.microsoft.com/office/drawing/2014/main" id="{65808E43-D99D-F102-6EB0-6F5E62A6043C}"/>
              </a:ext>
            </a:extLst>
          </p:cNvPr>
          <p:cNvSpPr/>
          <p:nvPr userDrawn="1"/>
        </p:nvSpPr>
        <p:spPr bwMode="auto">
          <a:xfrm>
            <a:off x="584201" y="4579443"/>
            <a:ext cx="5305796" cy="1983283"/>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Lower Left Callout Copy 3">
            <a:extLst>
              <a:ext uri="{FF2B5EF4-FFF2-40B4-BE49-F238E27FC236}">
                <a16:creationId xmlns:a16="http://schemas.microsoft.com/office/drawing/2014/main" id="{C2B07D46-E919-4F58-3E91-4279ACEB01D8}"/>
              </a:ext>
            </a:extLst>
          </p:cNvPr>
          <p:cNvSpPr>
            <a:spLocks noGrp="1"/>
          </p:cNvSpPr>
          <p:nvPr>
            <p:ph type="body" sz="quarter" idx="39" hasCustomPrompt="1"/>
          </p:nvPr>
        </p:nvSpPr>
        <p:spPr>
          <a:xfrm>
            <a:off x="4190032" y="5197248"/>
            <a:ext cx="1544727" cy="1182532"/>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19" name="Lower Left Callout Copy 2">
            <a:extLst>
              <a:ext uri="{FF2B5EF4-FFF2-40B4-BE49-F238E27FC236}">
                <a16:creationId xmlns:a16="http://schemas.microsoft.com/office/drawing/2014/main" id="{6256E7F6-D2B1-5FC7-4B64-6C141FB4ED03}"/>
              </a:ext>
            </a:extLst>
          </p:cNvPr>
          <p:cNvSpPr>
            <a:spLocks noGrp="1"/>
          </p:cNvSpPr>
          <p:nvPr>
            <p:ph type="body" sz="quarter" idx="40" hasCustomPrompt="1"/>
          </p:nvPr>
        </p:nvSpPr>
        <p:spPr>
          <a:xfrm>
            <a:off x="2529398" y="5197248"/>
            <a:ext cx="1544727" cy="1182532"/>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17" name="Lower Left Callout Copy 1">
            <a:extLst>
              <a:ext uri="{FF2B5EF4-FFF2-40B4-BE49-F238E27FC236}">
                <a16:creationId xmlns:a16="http://schemas.microsoft.com/office/drawing/2014/main" id="{3CE0C44C-135B-7D0F-5528-5D0096D33F2E}"/>
              </a:ext>
            </a:extLst>
          </p:cNvPr>
          <p:cNvSpPr>
            <a:spLocks noGrp="1"/>
          </p:cNvSpPr>
          <p:nvPr>
            <p:ph type="body" sz="quarter" idx="38" hasCustomPrompt="1"/>
          </p:nvPr>
        </p:nvSpPr>
        <p:spPr>
          <a:xfrm>
            <a:off x="866304" y="5197248"/>
            <a:ext cx="1546109" cy="1182532"/>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107" name="Lower Left Callout Title">
            <a:extLst>
              <a:ext uri="{FF2B5EF4-FFF2-40B4-BE49-F238E27FC236}">
                <a16:creationId xmlns:a16="http://schemas.microsoft.com/office/drawing/2014/main" id="{D4961FAB-F8EF-4C51-6DF1-1F4929B6A355}"/>
              </a:ext>
            </a:extLst>
          </p:cNvPr>
          <p:cNvSpPr>
            <a:spLocks noGrp="1"/>
          </p:cNvSpPr>
          <p:nvPr>
            <p:ph sz="quarter" idx="19"/>
          </p:nvPr>
        </p:nvSpPr>
        <p:spPr>
          <a:xfrm>
            <a:off x="584200" y="4579443"/>
            <a:ext cx="5305797" cy="615553"/>
          </a:xfrm>
          <a:noFill/>
        </p:spPr>
        <p:txBody>
          <a:bodyPr lIns="274320" tIns="182880" rIns="274320" bIns="182880">
            <a:spAutoFit/>
          </a:bodyPr>
          <a:lstStyle>
            <a:lvl1pPr>
              <a:defRPr>
                <a:solidFill>
                  <a:srgbClr val="225B61"/>
                </a:solidFill>
              </a:defRPr>
            </a:lvl1pPr>
          </a:lstStyle>
          <a:p>
            <a:pPr lvl="0"/>
            <a:r>
              <a:rPr lang="en-US" dirty="0"/>
              <a:t>Click to edit Master text styles</a:t>
            </a:r>
          </a:p>
        </p:txBody>
      </p:sp>
      <p:sp>
        <p:nvSpPr>
          <p:cNvPr id="6" name="Left Copy">
            <a:extLst>
              <a:ext uri="{FF2B5EF4-FFF2-40B4-BE49-F238E27FC236}">
                <a16:creationId xmlns:a16="http://schemas.microsoft.com/office/drawing/2014/main" id="{1360DF35-278B-3184-D1AC-089F3F39DD34}"/>
              </a:ext>
            </a:extLst>
          </p:cNvPr>
          <p:cNvSpPr>
            <a:spLocks noGrp="1"/>
          </p:cNvSpPr>
          <p:nvPr>
            <p:ph sz="quarter" idx="36"/>
          </p:nvPr>
        </p:nvSpPr>
        <p:spPr>
          <a:xfrm>
            <a:off x="584199" y="1408567"/>
            <a:ext cx="5305797" cy="3011983"/>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200" y="585214"/>
            <a:ext cx="5305796" cy="400110"/>
          </a:xfrm>
        </p:spPr>
        <p:txBody>
          <a:bodyPr lIns="0"/>
          <a:lstStyle>
            <a:lvl1pPr>
              <a:defRPr sz="2000">
                <a:solidFill>
                  <a:srgbClr val="225B61"/>
                </a:solidFill>
              </a:defRPr>
            </a:lvl1pPr>
          </a:lstStyle>
          <a:p>
            <a:r>
              <a:rPr lang="en-US"/>
              <a:t>Click to edit Master title style</a:t>
            </a:r>
            <a:endParaRPr lang="en-US" dirty="0"/>
          </a:p>
        </p:txBody>
      </p:sp>
    </p:spTree>
    <p:extLst>
      <p:ext uri="{BB962C8B-B14F-4D97-AF65-F5344CB8AC3E}">
        <p14:creationId xmlns:p14="http://schemas.microsoft.com/office/powerpoint/2010/main" val="11525542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rgeting Scenario_Main">
    <p:spTree>
      <p:nvGrpSpPr>
        <p:cNvPr id="1" name=""/>
        <p:cNvGrpSpPr/>
        <p:nvPr/>
      </p:nvGrpSpPr>
      <p:grpSpPr>
        <a:xfrm>
          <a:off x="0" y="0"/>
          <a:ext cx="0" cy="0"/>
          <a:chOff x="0" y="0"/>
          <a:chExt cx="0" cy="0"/>
        </a:xfrm>
      </p:grpSpPr>
      <p:sp>
        <p:nvSpPr>
          <p:cNvPr id="5" name="Lower Right Callout Background">
            <a:extLst>
              <a:ext uri="{FF2B5EF4-FFF2-40B4-BE49-F238E27FC236}">
                <a16:creationId xmlns:a16="http://schemas.microsoft.com/office/drawing/2014/main" id="{FD2FEA65-D1F5-8E07-EC07-E590521046B5}"/>
              </a:ext>
            </a:extLst>
          </p:cNvPr>
          <p:cNvSpPr/>
          <p:nvPr userDrawn="1"/>
        </p:nvSpPr>
        <p:spPr>
          <a:xfrm rot="5400000">
            <a:off x="8577055" y="3243056"/>
            <a:ext cx="3163888" cy="4066000"/>
          </a:xfrm>
          <a:prstGeom prst="rect">
            <a:avLst/>
          </a:prstGeom>
          <a:solidFill>
            <a:srgbClr val="48C5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2BCF3"/>
              </a:solidFill>
              <a:effectLst/>
              <a:uLnTx/>
              <a:uFillTx/>
              <a:latin typeface="Rockwell" panose="02060603020205020403"/>
              <a:ea typeface="+mn-ea"/>
              <a:cs typeface="+mn-cs"/>
            </a:endParaRPr>
          </a:p>
        </p:txBody>
      </p:sp>
      <p:sp>
        <p:nvSpPr>
          <p:cNvPr id="117" name="Lower Right Callout">
            <a:extLst>
              <a:ext uri="{FF2B5EF4-FFF2-40B4-BE49-F238E27FC236}">
                <a16:creationId xmlns:a16="http://schemas.microsoft.com/office/drawing/2014/main" id="{9A8163A2-A8F6-F060-BFA7-B3C00A2632EF}"/>
              </a:ext>
            </a:extLst>
          </p:cNvPr>
          <p:cNvSpPr>
            <a:spLocks noGrp="1"/>
          </p:cNvSpPr>
          <p:nvPr>
            <p:ph sz="quarter" idx="37"/>
          </p:nvPr>
        </p:nvSpPr>
        <p:spPr>
          <a:xfrm>
            <a:off x="8126004" y="3694112"/>
            <a:ext cx="4065995" cy="615553"/>
          </a:xfrm>
          <a:noFill/>
        </p:spPr>
        <p:txBody>
          <a:bodyPr lIns="274320" tIns="182880" rIns="274320" bIns="182880">
            <a:spAutoFit/>
          </a:bodyPr>
          <a:lstStyle>
            <a:lvl1pPr>
              <a:defRPr>
                <a:solidFill>
                  <a:schemeClr val="bg1"/>
                </a:solidFill>
              </a:defRPr>
            </a:lvl1pPr>
          </a:lstStyle>
          <a:p>
            <a:pPr lvl="0"/>
            <a:r>
              <a:rPr lang="en-US"/>
              <a:t>Click to edit Master text styles</a:t>
            </a:r>
          </a:p>
        </p:txBody>
      </p:sp>
      <p:sp>
        <p:nvSpPr>
          <p:cNvPr id="7" name="Lower Left Callout Background">
            <a:extLst>
              <a:ext uri="{FF2B5EF4-FFF2-40B4-BE49-F238E27FC236}">
                <a16:creationId xmlns:a16="http://schemas.microsoft.com/office/drawing/2014/main" id="{666E4003-7364-899B-19B5-5892AA41E056}"/>
              </a:ext>
            </a:extLst>
          </p:cNvPr>
          <p:cNvSpPr/>
          <p:nvPr userDrawn="1"/>
        </p:nvSpPr>
        <p:spPr bwMode="auto">
          <a:xfrm>
            <a:off x="293712" y="3694112"/>
            <a:ext cx="7821041" cy="3163887"/>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Lower Left Callout Right Copy 2">
            <a:extLst>
              <a:ext uri="{FF2B5EF4-FFF2-40B4-BE49-F238E27FC236}">
                <a16:creationId xmlns:a16="http://schemas.microsoft.com/office/drawing/2014/main" id="{C9FBF011-EE61-7068-4762-989A84A6219E}"/>
              </a:ext>
            </a:extLst>
          </p:cNvPr>
          <p:cNvSpPr>
            <a:spLocks noGrp="1"/>
          </p:cNvSpPr>
          <p:nvPr>
            <p:ph type="body" sz="quarter" idx="27" hasCustomPrompt="1"/>
          </p:nvPr>
        </p:nvSpPr>
        <p:spPr>
          <a:xfrm>
            <a:off x="5101047" y="5760840"/>
            <a:ext cx="2556703" cy="860311"/>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114" name="Lower Left Callout Left Copy 2">
            <a:extLst>
              <a:ext uri="{FF2B5EF4-FFF2-40B4-BE49-F238E27FC236}">
                <a16:creationId xmlns:a16="http://schemas.microsoft.com/office/drawing/2014/main" id="{C4A77405-C2DA-0338-412C-A1BA465CB92B}"/>
              </a:ext>
            </a:extLst>
          </p:cNvPr>
          <p:cNvSpPr>
            <a:spLocks noGrp="1"/>
          </p:cNvSpPr>
          <p:nvPr>
            <p:ph type="body" sz="quarter" idx="26" hasCustomPrompt="1"/>
          </p:nvPr>
        </p:nvSpPr>
        <p:spPr>
          <a:xfrm>
            <a:off x="1396524" y="5760840"/>
            <a:ext cx="2723944" cy="860311"/>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113" name="Lower Left Callout Right Copy 1">
            <a:extLst>
              <a:ext uri="{FF2B5EF4-FFF2-40B4-BE49-F238E27FC236}">
                <a16:creationId xmlns:a16="http://schemas.microsoft.com/office/drawing/2014/main" id="{8ABB189D-4EF2-894A-1E91-8EABE925B82F}"/>
              </a:ext>
            </a:extLst>
          </p:cNvPr>
          <p:cNvSpPr>
            <a:spLocks noGrp="1"/>
          </p:cNvSpPr>
          <p:nvPr>
            <p:ph type="body" sz="quarter" idx="25" hasCustomPrompt="1"/>
          </p:nvPr>
        </p:nvSpPr>
        <p:spPr>
          <a:xfrm>
            <a:off x="5101047" y="4677474"/>
            <a:ext cx="2556703" cy="860311"/>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dirty="0"/>
              <a:t>Third level</a:t>
            </a:r>
          </a:p>
          <a:p>
            <a:pPr lvl="3"/>
            <a:r>
              <a:rPr lang="en-US" dirty="0"/>
              <a:t>Fourth level</a:t>
            </a:r>
          </a:p>
          <a:p>
            <a:pPr lvl="4"/>
            <a:r>
              <a:rPr lang="en-US" dirty="0"/>
              <a:t>Fifth level</a:t>
            </a:r>
          </a:p>
        </p:txBody>
      </p:sp>
      <p:sp>
        <p:nvSpPr>
          <p:cNvPr id="112" name="Lower Left Callout Left Copy 1">
            <a:extLst>
              <a:ext uri="{FF2B5EF4-FFF2-40B4-BE49-F238E27FC236}">
                <a16:creationId xmlns:a16="http://schemas.microsoft.com/office/drawing/2014/main" id="{25E314F8-F207-10E8-960E-584C91DA9BE4}"/>
              </a:ext>
            </a:extLst>
          </p:cNvPr>
          <p:cNvSpPr>
            <a:spLocks noGrp="1"/>
          </p:cNvSpPr>
          <p:nvPr>
            <p:ph type="body" sz="quarter" idx="24" hasCustomPrompt="1"/>
          </p:nvPr>
        </p:nvSpPr>
        <p:spPr>
          <a:xfrm>
            <a:off x="1396524" y="4677474"/>
            <a:ext cx="2723944" cy="860311"/>
          </a:xfrm>
        </p:spPr>
        <p:txBody>
          <a:bodyPr lIns="0"/>
          <a:lstStyle>
            <a:lvl3pPr>
              <a:defRPr>
                <a:latin typeface="+mj-lt"/>
              </a:defRPr>
            </a:lvl3pPr>
            <a:lvl5pPr>
              <a:defRPr b="0" i="0">
                <a:latin typeface="Segoe UI" panose="020B0502040204020203" pitchFamily="34" charset="0"/>
                <a:cs typeface="Segoe UI" panose="020B0502040204020203" pitchFamily="34" charset="0"/>
              </a:defRPr>
            </a:lvl5pPr>
          </a:lstStyle>
          <a:p>
            <a:pPr lvl="2"/>
            <a:r>
              <a:rPr lang="en-US"/>
              <a:t>Third level</a:t>
            </a:r>
          </a:p>
          <a:p>
            <a:pPr lvl="3"/>
            <a:r>
              <a:rPr lang="en-US"/>
              <a:t>Fourth level</a:t>
            </a:r>
          </a:p>
          <a:p>
            <a:pPr lvl="4"/>
            <a:r>
              <a:rPr lang="en-US"/>
              <a:t>Fifth level</a:t>
            </a:r>
          </a:p>
        </p:txBody>
      </p:sp>
      <p:sp>
        <p:nvSpPr>
          <p:cNvPr id="116" name="Lower Left Callout Title">
            <a:extLst>
              <a:ext uri="{FF2B5EF4-FFF2-40B4-BE49-F238E27FC236}">
                <a16:creationId xmlns:a16="http://schemas.microsoft.com/office/drawing/2014/main" id="{219FC021-D164-F09D-48BE-CB8A41F50D19}"/>
              </a:ext>
            </a:extLst>
          </p:cNvPr>
          <p:cNvSpPr>
            <a:spLocks noGrp="1"/>
          </p:cNvSpPr>
          <p:nvPr>
            <p:ph sz="quarter" idx="19"/>
          </p:nvPr>
        </p:nvSpPr>
        <p:spPr>
          <a:xfrm>
            <a:off x="293712" y="3694112"/>
            <a:ext cx="7832287" cy="615553"/>
          </a:xfrm>
          <a:noFill/>
        </p:spPr>
        <p:txBody>
          <a:bodyPr wrap="square" lIns="274320" tIns="182880" rIns="274320" bIns="182880">
            <a:spAutoFit/>
          </a:bodyPr>
          <a:lstStyle>
            <a:lvl1pPr>
              <a:defRPr>
                <a:solidFill>
                  <a:srgbClr val="225B61"/>
                </a:solidFill>
              </a:defRPr>
            </a:lvl1pPr>
          </a:lstStyle>
          <a:p>
            <a:pPr lvl="0"/>
            <a:r>
              <a:rPr lang="en-US" dirty="0"/>
              <a:t>Click to edit Master text styles</a:t>
            </a:r>
          </a:p>
        </p:txBody>
      </p:sp>
      <p:sp>
        <p:nvSpPr>
          <p:cNvPr id="118" name="Upper Right Copy">
            <a:extLst>
              <a:ext uri="{FF2B5EF4-FFF2-40B4-BE49-F238E27FC236}">
                <a16:creationId xmlns:a16="http://schemas.microsoft.com/office/drawing/2014/main" id="{D18776D0-07FB-A659-EB23-ED2D94546628}"/>
              </a:ext>
            </a:extLst>
          </p:cNvPr>
          <p:cNvSpPr>
            <a:spLocks noGrp="1"/>
          </p:cNvSpPr>
          <p:nvPr>
            <p:ph sz="quarter" idx="38"/>
          </p:nvPr>
        </p:nvSpPr>
        <p:spPr>
          <a:xfrm>
            <a:off x="8367485" y="1510501"/>
            <a:ext cx="3367306" cy="1977098"/>
          </a:xfrm>
        </p:spPr>
        <p:txBody>
          <a:bodyPr lIns="0" tIns="0" rIns="0" bIns="0" anchor="ctr">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cxnSp>
        <p:nvCxnSpPr>
          <p:cNvPr id="69" name="Upper Divider Line">
            <a:extLst>
              <a:ext uri="{FF2B5EF4-FFF2-40B4-BE49-F238E27FC236}">
                <a16:creationId xmlns:a16="http://schemas.microsoft.com/office/drawing/2014/main" id="{B3738289-1153-FEE4-0AFE-60F606F7EE07}"/>
              </a:ext>
            </a:extLst>
          </p:cNvPr>
          <p:cNvCxnSpPr>
            <a:cxnSpLocks/>
          </p:cNvCxnSpPr>
          <p:nvPr userDrawn="1"/>
        </p:nvCxnSpPr>
        <p:spPr>
          <a:xfrm>
            <a:off x="8126005" y="1510500"/>
            <a:ext cx="0" cy="1969904"/>
          </a:xfrm>
          <a:prstGeom prst="line">
            <a:avLst/>
          </a:prstGeom>
          <a:ln w="19050">
            <a:solidFill>
              <a:srgbClr val="225B6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Upper Left Copy">
            <a:extLst>
              <a:ext uri="{FF2B5EF4-FFF2-40B4-BE49-F238E27FC236}">
                <a16:creationId xmlns:a16="http://schemas.microsoft.com/office/drawing/2014/main" id="{1360DF35-278B-3184-D1AC-089F3F39DD34}"/>
              </a:ext>
            </a:extLst>
          </p:cNvPr>
          <p:cNvSpPr>
            <a:spLocks noGrp="1"/>
          </p:cNvSpPr>
          <p:nvPr>
            <p:ph sz="quarter" idx="36"/>
          </p:nvPr>
        </p:nvSpPr>
        <p:spPr>
          <a:xfrm>
            <a:off x="584200" y="1510501"/>
            <a:ext cx="7281336" cy="1977098"/>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11150599" cy="523220"/>
          </a:xfrm>
        </p:spPr>
        <p:txBody>
          <a:bodyPr lIns="0"/>
          <a:lstStyle>
            <a:lvl1pPr>
              <a:defRPr sz="2800">
                <a:solidFill>
                  <a:srgbClr val="225B61"/>
                </a:solidFill>
              </a:defRPr>
            </a:lvl1pPr>
          </a:lstStyle>
          <a:p>
            <a:r>
              <a:rPr lang="en-US" dirty="0"/>
              <a:t>Click to edit Master title style</a:t>
            </a:r>
          </a:p>
        </p:txBody>
      </p:sp>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Tree>
    <p:extLst>
      <p:ext uri="{BB962C8B-B14F-4D97-AF65-F5344CB8AC3E}">
        <p14:creationId xmlns:p14="http://schemas.microsoft.com/office/powerpoint/2010/main" val="27465504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93" name="Text Placeholder 46">
            <a:extLst>
              <a:ext uri="{FF2B5EF4-FFF2-40B4-BE49-F238E27FC236}">
                <a16:creationId xmlns:a16="http://schemas.microsoft.com/office/drawing/2014/main" id="{924FAF22-43D6-B82B-0753-AFA7167EE28B}"/>
              </a:ext>
            </a:extLst>
          </p:cNvPr>
          <p:cNvSpPr>
            <a:spLocks noGrp="1"/>
          </p:cNvSpPr>
          <p:nvPr>
            <p:ph type="body" sz="quarter" idx="35" hasCustomPrompt="1"/>
          </p:nvPr>
        </p:nvSpPr>
        <p:spPr>
          <a:xfrm>
            <a:off x="4274737" y="4278313"/>
            <a:ext cx="864081" cy="495802"/>
          </a:xfrm>
        </p:spPr>
        <p:txBody>
          <a:bodyPr/>
          <a:lstStyle>
            <a:lvl1pPr marL="0" indent="0">
              <a:buNone/>
              <a:defRPr sz="3600">
                <a:solidFill>
                  <a:schemeClr val="accent1"/>
                </a:solidFill>
                <a:latin typeface="+mj-lt"/>
              </a:defRPr>
            </a:lvl1pPr>
          </a:lstStyle>
          <a:p>
            <a:pPr lvl="0"/>
            <a:r>
              <a:rPr lang="en-US" dirty="0"/>
              <a:t>10%</a:t>
            </a:r>
          </a:p>
        </p:txBody>
      </p:sp>
      <p:sp>
        <p:nvSpPr>
          <p:cNvPr id="92" name="Text Placeholder 46">
            <a:extLst>
              <a:ext uri="{FF2B5EF4-FFF2-40B4-BE49-F238E27FC236}">
                <a16:creationId xmlns:a16="http://schemas.microsoft.com/office/drawing/2014/main" id="{16DDA00A-47EC-DEA6-328C-F94BD93419BA}"/>
              </a:ext>
            </a:extLst>
          </p:cNvPr>
          <p:cNvSpPr>
            <a:spLocks noGrp="1"/>
          </p:cNvSpPr>
          <p:nvPr>
            <p:ph type="body" sz="quarter" idx="34" hasCustomPrompt="1"/>
          </p:nvPr>
        </p:nvSpPr>
        <p:spPr>
          <a:xfrm>
            <a:off x="1606069" y="4284987"/>
            <a:ext cx="864081" cy="495802"/>
          </a:xfrm>
        </p:spPr>
        <p:txBody>
          <a:bodyPr/>
          <a:lstStyle>
            <a:lvl1pPr marL="0" indent="0">
              <a:buNone/>
              <a:defRPr sz="3600">
                <a:solidFill>
                  <a:schemeClr val="accent1"/>
                </a:solidFill>
                <a:latin typeface="+mj-lt"/>
              </a:defRPr>
            </a:lvl1pPr>
          </a:lstStyle>
          <a:p>
            <a:pPr lvl="0"/>
            <a:r>
              <a:rPr lang="en-US" dirty="0"/>
              <a:t>10%</a:t>
            </a:r>
          </a:p>
        </p:txBody>
      </p:sp>
      <p:sp>
        <p:nvSpPr>
          <p:cNvPr id="35" name="Rectangle 34">
            <a:extLst>
              <a:ext uri="{FF2B5EF4-FFF2-40B4-BE49-F238E27FC236}">
                <a16:creationId xmlns:a16="http://schemas.microsoft.com/office/drawing/2014/main" id="{057D9494-3B99-4459-05B5-5D2830602CEA}"/>
              </a:ext>
              <a:ext uri="{C183D7F6-B498-43B3-948B-1728B52AA6E4}">
                <adec:decorative xmlns:adec="http://schemas.microsoft.com/office/drawing/2017/decorative" val="1"/>
              </a:ext>
            </a:extLst>
          </p:cNvPr>
          <p:cNvSpPr/>
          <p:nvPr userDrawn="1"/>
        </p:nvSpPr>
        <p:spPr>
          <a:xfrm>
            <a:off x="6242049" y="4045226"/>
            <a:ext cx="5357813" cy="25077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46">
            <a:extLst>
              <a:ext uri="{FF2B5EF4-FFF2-40B4-BE49-F238E27FC236}">
                <a16:creationId xmlns:a16="http://schemas.microsoft.com/office/drawing/2014/main" id="{EF54A32C-CB71-F7F7-0950-9B92CAD2423A}"/>
              </a:ext>
            </a:extLst>
          </p:cNvPr>
          <p:cNvSpPr>
            <a:spLocks noGrp="1"/>
          </p:cNvSpPr>
          <p:nvPr>
            <p:ph type="body" sz="quarter" idx="26" hasCustomPrompt="1"/>
          </p:nvPr>
        </p:nvSpPr>
        <p:spPr>
          <a:xfrm>
            <a:off x="6613888" y="4642077"/>
            <a:ext cx="2455500" cy="461665"/>
          </a:xfrm>
        </p:spPr>
        <p:txBody>
          <a:bodyPr/>
          <a:lstStyle>
            <a:lvl1pPr marL="0" indent="0">
              <a:buNone/>
              <a:defRPr sz="1000">
                <a:latin typeface="+mn-lt"/>
              </a:defRPr>
            </a:lvl1pPr>
          </a:lstStyle>
          <a:p>
            <a:pPr lvl="0"/>
            <a:r>
              <a:rPr lang="en-US" dirty="0"/>
              <a:t>Placeholder Insight, 10pt font. Semi-bold title and link. Use arrange tool to space equally vertically.</a:t>
            </a:r>
          </a:p>
        </p:txBody>
      </p:sp>
      <p:sp>
        <p:nvSpPr>
          <p:cNvPr id="48" name="Text Placeholder 46">
            <a:extLst>
              <a:ext uri="{FF2B5EF4-FFF2-40B4-BE49-F238E27FC236}">
                <a16:creationId xmlns:a16="http://schemas.microsoft.com/office/drawing/2014/main" id="{6C341997-D827-D4B6-D074-EB65A7C7F6A3}"/>
              </a:ext>
            </a:extLst>
          </p:cNvPr>
          <p:cNvSpPr>
            <a:spLocks noGrp="1"/>
          </p:cNvSpPr>
          <p:nvPr>
            <p:ph type="body" sz="quarter" idx="11" hasCustomPrompt="1"/>
          </p:nvPr>
        </p:nvSpPr>
        <p:spPr>
          <a:xfrm>
            <a:off x="6250875" y="739834"/>
            <a:ext cx="4704464" cy="247650"/>
          </a:xfrm>
        </p:spPr>
        <p:txBody>
          <a:bodyPr/>
          <a:lstStyle>
            <a:lvl1pPr marL="0" indent="0">
              <a:buNone/>
              <a:defRPr>
                <a:latin typeface="+mj-lt"/>
              </a:defRPr>
            </a:lvl1pPr>
          </a:lstStyle>
          <a:p>
            <a:pPr lvl="0"/>
            <a:r>
              <a:rPr lang="en-US" dirty="0"/>
              <a:t>Title 16pt Semi-bold</a:t>
            </a:r>
          </a:p>
        </p:txBody>
      </p:sp>
      <p:sp>
        <p:nvSpPr>
          <p:cNvPr id="3" name="Rectangle 2">
            <a:extLst>
              <a:ext uri="{FF2B5EF4-FFF2-40B4-BE49-F238E27FC236}">
                <a16:creationId xmlns:a16="http://schemas.microsoft.com/office/drawing/2014/main" id="{72C2B450-7C51-3BEC-0A4E-3B1C4B150B0E}"/>
              </a:ext>
            </a:extLst>
          </p:cNvPr>
          <p:cNvSpPr/>
          <p:nvPr userDrawn="1"/>
        </p:nvSpPr>
        <p:spPr>
          <a:xfrm rot="5400000">
            <a:off x="-3279783" y="3282943"/>
            <a:ext cx="6857998" cy="292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TextBox 3">
            <a:extLst>
              <a:ext uri="{FF2B5EF4-FFF2-40B4-BE49-F238E27FC236}">
                <a16:creationId xmlns:a16="http://schemas.microsoft.com/office/drawing/2014/main" id="{78F2DED9-DE40-D040-3CFF-4645D9C380FF}"/>
              </a:ext>
            </a:extLst>
          </p:cNvPr>
          <p:cNvSpPr txBox="1"/>
          <p:nvPr userDrawn="1"/>
        </p:nvSpPr>
        <p:spPr>
          <a:xfrm rot="5400000">
            <a:off x="-1146964" y="1305984"/>
            <a:ext cx="2590800" cy="246221"/>
          </a:xfrm>
          <a:prstGeom prst="rect">
            <a:avLst/>
          </a:prstGeom>
          <a:noFill/>
        </p:spPr>
        <p:txBody>
          <a:bodyPr wrap="square" rtlCol="0">
            <a:spAutoFit/>
          </a:bodyPr>
          <a:lstStyle/>
          <a:p>
            <a:r>
              <a:rPr lang="en-US" sz="1000" b="1" spc="200" dirty="0">
                <a:solidFill>
                  <a:schemeClr val="accent1">
                    <a:lumMod val="40000"/>
                    <a:lumOff val="60000"/>
                  </a:schemeClr>
                </a:solidFill>
                <a:latin typeface="Segoe UI" panose="020B0502040204020203" pitchFamily="34" charset="0"/>
                <a:cs typeface="Segoe UI" panose="020B0502040204020203" pitchFamily="34" charset="0"/>
              </a:rPr>
              <a:t>LISTEN AND CONSULT</a:t>
            </a:r>
          </a:p>
        </p:txBody>
      </p:sp>
      <p:sp>
        <p:nvSpPr>
          <p:cNvPr id="38" name="Rectangle 37">
            <a:extLst>
              <a:ext uri="{FF2B5EF4-FFF2-40B4-BE49-F238E27FC236}">
                <a16:creationId xmlns:a16="http://schemas.microsoft.com/office/drawing/2014/main" id="{A3FD0A47-16EE-F8B3-7147-6044201AAFA4}"/>
              </a:ext>
            </a:extLst>
          </p:cNvPr>
          <p:cNvSpPr/>
          <p:nvPr userDrawn="1"/>
        </p:nvSpPr>
        <p:spPr bwMode="auto">
          <a:xfrm>
            <a:off x="579438" y="166466"/>
            <a:ext cx="94773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SMB Insights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9" name="Rectangle 38">
            <a:extLst>
              <a:ext uri="{FF2B5EF4-FFF2-40B4-BE49-F238E27FC236}">
                <a16:creationId xmlns:a16="http://schemas.microsoft.com/office/drawing/2014/main" id="{E1DD0974-917C-7C8D-4945-880DDB6EA8A7}"/>
              </a:ext>
            </a:extLst>
          </p:cNvPr>
          <p:cNvSpPr/>
          <p:nvPr userDrawn="1"/>
        </p:nvSpPr>
        <p:spPr bwMode="auto">
          <a:xfrm>
            <a:off x="1634995" y="166466"/>
            <a:ext cx="116462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accent1"/>
                </a:solidFill>
                <a:effectLst/>
                <a:uLnTx/>
                <a:uFillTx/>
                <a:latin typeface="+mj-lt"/>
                <a:ea typeface="+mn-ea"/>
                <a:cs typeface="+mn-cs"/>
              </a:rPr>
              <a:t>Solution Overview</a:t>
            </a:r>
            <a:endParaRPr kumimoji="0" lang="en-US" sz="900" b="1" i="0" u="none" strike="noStrike" kern="1200" cap="none" spc="0" normalizeH="0" baseline="0" noProof="0" dirty="0">
              <a:ln>
                <a:noFill/>
              </a:ln>
              <a:solidFill>
                <a:schemeClr val="accent1"/>
              </a:solidFill>
              <a:effectLst/>
              <a:uLnTx/>
              <a:uFillTx/>
              <a:latin typeface="+mj-lt"/>
              <a:ea typeface="+mn-ea"/>
              <a:cs typeface="+mn-cs"/>
            </a:endParaRPr>
          </a:p>
        </p:txBody>
      </p:sp>
      <p:sp>
        <p:nvSpPr>
          <p:cNvPr id="40" name="Rectangle 39">
            <a:extLst>
              <a:ext uri="{FF2B5EF4-FFF2-40B4-BE49-F238E27FC236}">
                <a16:creationId xmlns:a16="http://schemas.microsoft.com/office/drawing/2014/main" id="{ACA58B32-4770-E993-DDC1-2C743EA902F7}"/>
              </a:ext>
            </a:extLst>
          </p:cNvPr>
          <p:cNvSpPr/>
          <p:nvPr userDrawn="1"/>
        </p:nvSpPr>
        <p:spPr bwMode="auto">
          <a:xfrm>
            <a:off x="2907435" y="166466"/>
            <a:ext cx="73285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Product</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586CC00-D6B0-5AAE-0442-6A65CAB3CEB4}"/>
              </a:ext>
            </a:extLst>
          </p:cNvPr>
          <p:cNvSpPr/>
          <p:nvPr userDrawn="1"/>
        </p:nvSpPr>
        <p:spPr bwMode="auto">
          <a:xfrm>
            <a:off x="3748110" y="166466"/>
            <a:ext cx="1346698"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Conversation Guide</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cxnSp>
        <p:nvCxnSpPr>
          <p:cNvPr id="42" name="Straight Connector 41">
            <a:extLst>
              <a:ext uri="{FF2B5EF4-FFF2-40B4-BE49-F238E27FC236}">
                <a16:creationId xmlns:a16="http://schemas.microsoft.com/office/drawing/2014/main" id="{7077C176-B21A-24B8-B20E-19CAD037B967}"/>
              </a:ext>
              <a:ext uri="{C183D7F6-B498-43B3-948B-1728B52AA6E4}">
                <adec:decorative xmlns:adec="http://schemas.microsoft.com/office/drawing/2017/decorative" val="1"/>
              </a:ext>
            </a:extLst>
          </p:cNvPr>
          <p:cNvCxnSpPr>
            <a:cxnSpLocks/>
          </p:cNvCxnSpPr>
          <p:nvPr userDrawn="1"/>
        </p:nvCxnSpPr>
        <p:spPr>
          <a:xfrm>
            <a:off x="627368" y="392668"/>
            <a:ext cx="532099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75EF6CB-8C81-0013-733C-7F2D625D0B5A}"/>
              </a:ext>
            </a:extLst>
          </p:cNvPr>
          <p:cNvSpPr/>
          <p:nvPr userDrawn="1"/>
        </p:nvSpPr>
        <p:spPr bwMode="auto">
          <a:xfrm>
            <a:off x="5202628" y="166466"/>
            <a:ext cx="74573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Next Steps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50" name="Text Placeholder 49">
            <a:extLst>
              <a:ext uri="{FF2B5EF4-FFF2-40B4-BE49-F238E27FC236}">
                <a16:creationId xmlns:a16="http://schemas.microsoft.com/office/drawing/2014/main" id="{092050E5-810D-05C8-AA25-A6CB40035A95}"/>
              </a:ext>
            </a:extLst>
          </p:cNvPr>
          <p:cNvSpPr>
            <a:spLocks noGrp="1"/>
          </p:cNvSpPr>
          <p:nvPr>
            <p:ph type="body" sz="quarter" idx="12" hasCustomPrompt="1"/>
          </p:nvPr>
        </p:nvSpPr>
        <p:spPr>
          <a:xfrm>
            <a:off x="579438" y="5567363"/>
            <a:ext cx="5057433" cy="995362"/>
          </a:xfrm>
        </p:spPr>
        <p:txBody>
          <a:bodyPr/>
          <a:lstStyle>
            <a:lvl1pPr marL="0" indent="0">
              <a:buNone/>
              <a:defRPr sz="800"/>
            </a:lvl1pPr>
          </a:lstStyle>
          <a:p>
            <a:pPr lvl="0"/>
            <a:r>
              <a:rPr lang="en-US" dirty="0"/>
              <a:t>Sources</a:t>
            </a:r>
          </a:p>
        </p:txBody>
      </p:sp>
      <p:sp>
        <p:nvSpPr>
          <p:cNvPr id="60" name="Text Placeholder 46">
            <a:extLst>
              <a:ext uri="{FF2B5EF4-FFF2-40B4-BE49-F238E27FC236}">
                <a16:creationId xmlns:a16="http://schemas.microsoft.com/office/drawing/2014/main" id="{382D691F-0EAB-E631-644B-24B69571EBC9}"/>
              </a:ext>
            </a:extLst>
          </p:cNvPr>
          <p:cNvSpPr>
            <a:spLocks noGrp="1"/>
          </p:cNvSpPr>
          <p:nvPr>
            <p:ph type="body" sz="quarter" idx="22" hasCustomPrompt="1"/>
          </p:nvPr>
        </p:nvSpPr>
        <p:spPr>
          <a:xfrm>
            <a:off x="7008494" y="1304151"/>
            <a:ext cx="4591368" cy="369332"/>
          </a:xfrm>
        </p:spPr>
        <p:txBody>
          <a:bodyPr/>
          <a:lstStyle>
            <a:lvl1pPr marL="0" indent="0">
              <a:buNone/>
              <a:defRPr sz="1200">
                <a:latin typeface="+mn-lt"/>
              </a:defRPr>
            </a:lvl1pPr>
          </a:lstStyle>
          <a:p>
            <a:pPr lvl="0"/>
            <a:r>
              <a:rPr lang="en-US" dirty="0"/>
              <a:t>Placeholder Insight, 12pt font. Semi-bold main point in blue. Use arrange tool to space equally vertically.</a:t>
            </a:r>
          </a:p>
        </p:txBody>
      </p:sp>
      <p:pic>
        <p:nvPicPr>
          <p:cNvPr id="30" name="Graphic 29">
            <a:extLst>
              <a:ext uri="{FF2B5EF4-FFF2-40B4-BE49-F238E27FC236}">
                <a16:creationId xmlns:a16="http://schemas.microsoft.com/office/drawing/2014/main" id="{EAB426F2-D526-F033-28CA-B7675A27048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438" y="4285837"/>
            <a:ext cx="802101" cy="890035"/>
          </a:xfrm>
          <a:prstGeom prst="rect">
            <a:avLst/>
          </a:prstGeom>
        </p:spPr>
      </p:pic>
      <p:pic>
        <p:nvPicPr>
          <p:cNvPr id="31" name="Graphic 30">
            <a:extLst>
              <a:ext uri="{FF2B5EF4-FFF2-40B4-BE49-F238E27FC236}">
                <a16:creationId xmlns:a16="http://schemas.microsoft.com/office/drawing/2014/main" id="{16DFC7AB-BE4E-999B-B344-5FC47706E06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30964" y="4278313"/>
            <a:ext cx="897725" cy="897725"/>
          </a:xfrm>
          <a:prstGeom prst="rect">
            <a:avLst/>
          </a:prstGeom>
        </p:spPr>
      </p:pic>
      <p:pic>
        <p:nvPicPr>
          <p:cNvPr id="37" name="Graphic 36">
            <a:extLst>
              <a:ext uri="{FF2B5EF4-FFF2-40B4-BE49-F238E27FC236}">
                <a16:creationId xmlns:a16="http://schemas.microsoft.com/office/drawing/2014/main" id="{41590FB9-F0ED-9DEF-8E82-C172E696839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257955" y="1976949"/>
            <a:ext cx="416818" cy="416814"/>
          </a:xfrm>
          <a:prstGeom prst="rect">
            <a:avLst/>
          </a:prstGeom>
        </p:spPr>
      </p:pic>
      <p:pic>
        <p:nvPicPr>
          <p:cNvPr id="46" name="Graphic 45">
            <a:extLst>
              <a:ext uri="{FF2B5EF4-FFF2-40B4-BE49-F238E27FC236}">
                <a16:creationId xmlns:a16="http://schemas.microsoft.com/office/drawing/2014/main" id="{9B33F7F9-FA72-4F50-57F8-2648F9EBFC00}"/>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257955" y="1289050"/>
            <a:ext cx="469576" cy="352182"/>
          </a:xfrm>
          <a:prstGeom prst="rect">
            <a:avLst/>
          </a:prstGeom>
        </p:spPr>
      </p:pic>
      <p:pic>
        <p:nvPicPr>
          <p:cNvPr id="62" name="Graphic 61">
            <a:extLst>
              <a:ext uri="{FF2B5EF4-FFF2-40B4-BE49-F238E27FC236}">
                <a16:creationId xmlns:a16="http://schemas.microsoft.com/office/drawing/2014/main" id="{14018A2A-488A-66F5-8CBA-4C08E8CEB239}"/>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257955" y="2580892"/>
            <a:ext cx="416818" cy="448342"/>
          </a:xfrm>
          <a:prstGeom prst="rect">
            <a:avLst/>
          </a:prstGeom>
        </p:spPr>
      </p:pic>
      <p:pic>
        <p:nvPicPr>
          <p:cNvPr id="64" name="Graphic 63">
            <a:extLst>
              <a:ext uri="{FF2B5EF4-FFF2-40B4-BE49-F238E27FC236}">
                <a16:creationId xmlns:a16="http://schemas.microsoft.com/office/drawing/2014/main" id="{1AC4236E-C666-1045-7E35-3AE07D415F24}"/>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6257955" y="3275994"/>
            <a:ext cx="416818" cy="416818"/>
          </a:xfrm>
          <a:prstGeom prst="rect">
            <a:avLst/>
          </a:prstGeom>
        </p:spPr>
      </p:pic>
      <p:sp>
        <p:nvSpPr>
          <p:cNvPr id="65" name="TextBox 64">
            <a:extLst>
              <a:ext uri="{FF2B5EF4-FFF2-40B4-BE49-F238E27FC236}">
                <a16:creationId xmlns:a16="http://schemas.microsoft.com/office/drawing/2014/main" id="{71D7053C-D16A-3EF3-C1C8-8D34AA0A4CA9}"/>
              </a:ext>
            </a:extLst>
          </p:cNvPr>
          <p:cNvSpPr txBox="1"/>
          <p:nvPr userDrawn="1"/>
        </p:nvSpPr>
        <p:spPr>
          <a:xfrm>
            <a:off x="6513369" y="4178609"/>
            <a:ext cx="3044250" cy="338554"/>
          </a:xfrm>
          <a:prstGeom prst="rect">
            <a:avLst/>
          </a:prstGeom>
          <a:noFill/>
        </p:spPr>
        <p:txBody>
          <a:bodyPr wrap="square">
            <a:spAutoFit/>
          </a:bodyPr>
          <a:lstStyle/>
          <a:p>
            <a:r>
              <a:rPr lang="en-US" sz="1600" b="1" dirty="0">
                <a:latin typeface="Segoe UI Semibold" panose="020B0502040204020203" pitchFamily="34" charset="0"/>
                <a:cs typeface="Segoe UI Semibold" panose="020B0502040204020203" pitchFamily="34" charset="0"/>
              </a:rPr>
              <a:t>Learning Tools</a:t>
            </a:r>
          </a:p>
        </p:txBody>
      </p:sp>
      <p:sp>
        <p:nvSpPr>
          <p:cNvPr id="80" name="Text Placeholder 46">
            <a:extLst>
              <a:ext uri="{FF2B5EF4-FFF2-40B4-BE49-F238E27FC236}">
                <a16:creationId xmlns:a16="http://schemas.microsoft.com/office/drawing/2014/main" id="{F28E0CBA-4CB1-7BC1-9ACC-FEDA69261E69}"/>
              </a:ext>
            </a:extLst>
          </p:cNvPr>
          <p:cNvSpPr>
            <a:spLocks noGrp="1"/>
          </p:cNvSpPr>
          <p:nvPr>
            <p:ph type="body" sz="quarter" idx="23" hasCustomPrompt="1"/>
          </p:nvPr>
        </p:nvSpPr>
        <p:spPr>
          <a:xfrm>
            <a:off x="7008495" y="1982825"/>
            <a:ext cx="4591368" cy="369332"/>
          </a:xfrm>
        </p:spPr>
        <p:txBody>
          <a:bodyPr/>
          <a:lstStyle>
            <a:lvl1pPr marL="0" indent="0">
              <a:buNone/>
              <a:defRPr sz="1200">
                <a:latin typeface="+mn-lt"/>
              </a:defRPr>
            </a:lvl1pPr>
          </a:lstStyle>
          <a:p>
            <a:pPr lvl="0"/>
            <a:r>
              <a:rPr lang="en-US" dirty="0"/>
              <a:t>Placeholder Insight, 12pt font. Semi-bold main point in blue. Use arrange tool to space equally vertically.</a:t>
            </a:r>
          </a:p>
        </p:txBody>
      </p:sp>
      <p:sp>
        <p:nvSpPr>
          <p:cNvPr id="81" name="Text Placeholder 46">
            <a:extLst>
              <a:ext uri="{FF2B5EF4-FFF2-40B4-BE49-F238E27FC236}">
                <a16:creationId xmlns:a16="http://schemas.microsoft.com/office/drawing/2014/main" id="{E5797341-CCA2-0716-A85C-04D2E2092EDF}"/>
              </a:ext>
            </a:extLst>
          </p:cNvPr>
          <p:cNvSpPr>
            <a:spLocks noGrp="1"/>
          </p:cNvSpPr>
          <p:nvPr>
            <p:ph type="body" sz="quarter" idx="24" hasCustomPrompt="1"/>
          </p:nvPr>
        </p:nvSpPr>
        <p:spPr>
          <a:xfrm>
            <a:off x="7008495" y="2584678"/>
            <a:ext cx="4591368" cy="369332"/>
          </a:xfrm>
        </p:spPr>
        <p:txBody>
          <a:bodyPr/>
          <a:lstStyle>
            <a:lvl1pPr marL="0" indent="0">
              <a:buNone/>
              <a:defRPr sz="1200">
                <a:latin typeface="+mn-lt"/>
              </a:defRPr>
            </a:lvl1pPr>
          </a:lstStyle>
          <a:p>
            <a:pPr lvl="0"/>
            <a:r>
              <a:rPr lang="en-US" dirty="0"/>
              <a:t>Placeholder Insight, 12pt font. Semi-bold main point in blue. Use arrange tool to space equally vertically.</a:t>
            </a:r>
          </a:p>
        </p:txBody>
      </p:sp>
      <p:sp>
        <p:nvSpPr>
          <p:cNvPr id="82" name="Text Placeholder 46">
            <a:extLst>
              <a:ext uri="{FF2B5EF4-FFF2-40B4-BE49-F238E27FC236}">
                <a16:creationId xmlns:a16="http://schemas.microsoft.com/office/drawing/2014/main" id="{DB31C32A-C73E-C273-995B-D75B968620DA}"/>
              </a:ext>
            </a:extLst>
          </p:cNvPr>
          <p:cNvSpPr>
            <a:spLocks noGrp="1"/>
          </p:cNvSpPr>
          <p:nvPr>
            <p:ph type="body" sz="quarter" idx="25" hasCustomPrompt="1"/>
          </p:nvPr>
        </p:nvSpPr>
        <p:spPr>
          <a:xfrm>
            <a:off x="7008495" y="3281363"/>
            <a:ext cx="4591368" cy="369332"/>
          </a:xfrm>
        </p:spPr>
        <p:txBody>
          <a:bodyPr/>
          <a:lstStyle>
            <a:lvl1pPr marL="0" indent="0">
              <a:buNone/>
              <a:defRPr sz="1200">
                <a:latin typeface="+mn-lt"/>
              </a:defRPr>
            </a:lvl1pPr>
          </a:lstStyle>
          <a:p>
            <a:pPr lvl="0"/>
            <a:r>
              <a:rPr lang="en-US" dirty="0"/>
              <a:t>Placeholder Insight, 12pt font. Semi-bold main point in blue. Use arrange tool to space equally vertically.</a:t>
            </a:r>
          </a:p>
        </p:txBody>
      </p:sp>
      <p:sp>
        <p:nvSpPr>
          <p:cNvPr id="84" name="Text Placeholder 46">
            <a:extLst>
              <a:ext uri="{FF2B5EF4-FFF2-40B4-BE49-F238E27FC236}">
                <a16:creationId xmlns:a16="http://schemas.microsoft.com/office/drawing/2014/main" id="{4470AAF8-0B37-486E-E859-A4D654431188}"/>
              </a:ext>
            </a:extLst>
          </p:cNvPr>
          <p:cNvSpPr>
            <a:spLocks noGrp="1"/>
          </p:cNvSpPr>
          <p:nvPr>
            <p:ph type="body" sz="quarter" idx="27" hasCustomPrompt="1"/>
          </p:nvPr>
        </p:nvSpPr>
        <p:spPr>
          <a:xfrm>
            <a:off x="6620850" y="5302267"/>
            <a:ext cx="2455500" cy="461665"/>
          </a:xfrm>
        </p:spPr>
        <p:txBody>
          <a:bodyPr/>
          <a:lstStyle>
            <a:lvl1pPr marL="0" indent="0">
              <a:buNone/>
              <a:defRPr sz="1000">
                <a:latin typeface="+mn-lt"/>
              </a:defRPr>
            </a:lvl1pPr>
          </a:lstStyle>
          <a:p>
            <a:pPr lvl="0"/>
            <a:r>
              <a:rPr lang="en-US" dirty="0"/>
              <a:t>Placeholder Insight, 10pt font. Semi-bold title and link. Use arrange tool to space equally vertically.</a:t>
            </a:r>
          </a:p>
        </p:txBody>
      </p:sp>
      <p:sp>
        <p:nvSpPr>
          <p:cNvPr id="85" name="Text Placeholder 46">
            <a:extLst>
              <a:ext uri="{FF2B5EF4-FFF2-40B4-BE49-F238E27FC236}">
                <a16:creationId xmlns:a16="http://schemas.microsoft.com/office/drawing/2014/main" id="{CC7D7F90-04FA-2993-AD57-C7E801940DC5}"/>
              </a:ext>
            </a:extLst>
          </p:cNvPr>
          <p:cNvSpPr>
            <a:spLocks noGrp="1"/>
          </p:cNvSpPr>
          <p:nvPr>
            <p:ph type="body" sz="quarter" idx="28" hasCustomPrompt="1"/>
          </p:nvPr>
        </p:nvSpPr>
        <p:spPr>
          <a:xfrm>
            <a:off x="6613888" y="5962458"/>
            <a:ext cx="2455500" cy="461665"/>
          </a:xfrm>
        </p:spPr>
        <p:txBody>
          <a:bodyPr/>
          <a:lstStyle>
            <a:lvl1pPr marL="0" indent="0">
              <a:buNone/>
              <a:defRPr sz="1000">
                <a:latin typeface="+mn-lt"/>
              </a:defRPr>
            </a:lvl1pPr>
          </a:lstStyle>
          <a:p>
            <a:pPr lvl="0"/>
            <a:r>
              <a:rPr lang="en-US" dirty="0"/>
              <a:t>Placeholder Insight, 10pt font. Semi-bold title and link. Use arrange tool to space equally vertically.</a:t>
            </a:r>
          </a:p>
        </p:txBody>
      </p:sp>
      <p:sp>
        <p:nvSpPr>
          <p:cNvPr id="86" name="Text Placeholder 46">
            <a:extLst>
              <a:ext uri="{FF2B5EF4-FFF2-40B4-BE49-F238E27FC236}">
                <a16:creationId xmlns:a16="http://schemas.microsoft.com/office/drawing/2014/main" id="{85237FDC-07BB-B4CB-7EBE-6487DB95349F}"/>
              </a:ext>
            </a:extLst>
          </p:cNvPr>
          <p:cNvSpPr>
            <a:spLocks noGrp="1"/>
          </p:cNvSpPr>
          <p:nvPr>
            <p:ph type="body" sz="quarter" idx="29" hasCustomPrompt="1"/>
          </p:nvPr>
        </p:nvSpPr>
        <p:spPr>
          <a:xfrm>
            <a:off x="9552577" y="4639356"/>
            <a:ext cx="1810975" cy="635907"/>
          </a:xfrm>
        </p:spPr>
        <p:txBody>
          <a:bodyPr/>
          <a:lstStyle>
            <a:lvl1pPr marL="0" indent="0">
              <a:buNone/>
              <a:defRPr sz="1000">
                <a:latin typeface="+mn-lt"/>
              </a:defRPr>
            </a:lvl1pPr>
          </a:lstStyle>
          <a:p>
            <a:pPr lvl="0"/>
            <a:r>
              <a:rPr lang="en-US" dirty="0"/>
              <a:t>Placeholder Insight, 10pt font. Semi-bold title and link. Use arrange tool to space equally vertically.</a:t>
            </a:r>
          </a:p>
        </p:txBody>
      </p:sp>
      <p:sp>
        <p:nvSpPr>
          <p:cNvPr id="87" name="Text Placeholder 36">
            <a:extLst>
              <a:ext uri="{FF2B5EF4-FFF2-40B4-BE49-F238E27FC236}">
                <a16:creationId xmlns:a16="http://schemas.microsoft.com/office/drawing/2014/main" id="{C0370124-9F4E-46FE-87EC-82220700ECA4}"/>
              </a:ext>
            </a:extLst>
          </p:cNvPr>
          <p:cNvSpPr>
            <a:spLocks noGrp="1"/>
          </p:cNvSpPr>
          <p:nvPr>
            <p:ph type="body" sz="quarter" idx="17" hasCustomPrompt="1"/>
          </p:nvPr>
        </p:nvSpPr>
        <p:spPr>
          <a:xfrm>
            <a:off x="596687" y="2101334"/>
            <a:ext cx="4702388" cy="369332"/>
          </a:xfrm>
        </p:spPr>
        <p:txBody>
          <a:bodyPr/>
          <a:lstStyle>
            <a:lvl1pPr marL="0" indent="0">
              <a:buNone/>
              <a:defRPr sz="1200">
                <a:latin typeface="+mn-lt"/>
              </a:defRPr>
            </a:lvl1pPr>
          </a:lstStyle>
          <a:p>
            <a:pPr lvl="0"/>
            <a:r>
              <a:rPr lang="en-US" dirty="0"/>
              <a:t>Place holder text 12pt Semi-bold Paragraph. Bold title/number </a:t>
            </a:r>
            <a:br>
              <a:rPr lang="en-US" dirty="0"/>
            </a:br>
            <a:r>
              <a:rPr lang="en-US" dirty="0"/>
              <a:t>in blue.</a:t>
            </a:r>
          </a:p>
        </p:txBody>
      </p:sp>
      <p:sp>
        <p:nvSpPr>
          <p:cNvPr id="88" name="Text Placeholder 36">
            <a:extLst>
              <a:ext uri="{FF2B5EF4-FFF2-40B4-BE49-F238E27FC236}">
                <a16:creationId xmlns:a16="http://schemas.microsoft.com/office/drawing/2014/main" id="{7CC1B7D1-42F8-254B-0280-69420BCBB8F2}"/>
              </a:ext>
            </a:extLst>
          </p:cNvPr>
          <p:cNvSpPr>
            <a:spLocks noGrp="1"/>
          </p:cNvSpPr>
          <p:nvPr>
            <p:ph type="body" sz="quarter" idx="30" hasCustomPrompt="1"/>
          </p:nvPr>
        </p:nvSpPr>
        <p:spPr>
          <a:xfrm>
            <a:off x="596687" y="2718567"/>
            <a:ext cx="4702388" cy="369332"/>
          </a:xfrm>
        </p:spPr>
        <p:txBody>
          <a:bodyPr/>
          <a:lstStyle>
            <a:lvl1pPr marL="0" indent="0">
              <a:buNone/>
              <a:defRPr sz="1200">
                <a:latin typeface="+mn-lt"/>
              </a:defRPr>
            </a:lvl1pPr>
          </a:lstStyle>
          <a:p>
            <a:pPr lvl="0"/>
            <a:r>
              <a:rPr lang="en-US" dirty="0"/>
              <a:t>Place holder text 12pt Semi-bold Paragraph. Bold title/number </a:t>
            </a:r>
            <a:br>
              <a:rPr lang="en-US" dirty="0"/>
            </a:br>
            <a:r>
              <a:rPr lang="en-US" dirty="0"/>
              <a:t>in blue.</a:t>
            </a:r>
          </a:p>
        </p:txBody>
      </p:sp>
      <p:sp>
        <p:nvSpPr>
          <p:cNvPr id="89" name="Text Placeholder 36">
            <a:extLst>
              <a:ext uri="{FF2B5EF4-FFF2-40B4-BE49-F238E27FC236}">
                <a16:creationId xmlns:a16="http://schemas.microsoft.com/office/drawing/2014/main" id="{8DA17AF7-C2E0-E0D8-C7A2-4836B4E1B6D2}"/>
              </a:ext>
            </a:extLst>
          </p:cNvPr>
          <p:cNvSpPr>
            <a:spLocks noGrp="1"/>
          </p:cNvSpPr>
          <p:nvPr>
            <p:ph type="body" sz="quarter" idx="31" hasCustomPrompt="1"/>
          </p:nvPr>
        </p:nvSpPr>
        <p:spPr>
          <a:xfrm>
            <a:off x="579438" y="3335801"/>
            <a:ext cx="4702388" cy="369332"/>
          </a:xfrm>
        </p:spPr>
        <p:txBody>
          <a:bodyPr/>
          <a:lstStyle>
            <a:lvl1pPr marL="0" indent="0">
              <a:buNone/>
              <a:defRPr sz="1200">
                <a:latin typeface="+mn-lt"/>
              </a:defRPr>
            </a:lvl1pPr>
          </a:lstStyle>
          <a:p>
            <a:pPr lvl="0"/>
            <a:r>
              <a:rPr lang="en-US" dirty="0"/>
              <a:t>Place holder text 12pt Semi-bold Paragraph. Bold title/number </a:t>
            </a:r>
            <a:br>
              <a:rPr lang="en-US" dirty="0"/>
            </a:br>
            <a:r>
              <a:rPr lang="en-US" dirty="0"/>
              <a:t>in blue.</a:t>
            </a:r>
          </a:p>
        </p:txBody>
      </p:sp>
      <p:sp>
        <p:nvSpPr>
          <p:cNvPr id="90" name="Text Placeholder 36">
            <a:extLst>
              <a:ext uri="{FF2B5EF4-FFF2-40B4-BE49-F238E27FC236}">
                <a16:creationId xmlns:a16="http://schemas.microsoft.com/office/drawing/2014/main" id="{AF805B2F-DF2F-E2E9-8EF6-CBA2DB4764DC}"/>
              </a:ext>
            </a:extLst>
          </p:cNvPr>
          <p:cNvSpPr>
            <a:spLocks noGrp="1"/>
          </p:cNvSpPr>
          <p:nvPr>
            <p:ph type="body" sz="quarter" idx="32" hasCustomPrompt="1"/>
          </p:nvPr>
        </p:nvSpPr>
        <p:spPr>
          <a:xfrm>
            <a:off x="596687" y="1388962"/>
            <a:ext cx="4702388" cy="532434"/>
          </a:xfrm>
        </p:spPr>
        <p:txBody>
          <a:bodyPr/>
          <a:lstStyle>
            <a:lvl1pPr marL="0" indent="0">
              <a:buNone/>
              <a:defRPr sz="1200">
                <a:latin typeface="+mn-lt"/>
              </a:defRPr>
            </a:lvl1pPr>
          </a:lstStyle>
          <a:p>
            <a:pPr lvl="0"/>
            <a:r>
              <a:rPr lang="en-US" dirty="0"/>
              <a:t>Place holder text 12pt Semi-bold Paragraph. Bold title/number </a:t>
            </a:r>
            <a:br>
              <a:rPr lang="en-US" dirty="0"/>
            </a:br>
            <a:r>
              <a:rPr lang="en-US" dirty="0"/>
              <a:t>in blue.</a:t>
            </a:r>
          </a:p>
        </p:txBody>
      </p:sp>
      <p:sp>
        <p:nvSpPr>
          <p:cNvPr id="91" name="Text Placeholder 46">
            <a:extLst>
              <a:ext uri="{FF2B5EF4-FFF2-40B4-BE49-F238E27FC236}">
                <a16:creationId xmlns:a16="http://schemas.microsoft.com/office/drawing/2014/main" id="{5268B93D-8476-6D4B-FE88-9620CC6FDD1F}"/>
              </a:ext>
            </a:extLst>
          </p:cNvPr>
          <p:cNvSpPr>
            <a:spLocks noGrp="1"/>
          </p:cNvSpPr>
          <p:nvPr>
            <p:ph type="body" sz="quarter" idx="33" hasCustomPrompt="1"/>
          </p:nvPr>
        </p:nvSpPr>
        <p:spPr>
          <a:xfrm>
            <a:off x="594610" y="741762"/>
            <a:ext cx="5227455" cy="369332"/>
          </a:xfrm>
        </p:spPr>
        <p:txBody>
          <a:bodyPr/>
          <a:lstStyle>
            <a:lvl1pPr marL="0" indent="0">
              <a:buNone/>
              <a:defRPr sz="2400">
                <a:latin typeface="+mj-lt"/>
              </a:defRPr>
            </a:lvl1pPr>
          </a:lstStyle>
          <a:p>
            <a:pPr lvl="0"/>
            <a:r>
              <a:rPr lang="en-US" dirty="0"/>
              <a:t>Title 24pt Semi-bold. Product in Blue.</a:t>
            </a:r>
          </a:p>
        </p:txBody>
      </p:sp>
      <p:sp>
        <p:nvSpPr>
          <p:cNvPr id="94" name="Text Placeholder 36">
            <a:extLst>
              <a:ext uri="{FF2B5EF4-FFF2-40B4-BE49-F238E27FC236}">
                <a16:creationId xmlns:a16="http://schemas.microsoft.com/office/drawing/2014/main" id="{2C772F74-72ED-9F3C-14EB-AE7BE933C094}"/>
              </a:ext>
            </a:extLst>
          </p:cNvPr>
          <p:cNvSpPr>
            <a:spLocks noGrp="1"/>
          </p:cNvSpPr>
          <p:nvPr>
            <p:ph type="body" sz="quarter" idx="36" hasCustomPrompt="1"/>
          </p:nvPr>
        </p:nvSpPr>
        <p:spPr>
          <a:xfrm>
            <a:off x="1626215" y="4905931"/>
            <a:ext cx="1283846" cy="307777"/>
          </a:xfrm>
        </p:spPr>
        <p:txBody>
          <a:bodyPr/>
          <a:lstStyle>
            <a:lvl1pPr marL="0" indent="0">
              <a:buNone/>
              <a:defRPr sz="1000">
                <a:latin typeface="+mj-lt"/>
              </a:defRPr>
            </a:lvl1pPr>
          </a:lstStyle>
          <a:p>
            <a:pPr lvl="0"/>
            <a:r>
              <a:rPr lang="en-US" dirty="0"/>
              <a:t>Graph/stat label, 10pt semi-bold.</a:t>
            </a:r>
          </a:p>
        </p:txBody>
      </p:sp>
      <p:sp>
        <p:nvSpPr>
          <p:cNvPr id="95" name="Text Placeholder 36">
            <a:extLst>
              <a:ext uri="{FF2B5EF4-FFF2-40B4-BE49-F238E27FC236}">
                <a16:creationId xmlns:a16="http://schemas.microsoft.com/office/drawing/2014/main" id="{D68F1E57-9ED7-A1FA-D77D-00E85FA40706}"/>
              </a:ext>
            </a:extLst>
          </p:cNvPr>
          <p:cNvSpPr>
            <a:spLocks noGrp="1"/>
          </p:cNvSpPr>
          <p:nvPr>
            <p:ph type="body" sz="quarter" idx="37" hasCustomPrompt="1"/>
          </p:nvPr>
        </p:nvSpPr>
        <p:spPr>
          <a:xfrm>
            <a:off x="4288209" y="4905931"/>
            <a:ext cx="1283846" cy="307777"/>
          </a:xfrm>
        </p:spPr>
        <p:txBody>
          <a:bodyPr/>
          <a:lstStyle>
            <a:lvl1pPr marL="0" indent="0">
              <a:buNone/>
              <a:defRPr sz="1000">
                <a:latin typeface="+mj-lt"/>
              </a:defRPr>
            </a:lvl1pPr>
          </a:lstStyle>
          <a:p>
            <a:pPr lvl="0"/>
            <a:r>
              <a:rPr lang="en-US" dirty="0"/>
              <a:t>Graph/stat label, 10pt semi-bold.</a:t>
            </a:r>
          </a:p>
        </p:txBody>
      </p:sp>
      <p:cxnSp>
        <p:nvCxnSpPr>
          <p:cNvPr id="5" name="Straight Connector 4">
            <a:extLst>
              <a:ext uri="{FF2B5EF4-FFF2-40B4-BE49-F238E27FC236}">
                <a16:creationId xmlns:a16="http://schemas.microsoft.com/office/drawing/2014/main" id="{70E64E6C-E832-A0B6-FBF7-48FCDF1ADD5F}"/>
              </a:ext>
            </a:extLst>
          </p:cNvPr>
          <p:cNvCxnSpPr>
            <a:cxnSpLocks/>
          </p:cNvCxnSpPr>
          <p:nvPr userDrawn="1"/>
        </p:nvCxnSpPr>
        <p:spPr>
          <a:xfrm>
            <a:off x="1712330" y="392668"/>
            <a:ext cx="1000448"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F3264CD-2C48-0B1C-FEF7-47ABD88C04C7}"/>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6" name="Rectangle 5">
            <a:extLst>
              <a:ext uri="{FF2B5EF4-FFF2-40B4-BE49-F238E27FC236}">
                <a16:creationId xmlns:a16="http://schemas.microsoft.com/office/drawing/2014/main" id="{E5884F26-67D6-0203-7F72-562A648AEB7F}"/>
              </a:ext>
            </a:extLst>
          </p:cNvPr>
          <p:cNvSpPr/>
          <p:nvPr userDrawn="1"/>
        </p:nvSpPr>
        <p:spPr bwMode="auto">
          <a:xfrm>
            <a:off x="6896100" y="166466"/>
            <a:ext cx="4579066"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Migrate and Secure Windows Server and SQL Server for SMB</a:t>
            </a:r>
          </a:p>
        </p:txBody>
      </p:sp>
      <p:pic>
        <p:nvPicPr>
          <p:cNvPr id="7" name="Picture 6" descr="Azure has a new logo, but where do you download it? Here!">
            <a:extLst>
              <a:ext uri="{FF2B5EF4-FFF2-40B4-BE49-F238E27FC236}">
                <a16:creationId xmlns:a16="http://schemas.microsoft.com/office/drawing/2014/main" id="{3F2D53EC-D4C6-F42D-697F-60717046402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16165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0" userDrawn="1">
          <p15:clr>
            <a:srgbClr val="954F72"/>
          </p15:clr>
        </p15:guide>
        <p15:guide id="6" pos="1372">
          <p15:clr>
            <a:srgbClr val="954F72"/>
          </p15:clr>
        </p15:guide>
        <p15:guide id="7" pos="1556">
          <p15:clr>
            <a:srgbClr val="954F72"/>
          </p15:clr>
        </p15:guide>
        <p15:guide id="8" pos="1968" userDrawn="1">
          <p15:clr>
            <a:srgbClr val="954F72"/>
          </p15:clr>
        </p15:guide>
        <p15:guide id="9" pos="2160" userDrawn="1">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44" userDrawn="1">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argeting Scenario_Main">
    <p:spTree>
      <p:nvGrpSpPr>
        <p:cNvPr id="1" name=""/>
        <p:cNvGrpSpPr/>
        <p:nvPr/>
      </p:nvGrpSpPr>
      <p:grpSpPr>
        <a:xfrm>
          <a:off x="0" y="0"/>
          <a:ext cx="0" cy="0"/>
          <a:chOff x="0" y="0"/>
          <a:chExt cx="0" cy="0"/>
        </a:xfrm>
      </p:grpSpPr>
      <p:sp>
        <p:nvSpPr>
          <p:cNvPr id="5" name="Lower Callout Background">
            <a:extLst>
              <a:ext uri="{FF2B5EF4-FFF2-40B4-BE49-F238E27FC236}">
                <a16:creationId xmlns:a16="http://schemas.microsoft.com/office/drawing/2014/main" id="{4A123D2E-94A3-D9EA-C3AD-35DFA78EB0F2}"/>
              </a:ext>
            </a:extLst>
          </p:cNvPr>
          <p:cNvSpPr/>
          <p:nvPr userDrawn="1"/>
        </p:nvSpPr>
        <p:spPr bwMode="auto">
          <a:xfrm>
            <a:off x="292116" y="3694112"/>
            <a:ext cx="11907972" cy="3163888"/>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Lower Callout">
            <a:extLst>
              <a:ext uri="{FF2B5EF4-FFF2-40B4-BE49-F238E27FC236}">
                <a16:creationId xmlns:a16="http://schemas.microsoft.com/office/drawing/2014/main" id="{219FC021-D164-F09D-48BE-CB8A41F50D19}"/>
              </a:ext>
            </a:extLst>
          </p:cNvPr>
          <p:cNvSpPr>
            <a:spLocks noGrp="1"/>
          </p:cNvSpPr>
          <p:nvPr>
            <p:ph sz="quarter" idx="19"/>
          </p:nvPr>
        </p:nvSpPr>
        <p:spPr>
          <a:xfrm>
            <a:off x="303362" y="3694112"/>
            <a:ext cx="11888638" cy="615553"/>
          </a:xfrm>
          <a:noFill/>
        </p:spPr>
        <p:txBody>
          <a:bodyPr lIns="274320" tIns="182880" rIns="274320" bIns="182880">
            <a:spAutoFit/>
          </a:bodyPr>
          <a:lstStyle>
            <a:lvl1pPr>
              <a:defRPr>
                <a:solidFill>
                  <a:srgbClr val="225B61"/>
                </a:solidFill>
              </a:defRPr>
            </a:lvl1pPr>
          </a:lstStyle>
          <a:p>
            <a:pPr lvl="0"/>
            <a:r>
              <a:rPr lang="en-US" dirty="0"/>
              <a:t>Click to edit Master text styles</a:t>
            </a:r>
          </a:p>
        </p:txBody>
      </p:sp>
      <p:sp>
        <p:nvSpPr>
          <p:cNvPr id="7" name="Right Callout Background">
            <a:extLst>
              <a:ext uri="{FF2B5EF4-FFF2-40B4-BE49-F238E27FC236}">
                <a16:creationId xmlns:a16="http://schemas.microsoft.com/office/drawing/2014/main" id="{85C0BC95-22DF-9C0F-7087-C66AD075DAEA}"/>
              </a:ext>
            </a:extLst>
          </p:cNvPr>
          <p:cNvSpPr/>
          <p:nvPr userDrawn="1"/>
        </p:nvSpPr>
        <p:spPr>
          <a:xfrm rot="5400000">
            <a:off x="8604549" y="106664"/>
            <a:ext cx="3108900" cy="4065999"/>
          </a:xfrm>
          <a:prstGeom prst="rect">
            <a:avLst/>
          </a:prstGeom>
          <a:solidFill>
            <a:srgbClr val="48C5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2BCF3"/>
              </a:solidFill>
              <a:effectLst/>
              <a:uLnTx/>
              <a:uFillTx/>
              <a:latin typeface="Rockwell" panose="02060603020205020403"/>
              <a:ea typeface="+mn-ea"/>
              <a:cs typeface="+mn-cs"/>
            </a:endParaRPr>
          </a:p>
        </p:txBody>
      </p:sp>
      <p:sp>
        <p:nvSpPr>
          <p:cNvPr id="117" name="Right Callout">
            <a:extLst>
              <a:ext uri="{FF2B5EF4-FFF2-40B4-BE49-F238E27FC236}">
                <a16:creationId xmlns:a16="http://schemas.microsoft.com/office/drawing/2014/main" id="{9A8163A2-A8F6-F060-BFA7-B3C00A2632EF}"/>
              </a:ext>
            </a:extLst>
          </p:cNvPr>
          <p:cNvSpPr>
            <a:spLocks noGrp="1"/>
          </p:cNvSpPr>
          <p:nvPr>
            <p:ph sz="quarter" idx="37"/>
          </p:nvPr>
        </p:nvSpPr>
        <p:spPr>
          <a:xfrm>
            <a:off x="8126000" y="585214"/>
            <a:ext cx="4074088" cy="615553"/>
          </a:xfrm>
          <a:noFill/>
        </p:spPr>
        <p:txBody>
          <a:bodyPr lIns="274320" tIns="182880" rIns="274320" bIns="182880">
            <a:spAutoFit/>
          </a:bodyPr>
          <a:lstStyle>
            <a:lvl1pPr>
              <a:defRPr>
                <a:solidFill>
                  <a:schemeClr val="bg1"/>
                </a:solidFill>
              </a:defRPr>
            </a:lvl1pPr>
          </a:lstStyle>
          <a:p>
            <a:pPr lvl="0"/>
            <a:r>
              <a:rPr lang="en-US"/>
              <a:t>Click to edit Master text styles</a:t>
            </a:r>
          </a:p>
        </p:txBody>
      </p:sp>
      <p:sp>
        <p:nvSpPr>
          <p:cNvPr id="6" name="Left Copy">
            <a:extLst>
              <a:ext uri="{FF2B5EF4-FFF2-40B4-BE49-F238E27FC236}">
                <a16:creationId xmlns:a16="http://schemas.microsoft.com/office/drawing/2014/main" id="{1360DF35-278B-3184-D1AC-089F3F39DD34}"/>
              </a:ext>
            </a:extLst>
          </p:cNvPr>
          <p:cNvSpPr>
            <a:spLocks noGrp="1"/>
          </p:cNvSpPr>
          <p:nvPr>
            <p:ph sz="quarter" idx="36"/>
          </p:nvPr>
        </p:nvSpPr>
        <p:spPr>
          <a:xfrm>
            <a:off x="584200" y="1510501"/>
            <a:ext cx="7281336" cy="1977098"/>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7281337" cy="523220"/>
          </a:xfrm>
        </p:spPr>
        <p:txBody>
          <a:bodyPr lIns="0"/>
          <a:lstStyle>
            <a:lvl1pPr>
              <a:defRPr sz="2800">
                <a:solidFill>
                  <a:srgbClr val="225B61"/>
                </a:solidFill>
              </a:defRPr>
            </a:lvl1pPr>
          </a:lstStyle>
          <a:p>
            <a:r>
              <a:rPr lang="en-US"/>
              <a:t>Click to edit Master title style</a:t>
            </a:r>
          </a:p>
        </p:txBody>
      </p:sp>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Tree>
    <p:extLst>
      <p:ext uri="{BB962C8B-B14F-4D97-AF65-F5344CB8AC3E}">
        <p14:creationId xmlns:p14="http://schemas.microsoft.com/office/powerpoint/2010/main" val="27763650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rgeting Scenario_Content ">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7" name="Copy">
            <a:extLst>
              <a:ext uri="{FF2B5EF4-FFF2-40B4-BE49-F238E27FC236}">
                <a16:creationId xmlns:a16="http://schemas.microsoft.com/office/drawing/2014/main" id="{DE3F07A8-98A8-1462-8AF1-1A7CC5A6D224}"/>
              </a:ext>
            </a:extLst>
          </p:cNvPr>
          <p:cNvSpPr>
            <a:spLocks noGrp="1"/>
          </p:cNvSpPr>
          <p:nvPr>
            <p:ph sz="quarter" idx="36"/>
          </p:nvPr>
        </p:nvSpPr>
        <p:spPr>
          <a:xfrm>
            <a:off x="584200" y="1120119"/>
            <a:ext cx="11150598" cy="808156"/>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11150599" cy="400110"/>
          </a:xfrm>
        </p:spPr>
        <p:txBody>
          <a:bodyPr lIns="0"/>
          <a:lstStyle>
            <a:lvl1pPr>
              <a:defRPr sz="2000">
                <a:solidFill>
                  <a:srgbClr val="225B61"/>
                </a:solidFill>
              </a:defRPr>
            </a:lvl1pPr>
          </a:lstStyle>
          <a:p>
            <a:r>
              <a:rPr lang="en-US"/>
              <a:t>Click to edit Master title style</a:t>
            </a:r>
            <a:endParaRPr lang="en-US" dirty="0"/>
          </a:p>
        </p:txBody>
      </p:sp>
    </p:spTree>
    <p:extLst>
      <p:ext uri="{BB962C8B-B14F-4D97-AF65-F5344CB8AC3E}">
        <p14:creationId xmlns:p14="http://schemas.microsoft.com/office/powerpoint/2010/main" val="403931999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argeting Scenario_Content ">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a:off x="0" y="0"/>
            <a:ext cx="584198" cy="359514"/>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7" name="Copy">
            <a:extLst>
              <a:ext uri="{FF2B5EF4-FFF2-40B4-BE49-F238E27FC236}">
                <a16:creationId xmlns:a16="http://schemas.microsoft.com/office/drawing/2014/main" id="{DE3F07A8-98A8-1462-8AF1-1A7CC5A6D224}"/>
              </a:ext>
            </a:extLst>
          </p:cNvPr>
          <p:cNvSpPr>
            <a:spLocks noGrp="1"/>
          </p:cNvSpPr>
          <p:nvPr>
            <p:ph sz="quarter" idx="36"/>
          </p:nvPr>
        </p:nvSpPr>
        <p:spPr>
          <a:xfrm>
            <a:off x="584200" y="1120119"/>
            <a:ext cx="11150598" cy="808156"/>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11150599" cy="400110"/>
          </a:xfrm>
        </p:spPr>
        <p:txBody>
          <a:bodyPr lIns="0"/>
          <a:lstStyle>
            <a:lvl1pPr>
              <a:defRPr sz="2000">
                <a:solidFill>
                  <a:srgbClr val="225B61"/>
                </a:solidFill>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B7B7E8FF-2900-BC99-2723-DF78DEE7AA6A}"/>
              </a:ext>
            </a:extLst>
          </p:cNvPr>
          <p:cNvSpPr txBox="1"/>
          <p:nvPr userDrawn="1"/>
        </p:nvSpPr>
        <p:spPr>
          <a:xfrm>
            <a:off x="584198" y="144070"/>
            <a:ext cx="6097836" cy="215444"/>
          </a:xfrm>
          <a:prstGeom prst="rect">
            <a:avLst/>
          </a:prstGeom>
          <a:noFill/>
        </p:spPr>
        <p:txBody>
          <a:bodyPr wrap="square">
            <a:spAutoFit/>
          </a:bodyPr>
          <a:lstStyle/>
          <a:p>
            <a:pPr marL="0" marR="0" lvl="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defRPr/>
            </a:pPr>
            <a:r>
              <a:rPr kumimoji="0" lang="en-US" sz="800" b="0" i="0" u="none" strike="noStrike" kern="1200" cap="none" spc="0" normalizeH="0" baseline="0" noProof="0" dirty="0">
                <a:ln>
                  <a:noFill/>
                </a:ln>
                <a:solidFill>
                  <a:srgbClr val="225B61"/>
                </a:solidFill>
                <a:effectLst/>
                <a:uLnTx/>
                <a:uFillTx/>
                <a:latin typeface="Segoe UI Semibold"/>
                <a:ea typeface="+mn-ea"/>
                <a:cs typeface="Segoe UI Semibold"/>
              </a:rPr>
              <a:t>FABRIC | POWER BUSINESS DECISIONS WITH CLOUD SCALE ANALYTICS | PARTNER SALES JOURNEY</a:t>
            </a:r>
          </a:p>
        </p:txBody>
      </p:sp>
    </p:spTree>
    <p:extLst>
      <p:ext uri="{BB962C8B-B14F-4D97-AF65-F5344CB8AC3E}">
        <p14:creationId xmlns:p14="http://schemas.microsoft.com/office/powerpoint/2010/main" val="6427999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rgeting Scenario_Content ">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6" name="Right Copy">
            <a:extLst>
              <a:ext uri="{FF2B5EF4-FFF2-40B4-BE49-F238E27FC236}">
                <a16:creationId xmlns:a16="http://schemas.microsoft.com/office/drawing/2014/main" id="{6A746956-4B5A-9355-D62B-E79FC66DE7F4}"/>
              </a:ext>
            </a:extLst>
          </p:cNvPr>
          <p:cNvSpPr>
            <a:spLocks noGrp="1"/>
          </p:cNvSpPr>
          <p:nvPr>
            <p:ph sz="quarter" idx="37"/>
          </p:nvPr>
        </p:nvSpPr>
        <p:spPr>
          <a:xfrm>
            <a:off x="6299241" y="1120118"/>
            <a:ext cx="5435558" cy="5152667"/>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7" name="Left Copy">
            <a:extLst>
              <a:ext uri="{FF2B5EF4-FFF2-40B4-BE49-F238E27FC236}">
                <a16:creationId xmlns:a16="http://schemas.microsoft.com/office/drawing/2014/main" id="{DE3F07A8-98A8-1462-8AF1-1A7CC5A6D224}"/>
              </a:ext>
            </a:extLst>
          </p:cNvPr>
          <p:cNvSpPr>
            <a:spLocks noGrp="1"/>
          </p:cNvSpPr>
          <p:nvPr>
            <p:ph sz="quarter" idx="36"/>
          </p:nvPr>
        </p:nvSpPr>
        <p:spPr>
          <a:xfrm>
            <a:off x="584200" y="1120118"/>
            <a:ext cx="5435558" cy="5152667"/>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11150599" cy="400110"/>
          </a:xfrm>
        </p:spPr>
        <p:txBody>
          <a:bodyPr lIns="0"/>
          <a:lstStyle>
            <a:lvl1pPr>
              <a:defRPr sz="2000">
                <a:solidFill>
                  <a:srgbClr val="225B61"/>
                </a:solidFill>
              </a:defRPr>
            </a:lvl1pPr>
          </a:lstStyle>
          <a:p>
            <a:r>
              <a:rPr lang="en-US"/>
              <a:t>Click to edit Master title style</a:t>
            </a:r>
          </a:p>
        </p:txBody>
      </p:sp>
    </p:spTree>
    <p:extLst>
      <p:ext uri="{BB962C8B-B14F-4D97-AF65-F5344CB8AC3E}">
        <p14:creationId xmlns:p14="http://schemas.microsoft.com/office/powerpoint/2010/main" val="12576628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enario_Content 2">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3" name="Sources / Footnotes">
            <a:extLst>
              <a:ext uri="{FF2B5EF4-FFF2-40B4-BE49-F238E27FC236}">
                <a16:creationId xmlns:a16="http://schemas.microsoft.com/office/drawing/2014/main" id="{EAD18B59-A61E-8F38-A1D2-B22B80B8184D}"/>
              </a:ext>
              <a:ext uri="{C183D7F6-B498-43B3-948B-1728B52AA6E4}">
                <adec:decorative xmlns:adec="http://schemas.microsoft.com/office/drawing/2017/decorative" val="1"/>
              </a:ext>
            </a:extLst>
          </p:cNvPr>
          <p:cNvSpPr>
            <a:spLocks noGrp="1"/>
          </p:cNvSpPr>
          <p:nvPr>
            <p:ph type="body" sz="quarter" idx="30" hasCustomPrompt="1"/>
          </p:nvPr>
        </p:nvSpPr>
        <p:spPr>
          <a:xfrm>
            <a:off x="584199" y="6170613"/>
            <a:ext cx="7293157" cy="392114"/>
          </a:xfrm>
        </p:spPr>
        <p:txBody>
          <a:bodyPr lIns="0" anchor="b"/>
          <a:lstStyle>
            <a:lvl5pPr marL="0" indent="0">
              <a:buNone/>
              <a:defRPr sz="800"/>
            </a:lvl5pPr>
          </a:lstStyle>
          <a:p>
            <a:pPr lvl="4"/>
            <a:r>
              <a:rPr lang="en-US"/>
              <a:t>Fifth level</a:t>
            </a:r>
          </a:p>
        </p:txBody>
      </p:sp>
      <p:sp>
        <p:nvSpPr>
          <p:cNvPr id="8" name="Right Callout Background">
            <a:extLst>
              <a:ext uri="{FF2B5EF4-FFF2-40B4-BE49-F238E27FC236}">
                <a16:creationId xmlns:a16="http://schemas.microsoft.com/office/drawing/2014/main" id="{5703EA48-551D-1407-33B8-9B866A4FFCCF}"/>
              </a:ext>
            </a:extLst>
          </p:cNvPr>
          <p:cNvSpPr/>
          <p:nvPr userDrawn="1"/>
        </p:nvSpPr>
        <p:spPr bwMode="auto">
          <a:xfrm>
            <a:off x="8115298" y="585213"/>
            <a:ext cx="3772797" cy="5977513"/>
          </a:xfrm>
          <a:prstGeom prst="rect">
            <a:avLst/>
          </a:prstGeom>
          <a:solidFill>
            <a:srgbClr val="48C5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Callout">
            <a:extLst>
              <a:ext uri="{FF2B5EF4-FFF2-40B4-BE49-F238E27FC236}">
                <a16:creationId xmlns:a16="http://schemas.microsoft.com/office/drawing/2014/main" id="{D253EA29-8121-C076-B259-E6ECBDAA85AD}"/>
              </a:ext>
            </a:extLst>
          </p:cNvPr>
          <p:cNvSpPr>
            <a:spLocks noGrp="1"/>
          </p:cNvSpPr>
          <p:nvPr>
            <p:ph sz="quarter" idx="37"/>
          </p:nvPr>
        </p:nvSpPr>
        <p:spPr>
          <a:xfrm>
            <a:off x="8115300" y="585214"/>
            <a:ext cx="3784601" cy="615553"/>
          </a:xfrm>
          <a:noFill/>
        </p:spPr>
        <p:txBody>
          <a:bodyPr lIns="274320" tIns="182880" rIns="274320" bIns="182880">
            <a:spAutoFit/>
          </a:bodyPr>
          <a:lstStyle>
            <a:lvl1pPr>
              <a:defRPr>
                <a:solidFill>
                  <a:schemeClr val="bg1"/>
                </a:solidFill>
              </a:defRPr>
            </a:lvl1pPr>
          </a:lstStyle>
          <a:p>
            <a:pPr lvl="0"/>
            <a:r>
              <a:rPr lang="en-US"/>
              <a:t>Click to edit Master text styles</a:t>
            </a:r>
          </a:p>
        </p:txBody>
      </p:sp>
      <p:sp>
        <p:nvSpPr>
          <p:cNvPr id="7" name="Left Copy">
            <a:extLst>
              <a:ext uri="{FF2B5EF4-FFF2-40B4-BE49-F238E27FC236}">
                <a16:creationId xmlns:a16="http://schemas.microsoft.com/office/drawing/2014/main" id="{DE3F07A8-98A8-1462-8AF1-1A7CC5A6D224}"/>
              </a:ext>
            </a:extLst>
          </p:cNvPr>
          <p:cNvSpPr>
            <a:spLocks noGrp="1"/>
          </p:cNvSpPr>
          <p:nvPr>
            <p:ph sz="quarter" idx="36"/>
          </p:nvPr>
        </p:nvSpPr>
        <p:spPr>
          <a:xfrm>
            <a:off x="584200" y="1120118"/>
            <a:ext cx="7293157" cy="4856139"/>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7293157" cy="400110"/>
          </a:xfrm>
        </p:spPr>
        <p:txBody>
          <a:bodyPr lIns="0"/>
          <a:lstStyle>
            <a:lvl1pPr>
              <a:defRPr sz="2000">
                <a:solidFill>
                  <a:srgbClr val="225B61"/>
                </a:solidFill>
              </a:defRPr>
            </a:lvl1pPr>
          </a:lstStyle>
          <a:p>
            <a:r>
              <a:rPr lang="en-US"/>
              <a:t>Click to edit Master title style</a:t>
            </a:r>
          </a:p>
        </p:txBody>
      </p:sp>
    </p:spTree>
    <p:extLst>
      <p:ext uri="{BB962C8B-B14F-4D97-AF65-F5344CB8AC3E}">
        <p14:creationId xmlns:p14="http://schemas.microsoft.com/office/powerpoint/2010/main" val="4274026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cenario_Conversation">
    <p:spTree>
      <p:nvGrpSpPr>
        <p:cNvPr id="1" name=""/>
        <p:cNvGrpSpPr/>
        <p:nvPr/>
      </p:nvGrpSpPr>
      <p:grpSpPr>
        <a:xfrm>
          <a:off x="0" y="0"/>
          <a:ext cx="0" cy="0"/>
          <a:chOff x="0" y="0"/>
          <a:chExt cx="0" cy="0"/>
        </a:xfrm>
      </p:grpSpPr>
      <p:sp>
        <p:nvSpPr>
          <p:cNvPr id="6" name="Lower Left Callout Background">
            <a:extLst>
              <a:ext uri="{FF2B5EF4-FFF2-40B4-BE49-F238E27FC236}">
                <a16:creationId xmlns:a16="http://schemas.microsoft.com/office/drawing/2014/main" id="{A40F4E31-0D74-8493-7ACA-1A666DAB5F3C}"/>
              </a:ext>
            </a:extLst>
          </p:cNvPr>
          <p:cNvSpPr/>
          <p:nvPr userDrawn="1"/>
        </p:nvSpPr>
        <p:spPr bwMode="auto">
          <a:xfrm>
            <a:off x="293712" y="4238307"/>
            <a:ext cx="5796312" cy="2619692"/>
          </a:xfrm>
          <a:prstGeom prst="rect">
            <a:avLst/>
          </a:prstGeom>
          <a:solidFill>
            <a:srgbClr val="48C5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81345"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5" name="Right Callout Background">
            <a:extLst>
              <a:ext uri="{FF2B5EF4-FFF2-40B4-BE49-F238E27FC236}">
                <a16:creationId xmlns:a16="http://schemas.microsoft.com/office/drawing/2014/main" id="{CA171BEA-67B1-0F88-3616-A4967E4D1136}"/>
              </a:ext>
            </a:extLst>
          </p:cNvPr>
          <p:cNvSpPr/>
          <p:nvPr userDrawn="1"/>
        </p:nvSpPr>
        <p:spPr bwMode="auto">
          <a:xfrm>
            <a:off x="6090024" y="0"/>
            <a:ext cx="6113473" cy="6858000"/>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ight Callout">
            <a:extLst>
              <a:ext uri="{FF2B5EF4-FFF2-40B4-BE49-F238E27FC236}">
                <a16:creationId xmlns:a16="http://schemas.microsoft.com/office/drawing/2014/main" id="{76248101-F854-ED5B-D6FA-79D5F89F0A77}"/>
              </a:ext>
            </a:extLst>
          </p:cNvPr>
          <p:cNvSpPr>
            <a:spLocks noGrp="1"/>
          </p:cNvSpPr>
          <p:nvPr>
            <p:ph sz="quarter" idx="37"/>
          </p:nvPr>
        </p:nvSpPr>
        <p:spPr>
          <a:xfrm>
            <a:off x="6096000" y="0"/>
            <a:ext cx="6107498" cy="1077218"/>
          </a:xfrm>
          <a:noFill/>
        </p:spPr>
        <p:txBody>
          <a:bodyPr lIns="274320" tIns="640080" rIns="274320" bIns="182880">
            <a:spAutoFit/>
          </a:bodyPr>
          <a:lstStyle>
            <a:lvl1pPr>
              <a:defRPr>
                <a:solidFill>
                  <a:srgbClr val="225B61"/>
                </a:solidFill>
              </a:defRPr>
            </a:lvl1pPr>
          </a:lstStyle>
          <a:p>
            <a:pPr lvl="0"/>
            <a:r>
              <a:rPr lang="en-US"/>
              <a:t>Click to edit Master text styles</a:t>
            </a:r>
          </a:p>
        </p:txBody>
      </p:sp>
      <p:grpSp>
        <p:nvGrpSpPr>
          <p:cNvPr id="15" name="Upper Right Label">
            <a:extLst>
              <a:ext uri="{FF2B5EF4-FFF2-40B4-BE49-F238E27FC236}">
                <a16:creationId xmlns:a16="http://schemas.microsoft.com/office/drawing/2014/main" id="{BD7CD83C-6DE6-9F9C-EF0A-C25FF446EE8E}"/>
              </a:ext>
            </a:extLst>
          </p:cNvPr>
          <p:cNvGrpSpPr/>
          <p:nvPr userDrawn="1"/>
        </p:nvGrpSpPr>
        <p:grpSpPr>
          <a:xfrm>
            <a:off x="6998449" y="183280"/>
            <a:ext cx="4606447" cy="265215"/>
            <a:chOff x="6998449" y="183280"/>
            <a:chExt cx="4606447" cy="265215"/>
          </a:xfrm>
        </p:grpSpPr>
        <p:pic>
          <p:nvPicPr>
            <p:cNvPr id="3" name="Fabric Icon">
              <a:extLst>
                <a:ext uri="{FF2B5EF4-FFF2-40B4-BE49-F238E27FC236}">
                  <a16:creationId xmlns:a16="http://schemas.microsoft.com/office/drawing/2014/main" id="{7987A487-B8F4-0547-C972-84839A6CAFE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1368897" y="186277"/>
              <a:ext cx="235999" cy="235999"/>
            </a:xfrm>
            <a:prstGeom prst="rect">
              <a:avLst/>
            </a:prstGeom>
          </p:spPr>
        </p:pic>
        <p:sp>
          <p:nvSpPr>
            <p:cNvPr id="8" name="Lower Label">
              <a:extLst>
                <a:ext uri="{FF2B5EF4-FFF2-40B4-BE49-F238E27FC236}">
                  <a16:creationId xmlns:a16="http://schemas.microsoft.com/office/drawing/2014/main" id="{3899CED2-B4DF-EA68-1073-C38BF61902B4}"/>
                </a:ext>
                <a:ext uri="{C183D7F6-B498-43B3-948B-1728B52AA6E4}">
                  <adec:decorative xmlns:adec="http://schemas.microsoft.com/office/drawing/2017/decorative" val="1"/>
                </a:ext>
              </a:extLst>
            </p:cNvPr>
            <p:cNvSpPr/>
            <p:nvPr userDrawn="1"/>
          </p:nvSpPr>
          <p:spPr bwMode="auto">
            <a:xfrm>
              <a:off x="9115003" y="325384"/>
              <a:ext cx="2052870" cy="123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0000"/>
                  </a:solidFill>
                  <a:effectLst/>
                  <a:uLnTx/>
                  <a:uFillTx/>
                  <a:latin typeface="Segoe UI" panose="020B0502040204020203" pitchFamily="34" charset="0"/>
                  <a:ea typeface="+mn-ea"/>
                  <a:cs typeface="Segoe UI" panose="020B0502040204020203" pitchFamily="34" charset="0"/>
                </a:rPr>
                <a:t>DO NOT SHARE WITH CUSTOMERS</a:t>
              </a:r>
            </a:p>
          </p:txBody>
        </p:sp>
        <p:sp>
          <p:nvSpPr>
            <p:cNvPr id="9" name="Upper Label">
              <a:extLst>
                <a:ext uri="{FF2B5EF4-FFF2-40B4-BE49-F238E27FC236}">
                  <a16:creationId xmlns:a16="http://schemas.microsoft.com/office/drawing/2014/main" id="{A3356C36-358E-C5F3-0638-1035A43732A5}"/>
                </a:ext>
                <a:ext uri="{C183D7F6-B498-43B3-948B-1728B52AA6E4}">
                  <adec:decorative xmlns:adec="http://schemas.microsoft.com/office/drawing/2017/decorative" val="1"/>
                </a:ext>
              </a:extLst>
            </p:cNvPr>
            <p:cNvSpPr/>
            <p:nvPr userDrawn="1"/>
          </p:nvSpPr>
          <p:spPr bwMode="auto">
            <a:xfrm>
              <a:off x="6998449" y="183280"/>
              <a:ext cx="4169424"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srgbClr val="48C5B1"/>
                  </a:solidFill>
                  <a:effectLst/>
                  <a:uLnTx/>
                  <a:uFillTx/>
                  <a:latin typeface="Segoe UI" panose="020B0502040204020203" pitchFamily="34" charset="0"/>
                  <a:ea typeface="+mn-ea"/>
                  <a:cs typeface="Segoe UI" panose="020B0502040204020203" pitchFamily="34" charset="0"/>
                </a:rPr>
                <a:t>Power Business Decisions with Cloud Scale Analytics</a:t>
              </a:r>
            </a:p>
          </p:txBody>
        </p:sp>
      </p:grpSp>
      <p:sp>
        <p:nvSpPr>
          <p:cNvPr id="11" name="Lower Left Callout">
            <a:extLst>
              <a:ext uri="{FF2B5EF4-FFF2-40B4-BE49-F238E27FC236}">
                <a16:creationId xmlns:a16="http://schemas.microsoft.com/office/drawing/2014/main" id="{55FA57BF-1678-DF9A-E182-F62A01E543AB}"/>
              </a:ext>
            </a:extLst>
          </p:cNvPr>
          <p:cNvSpPr>
            <a:spLocks noGrp="1"/>
          </p:cNvSpPr>
          <p:nvPr userDrawn="1">
            <p:ph sz="quarter" idx="19"/>
          </p:nvPr>
        </p:nvSpPr>
        <p:spPr>
          <a:xfrm>
            <a:off x="293712" y="4238307"/>
            <a:ext cx="5802288" cy="615553"/>
          </a:xfrm>
          <a:noFill/>
        </p:spPr>
        <p:txBody>
          <a:bodyPr wrap="square" lIns="274320" tIns="182880" rIns="91440" bIns="182880">
            <a:spAutoFit/>
          </a:bodyPr>
          <a:lstStyle>
            <a:lvl1pPr>
              <a:defRPr>
                <a:solidFill>
                  <a:schemeClr val="bg1"/>
                </a:solidFill>
              </a:defRPr>
            </a:lvl1pPr>
          </a:lstStyle>
          <a:p>
            <a:pPr lvl="0"/>
            <a:r>
              <a:rPr lang="en-US"/>
              <a:t>Click to edit Master text styles</a:t>
            </a:r>
          </a:p>
        </p:txBody>
      </p:sp>
      <p:sp>
        <p:nvSpPr>
          <p:cNvPr id="7" name="Left Copy">
            <a:extLst>
              <a:ext uri="{FF2B5EF4-FFF2-40B4-BE49-F238E27FC236}">
                <a16:creationId xmlns:a16="http://schemas.microsoft.com/office/drawing/2014/main" id="{DE3F07A8-98A8-1462-8AF1-1A7CC5A6D224}"/>
              </a:ext>
            </a:extLst>
          </p:cNvPr>
          <p:cNvSpPr>
            <a:spLocks noGrp="1"/>
          </p:cNvSpPr>
          <p:nvPr userDrawn="1">
            <p:ph sz="quarter" idx="36"/>
          </p:nvPr>
        </p:nvSpPr>
        <p:spPr>
          <a:xfrm>
            <a:off x="584200" y="1120119"/>
            <a:ext cx="5326743" cy="2910232"/>
          </a:xfrm>
        </p:spPr>
        <p:txBody>
          <a:bodyPr lIns="0" tIns="0" rIns="0" bIns="0">
            <a:noAutofit/>
          </a:bodyPr>
          <a:lstStyle>
            <a:lvl1pPr>
              <a:defRPr>
                <a:solidFill>
                  <a:srgbClr val="225B61"/>
                </a:solidFill>
              </a:defRPr>
            </a:lvl1pPr>
            <a:lvl2pPr>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userDrawn="1">
            <p:ph type="title"/>
          </p:nvPr>
        </p:nvSpPr>
        <p:spPr>
          <a:xfrm>
            <a:off x="584199" y="585214"/>
            <a:ext cx="5326743" cy="400110"/>
          </a:xfrm>
        </p:spPr>
        <p:txBody>
          <a:bodyPr lIns="0"/>
          <a:lstStyle>
            <a:lvl1pPr>
              <a:defRPr sz="2000">
                <a:solidFill>
                  <a:srgbClr val="225B61"/>
                </a:solidFill>
              </a:defRPr>
            </a:lvl1pPr>
          </a:lstStyle>
          <a:p>
            <a:r>
              <a:rPr lang="en-US"/>
              <a:t>Click to edit Master title style</a:t>
            </a:r>
            <a:endParaRPr lang="en-US" dirty="0"/>
          </a:p>
        </p:txBody>
      </p:sp>
    </p:spTree>
    <p:extLst>
      <p:ext uri="{BB962C8B-B14F-4D97-AF65-F5344CB8AC3E}">
        <p14:creationId xmlns:p14="http://schemas.microsoft.com/office/powerpoint/2010/main" val="388334208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versation_Starter">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3" name="Sources / Footnotes">
            <a:extLst>
              <a:ext uri="{FF2B5EF4-FFF2-40B4-BE49-F238E27FC236}">
                <a16:creationId xmlns:a16="http://schemas.microsoft.com/office/drawing/2014/main" id="{EAD18B59-A61E-8F38-A1D2-B22B80B8184D}"/>
              </a:ext>
              <a:ext uri="{C183D7F6-B498-43B3-948B-1728B52AA6E4}">
                <adec:decorative xmlns:adec="http://schemas.microsoft.com/office/drawing/2017/decorative" val="1"/>
              </a:ext>
            </a:extLst>
          </p:cNvPr>
          <p:cNvSpPr>
            <a:spLocks noGrp="1"/>
          </p:cNvSpPr>
          <p:nvPr>
            <p:ph type="body" sz="quarter" idx="30" hasCustomPrompt="1"/>
          </p:nvPr>
        </p:nvSpPr>
        <p:spPr>
          <a:xfrm>
            <a:off x="584199" y="6170613"/>
            <a:ext cx="6469743" cy="392114"/>
          </a:xfrm>
        </p:spPr>
        <p:txBody>
          <a:bodyPr lIns="0" anchor="b"/>
          <a:lstStyle>
            <a:lvl5pPr marL="0" indent="0">
              <a:buNone/>
              <a:defRPr sz="800"/>
            </a:lvl5pPr>
          </a:lstStyle>
          <a:p>
            <a:pPr lvl="4"/>
            <a:r>
              <a:rPr lang="en-US"/>
              <a:t>Fifth level</a:t>
            </a:r>
          </a:p>
        </p:txBody>
      </p:sp>
      <p:sp>
        <p:nvSpPr>
          <p:cNvPr id="8" name="Right Callout Background">
            <a:extLst>
              <a:ext uri="{FF2B5EF4-FFF2-40B4-BE49-F238E27FC236}">
                <a16:creationId xmlns:a16="http://schemas.microsoft.com/office/drawing/2014/main" id="{0E121FD5-F9A6-1257-3B94-AFA5032B48F8}"/>
              </a:ext>
            </a:extLst>
          </p:cNvPr>
          <p:cNvSpPr/>
          <p:nvPr userDrawn="1"/>
        </p:nvSpPr>
        <p:spPr bwMode="auto">
          <a:xfrm>
            <a:off x="7358058" y="585213"/>
            <a:ext cx="4530038" cy="5977513"/>
          </a:xfrm>
          <a:prstGeom prst="rect">
            <a:avLst/>
          </a:prstGeom>
          <a:solidFill>
            <a:srgbClr val="48C5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Callout">
            <a:extLst>
              <a:ext uri="{FF2B5EF4-FFF2-40B4-BE49-F238E27FC236}">
                <a16:creationId xmlns:a16="http://schemas.microsoft.com/office/drawing/2014/main" id="{D253EA29-8121-C076-B259-E6ECBDAA85AD}"/>
              </a:ext>
            </a:extLst>
          </p:cNvPr>
          <p:cNvSpPr>
            <a:spLocks noGrp="1"/>
          </p:cNvSpPr>
          <p:nvPr>
            <p:ph sz="quarter" idx="37"/>
          </p:nvPr>
        </p:nvSpPr>
        <p:spPr>
          <a:xfrm>
            <a:off x="7358058" y="585214"/>
            <a:ext cx="4541843" cy="615553"/>
          </a:xfrm>
          <a:noFill/>
        </p:spPr>
        <p:txBody>
          <a:bodyPr lIns="274320" tIns="182880" rIns="274320" bIns="182880">
            <a:spAutoFit/>
          </a:bodyPr>
          <a:lstStyle>
            <a:lvl1pPr>
              <a:defRPr>
                <a:solidFill>
                  <a:schemeClr val="bg1"/>
                </a:solidFill>
              </a:defRPr>
            </a:lvl1pPr>
          </a:lstStyle>
          <a:p>
            <a:pPr lvl="0"/>
            <a:r>
              <a:rPr lang="en-US"/>
              <a:t>Click to edit Master text styles</a:t>
            </a:r>
          </a:p>
        </p:txBody>
      </p:sp>
      <p:sp>
        <p:nvSpPr>
          <p:cNvPr id="7" name="Left Copy">
            <a:extLst>
              <a:ext uri="{FF2B5EF4-FFF2-40B4-BE49-F238E27FC236}">
                <a16:creationId xmlns:a16="http://schemas.microsoft.com/office/drawing/2014/main" id="{DE3F07A8-98A8-1462-8AF1-1A7CC5A6D224}"/>
              </a:ext>
            </a:extLst>
          </p:cNvPr>
          <p:cNvSpPr>
            <a:spLocks noGrp="1"/>
          </p:cNvSpPr>
          <p:nvPr>
            <p:ph sz="quarter" idx="36"/>
          </p:nvPr>
        </p:nvSpPr>
        <p:spPr>
          <a:xfrm>
            <a:off x="584200" y="1120118"/>
            <a:ext cx="6469743" cy="4856139"/>
          </a:xfrm>
        </p:spPr>
        <p:txBody>
          <a:bodyPr lIns="0" tIns="0" rIns="0" bIns="0">
            <a:noAutofit/>
          </a:bodyPr>
          <a:lstStyle>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6469743" cy="400110"/>
          </a:xfrm>
        </p:spPr>
        <p:txBody>
          <a:bodyPr lIns="0"/>
          <a:lstStyle>
            <a:lvl1pPr>
              <a:defRPr sz="2000"/>
            </a:lvl1pPr>
          </a:lstStyle>
          <a:p>
            <a:r>
              <a:rPr lang="en-US"/>
              <a:t>Click to edit Master title style</a:t>
            </a:r>
          </a:p>
        </p:txBody>
      </p:sp>
    </p:spTree>
    <p:extLst>
      <p:ext uri="{BB962C8B-B14F-4D97-AF65-F5344CB8AC3E}">
        <p14:creationId xmlns:p14="http://schemas.microsoft.com/office/powerpoint/2010/main" val="58450213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versation_Objections">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3" name="Sources / Footnotes">
            <a:extLst>
              <a:ext uri="{FF2B5EF4-FFF2-40B4-BE49-F238E27FC236}">
                <a16:creationId xmlns:a16="http://schemas.microsoft.com/office/drawing/2014/main" id="{EAD18B59-A61E-8F38-A1D2-B22B80B8184D}"/>
              </a:ext>
              <a:ext uri="{C183D7F6-B498-43B3-948B-1728B52AA6E4}">
                <adec:decorative xmlns:adec="http://schemas.microsoft.com/office/drawing/2017/decorative" val="1"/>
              </a:ext>
            </a:extLst>
          </p:cNvPr>
          <p:cNvSpPr>
            <a:spLocks noGrp="1"/>
          </p:cNvSpPr>
          <p:nvPr>
            <p:ph type="body" sz="quarter" idx="30" hasCustomPrompt="1"/>
          </p:nvPr>
        </p:nvSpPr>
        <p:spPr>
          <a:xfrm>
            <a:off x="574675" y="6170613"/>
            <a:ext cx="5336267" cy="392114"/>
          </a:xfrm>
        </p:spPr>
        <p:txBody>
          <a:bodyPr lIns="0" anchor="b"/>
          <a:lstStyle>
            <a:lvl5pPr marL="0" indent="0">
              <a:buNone/>
              <a:defRPr sz="800"/>
            </a:lvl5pPr>
          </a:lstStyle>
          <a:p>
            <a:pPr lvl="4"/>
            <a:r>
              <a:rPr lang="en-US"/>
              <a:t>Fifth level</a:t>
            </a:r>
          </a:p>
        </p:txBody>
      </p:sp>
      <p:sp>
        <p:nvSpPr>
          <p:cNvPr id="6" name="Right Callout Background">
            <a:extLst>
              <a:ext uri="{FF2B5EF4-FFF2-40B4-BE49-F238E27FC236}">
                <a16:creationId xmlns:a16="http://schemas.microsoft.com/office/drawing/2014/main" id="{3133D950-67A4-F2ED-03C8-3F4AD1C27DF4}"/>
              </a:ext>
            </a:extLst>
          </p:cNvPr>
          <p:cNvSpPr/>
          <p:nvPr userDrawn="1"/>
        </p:nvSpPr>
        <p:spPr bwMode="auto">
          <a:xfrm>
            <a:off x="6090024" y="0"/>
            <a:ext cx="6113473" cy="6858000"/>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ight Callout">
            <a:extLst>
              <a:ext uri="{FF2B5EF4-FFF2-40B4-BE49-F238E27FC236}">
                <a16:creationId xmlns:a16="http://schemas.microsoft.com/office/drawing/2014/main" id="{76248101-F854-ED5B-D6FA-79D5F89F0A77}"/>
              </a:ext>
            </a:extLst>
          </p:cNvPr>
          <p:cNvSpPr>
            <a:spLocks noGrp="1"/>
          </p:cNvSpPr>
          <p:nvPr>
            <p:ph sz="quarter" idx="37"/>
          </p:nvPr>
        </p:nvSpPr>
        <p:spPr>
          <a:xfrm>
            <a:off x="6096000" y="0"/>
            <a:ext cx="6107498" cy="1077218"/>
          </a:xfrm>
          <a:noFill/>
        </p:spPr>
        <p:txBody>
          <a:bodyPr lIns="274320" tIns="640080" rIns="274320" bIns="182880">
            <a:spAutoFit/>
          </a:bodyPr>
          <a:lstStyle>
            <a:lvl1pPr>
              <a:defRPr>
                <a:solidFill>
                  <a:srgbClr val="225B61"/>
                </a:solidFill>
              </a:defRPr>
            </a:lvl1pPr>
          </a:lstStyle>
          <a:p>
            <a:pPr lvl="0"/>
            <a:r>
              <a:rPr lang="en-US"/>
              <a:t>Click to edit Master text styles</a:t>
            </a:r>
          </a:p>
        </p:txBody>
      </p:sp>
      <p:grpSp>
        <p:nvGrpSpPr>
          <p:cNvPr id="5" name="Upper Right Label">
            <a:extLst>
              <a:ext uri="{FF2B5EF4-FFF2-40B4-BE49-F238E27FC236}">
                <a16:creationId xmlns:a16="http://schemas.microsoft.com/office/drawing/2014/main" id="{2F2878F0-966C-3A5B-E215-82763AC96468}"/>
              </a:ext>
            </a:extLst>
          </p:cNvPr>
          <p:cNvGrpSpPr/>
          <p:nvPr userDrawn="1"/>
        </p:nvGrpSpPr>
        <p:grpSpPr>
          <a:xfrm>
            <a:off x="6998449" y="183280"/>
            <a:ext cx="4606447" cy="265215"/>
            <a:chOff x="6998449" y="183280"/>
            <a:chExt cx="4606447" cy="265215"/>
          </a:xfrm>
        </p:grpSpPr>
        <p:pic>
          <p:nvPicPr>
            <p:cNvPr id="14" name="Fabric Icon">
              <a:extLst>
                <a:ext uri="{FF2B5EF4-FFF2-40B4-BE49-F238E27FC236}">
                  <a16:creationId xmlns:a16="http://schemas.microsoft.com/office/drawing/2014/main" id="{AB50901F-EA23-C6AA-EE32-FCBE7FC4FBF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1368897" y="186277"/>
              <a:ext cx="235999" cy="235999"/>
            </a:xfrm>
            <a:prstGeom prst="rect">
              <a:avLst/>
            </a:prstGeom>
          </p:spPr>
        </p:pic>
        <p:sp>
          <p:nvSpPr>
            <p:cNvPr id="15" name="Lower Label">
              <a:extLst>
                <a:ext uri="{FF2B5EF4-FFF2-40B4-BE49-F238E27FC236}">
                  <a16:creationId xmlns:a16="http://schemas.microsoft.com/office/drawing/2014/main" id="{00DC0570-875E-E61D-9B49-456C70BC0466}"/>
                </a:ext>
                <a:ext uri="{C183D7F6-B498-43B3-948B-1728B52AA6E4}">
                  <adec:decorative xmlns:adec="http://schemas.microsoft.com/office/drawing/2017/decorative" val="1"/>
                </a:ext>
              </a:extLst>
            </p:cNvPr>
            <p:cNvSpPr/>
            <p:nvPr userDrawn="1"/>
          </p:nvSpPr>
          <p:spPr bwMode="auto">
            <a:xfrm>
              <a:off x="9115003" y="325384"/>
              <a:ext cx="2052870" cy="123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0000"/>
                  </a:solidFill>
                  <a:effectLst/>
                  <a:uLnTx/>
                  <a:uFillTx/>
                  <a:latin typeface="Segoe UI" panose="020B0502040204020203" pitchFamily="34" charset="0"/>
                  <a:ea typeface="+mn-ea"/>
                  <a:cs typeface="Segoe UI" panose="020B0502040204020203" pitchFamily="34" charset="0"/>
                </a:rPr>
                <a:t>DO NOT SHARE WITH CUSTOMERS</a:t>
              </a:r>
            </a:p>
          </p:txBody>
        </p:sp>
        <p:sp>
          <p:nvSpPr>
            <p:cNvPr id="16" name="Upper Label">
              <a:extLst>
                <a:ext uri="{FF2B5EF4-FFF2-40B4-BE49-F238E27FC236}">
                  <a16:creationId xmlns:a16="http://schemas.microsoft.com/office/drawing/2014/main" id="{F2E346CE-BC81-685A-8EDF-348A1777CEE0}"/>
                </a:ext>
                <a:ext uri="{C183D7F6-B498-43B3-948B-1728B52AA6E4}">
                  <adec:decorative xmlns:adec="http://schemas.microsoft.com/office/drawing/2017/decorative" val="1"/>
                </a:ext>
              </a:extLst>
            </p:cNvPr>
            <p:cNvSpPr/>
            <p:nvPr userDrawn="1"/>
          </p:nvSpPr>
          <p:spPr bwMode="auto">
            <a:xfrm>
              <a:off x="6998449" y="183280"/>
              <a:ext cx="4169424"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srgbClr val="48C5B1"/>
                  </a:solidFill>
                  <a:effectLst/>
                  <a:uLnTx/>
                  <a:uFillTx/>
                  <a:latin typeface="Segoe UI" panose="020B0502040204020203" pitchFamily="34" charset="0"/>
                  <a:ea typeface="+mn-ea"/>
                  <a:cs typeface="Segoe UI" panose="020B0502040204020203" pitchFamily="34" charset="0"/>
                </a:rPr>
                <a:t>Power Business Decisions with Cloud Scale Analytics</a:t>
              </a:r>
            </a:p>
          </p:txBody>
        </p:sp>
      </p:grpSp>
      <p:sp>
        <p:nvSpPr>
          <p:cNvPr id="7" name="Left Copy">
            <a:extLst>
              <a:ext uri="{FF2B5EF4-FFF2-40B4-BE49-F238E27FC236}">
                <a16:creationId xmlns:a16="http://schemas.microsoft.com/office/drawing/2014/main" id="{DE3F07A8-98A8-1462-8AF1-1A7CC5A6D224}"/>
              </a:ext>
            </a:extLst>
          </p:cNvPr>
          <p:cNvSpPr>
            <a:spLocks noGrp="1"/>
          </p:cNvSpPr>
          <p:nvPr>
            <p:ph sz="quarter" idx="36"/>
          </p:nvPr>
        </p:nvSpPr>
        <p:spPr>
          <a:xfrm>
            <a:off x="584200" y="1120118"/>
            <a:ext cx="5326743" cy="4856139"/>
          </a:xfrm>
        </p:spPr>
        <p:txBody>
          <a:bodyPr lIns="0" tIns="0" rIns="0" bIns="0">
            <a:noAutofit/>
          </a:bodyPr>
          <a:lstStyle>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5326743" cy="400110"/>
          </a:xfrm>
        </p:spPr>
        <p:txBody>
          <a:bodyPr lIns="0"/>
          <a:lstStyle>
            <a:lvl1pPr>
              <a:defRPr sz="2000">
                <a:solidFill>
                  <a:srgbClr val="225B61"/>
                </a:solidFill>
              </a:defRPr>
            </a:lvl1pPr>
          </a:lstStyle>
          <a:p>
            <a:r>
              <a:rPr lang="en-US"/>
              <a:t>Click to edit Master title style</a:t>
            </a:r>
          </a:p>
        </p:txBody>
      </p:sp>
    </p:spTree>
    <p:extLst>
      <p:ext uri="{BB962C8B-B14F-4D97-AF65-F5344CB8AC3E}">
        <p14:creationId xmlns:p14="http://schemas.microsoft.com/office/powerpoint/2010/main" val="334316313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versation_Objections">
    <p:spTree>
      <p:nvGrpSpPr>
        <p:cNvPr id="1" name=""/>
        <p:cNvGrpSpPr/>
        <p:nvPr/>
      </p:nvGrpSpPr>
      <p:grpSpPr>
        <a:xfrm>
          <a:off x="0" y="0"/>
          <a:ext cx="0" cy="0"/>
          <a:chOff x="0" y="0"/>
          <a:chExt cx="0" cy="0"/>
        </a:xfrm>
      </p:grpSpPr>
      <p:sp>
        <p:nvSpPr>
          <p:cNvPr id="2" name="Navigation Background">
            <a:extLst>
              <a:ext uri="{FF2B5EF4-FFF2-40B4-BE49-F238E27FC236}">
                <a16:creationId xmlns:a16="http://schemas.microsoft.com/office/drawing/2014/main" id="{49F96301-38A0-4FCE-2F08-6E5D2C850BCC}"/>
              </a:ext>
              <a:ext uri="{C183D7F6-B498-43B3-948B-1728B52AA6E4}">
                <adec:decorative xmlns:adec="http://schemas.microsoft.com/office/drawing/2017/decorative" val="1"/>
              </a:ext>
            </a:extLst>
          </p:cNvPr>
          <p:cNvSpPr/>
          <p:nvPr userDrawn="1"/>
        </p:nvSpPr>
        <p:spPr>
          <a:xfrm rot="5400000">
            <a:off x="-3279783" y="3282943"/>
            <a:ext cx="6857998" cy="292116"/>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Navigation Label">
            <a:extLst>
              <a:ext uri="{FF2B5EF4-FFF2-40B4-BE49-F238E27FC236}">
                <a16:creationId xmlns:a16="http://schemas.microsoft.com/office/drawing/2014/main" id="{69ED8017-7C98-AF9E-B1DA-CF025CA52D01}"/>
              </a:ext>
              <a:ext uri="{C183D7F6-B498-43B3-948B-1728B52AA6E4}">
                <adec:decorative xmlns:adec="http://schemas.microsoft.com/office/drawing/2017/decorative" val="1"/>
              </a:ext>
            </a:extLst>
          </p:cNvPr>
          <p:cNvSpPr txBox="1"/>
          <p:nvPr userDrawn="1"/>
        </p:nvSpPr>
        <p:spPr>
          <a:xfrm rot="5400000">
            <a:off x="-1146965" y="5210335"/>
            <a:ext cx="2590800" cy="230832"/>
          </a:xfrm>
          <a:prstGeom prst="rect">
            <a:avLst/>
          </a:prstGeom>
          <a:noFill/>
        </p:spPr>
        <p:txBody>
          <a:bodyPr wrap="square" rtlCol="0">
            <a:spAutoFit/>
          </a:bodyPr>
          <a:lstStyle>
            <a:defPPr>
              <a:defRPr lang="en-US"/>
            </a:defPPr>
            <a:lvl1pPr lvl="0" algn="r">
              <a:defRPr sz="900" b="1" spc="200">
                <a:solidFill>
                  <a:srgbClr val="48C5B1"/>
                </a:solidFill>
                <a:latin typeface="Segoe UI" panose="020B0502040204020203" pitchFamily="34" charset="0"/>
                <a:cs typeface="Segoe UI" panose="020B0502040204020203" pitchFamily="34" charset="0"/>
              </a:defRPr>
            </a:lvl1pPr>
          </a:lstStyle>
          <a:p>
            <a:pPr lvl="0"/>
            <a:r>
              <a:rPr lang="en-US" dirty="0"/>
              <a:t>LISTEN AND CONSULT</a:t>
            </a:r>
          </a:p>
        </p:txBody>
      </p:sp>
      <p:sp>
        <p:nvSpPr>
          <p:cNvPr id="10" name="Navigation Bar">
            <a:extLst>
              <a:ext uri="{FF2B5EF4-FFF2-40B4-BE49-F238E27FC236}">
                <a16:creationId xmlns:a16="http://schemas.microsoft.com/office/drawing/2014/main" id="{400390BE-F09F-C853-D10A-B106C8642E6D}"/>
              </a:ext>
              <a:ext uri="{C183D7F6-B498-43B3-948B-1728B52AA6E4}">
                <adec:decorative xmlns:adec="http://schemas.microsoft.com/office/drawing/2017/decorative" val="1"/>
              </a:ext>
            </a:extLst>
          </p:cNvPr>
          <p:cNvSpPr>
            <a:spLocks noGrp="1"/>
          </p:cNvSpPr>
          <p:nvPr>
            <p:ph orient="vert" sz="quarter" idx="20" hasCustomPrompt="1"/>
          </p:nvPr>
        </p:nvSpPr>
        <p:spPr>
          <a:xfrm>
            <a:off x="38450" y="162438"/>
            <a:ext cx="230832" cy="3531675"/>
          </a:xfrm>
        </p:spPr>
        <p:txBody>
          <a:bodyPr vert="eaVert" lIns="91440" tIns="91440" anchor="ctr"/>
          <a:lstStyle>
            <a:lvl1pPr>
              <a:defRPr lang="en-US" sz="900" b="1" kern="1200" spc="200" dirty="0" smtClean="0">
                <a:solidFill>
                  <a:schemeClr val="bg1"/>
                </a:solidFill>
                <a:latin typeface="Segoe UI" panose="020B0502040204020203" pitchFamily="34" charset="0"/>
                <a:ea typeface="+mn-ea"/>
                <a:cs typeface="Segoe UI" panose="020B0502040204020203" pitchFamily="34" charset="0"/>
              </a:defRPr>
            </a:lvl1pPr>
          </a:lstStyle>
          <a:p>
            <a:pPr lvl="0"/>
            <a:r>
              <a:rPr lang="en-US"/>
              <a:t>CLICK TO EDIT MASTER TEXT STYLE</a:t>
            </a:r>
          </a:p>
        </p:txBody>
      </p:sp>
      <p:sp>
        <p:nvSpPr>
          <p:cNvPr id="3" name="Sources / Footnotes">
            <a:extLst>
              <a:ext uri="{FF2B5EF4-FFF2-40B4-BE49-F238E27FC236}">
                <a16:creationId xmlns:a16="http://schemas.microsoft.com/office/drawing/2014/main" id="{EAD18B59-A61E-8F38-A1D2-B22B80B8184D}"/>
              </a:ext>
              <a:ext uri="{C183D7F6-B498-43B3-948B-1728B52AA6E4}">
                <adec:decorative xmlns:adec="http://schemas.microsoft.com/office/drawing/2017/decorative" val="1"/>
              </a:ext>
            </a:extLst>
          </p:cNvPr>
          <p:cNvSpPr>
            <a:spLocks noGrp="1"/>
          </p:cNvSpPr>
          <p:nvPr>
            <p:ph type="body" sz="quarter" idx="30" hasCustomPrompt="1"/>
          </p:nvPr>
        </p:nvSpPr>
        <p:spPr>
          <a:xfrm>
            <a:off x="574675" y="6170613"/>
            <a:ext cx="5336267" cy="392114"/>
          </a:xfrm>
        </p:spPr>
        <p:txBody>
          <a:bodyPr lIns="0" anchor="b"/>
          <a:lstStyle>
            <a:lvl5pPr marL="0" indent="0">
              <a:buNone/>
              <a:defRPr sz="800"/>
            </a:lvl5pPr>
          </a:lstStyle>
          <a:p>
            <a:pPr lvl="4"/>
            <a:r>
              <a:rPr lang="en-US"/>
              <a:t>Fifth level</a:t>
            </a:r>
          </a:p>
        </p:txBody>
      </p:sp>
      <p:sp>
        <p:nvSpPr>
          <p:cNvPr id="7" name="Lower Copy">
            <a:extLst>
              <a:ext uri="{FF2B5EF4-FFF2-40B4-BE49-F238E27FC236}">
                <a16:creationId xmlns:a16="http://schemas.microsoft.com/office/drawing/2014/main" id="{DE3F07A8-98A8-1462-8AF1-1A7CC5A6D224}"/>
              </a:ext>
            </a:extLst>
          </p:cNvPr>
          <p:cNvSpPr>
            <a:spLocks noGrp="1"/>
          </p:cNvSpPr>
          <p:nvPr>
            <p:ph sz="quarter" idx="36"/>
          </p:nvPr>
        </p:nvSpPr>
        <p:spPr>
          <a:xfrm>
            <a:off x="584200" y="1778000"/>
            <a:ext cx="11079480" cy="4198257"/>
          </a:xfrm>
        </p:spPr>
        <p:txBody>
          <a:bodyPr lIns="0" tIns="0" rIns="0" bIns="0" numCol="2" spcCol="685800">
            <a:noAutofit/>
          </a:bodyPr>
          <a:lstStyle>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Upper Copy">
            <a:extLst>
              <a:ext uri="{FF2B5EF4-FFF2-40B4-BE49-F238E27FC236}">
                <a16:creationId xmlns:a16="http://schemas.microsoft.com/office/drawing/2014/main" id="{63C90A14-D84D-8E9E-18D6-84127AEE4C56}"/>
              </a:ext>
            </a:extLst>
          </p:cNvPr>
          <p:cNvSpPr>
            <a:spLocks noGrp="1"/>
          </p:cNvSpPr>
          <p:nvPr>
            <p:ph sz="quarter" idx="37"/>
          </p:nvPr>
        </p:nvSpPr>
        <p:spPr>
          <a:xfrm>
            <a:off x="584200" y="1120119"/>
            <a:ext cx="11079480" cy="463525"/>
          </a:xfrm>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Slide Title">
            <a:extLst>
              <a:ext uri="{FF2B5EF4-FFF2-40B4-BE49-F238E27FC236}">
                <a16:creationId xmlns:a16="http://schemas.microsoft.com/office/drawing/2014/main" id="{C5AA46BE-29A1-C081-4E7E-D23AD6ADAAE0}"/>
              </a:ext>
            </a:extLst>
          </p:cNvPr>
          <p:cNvSpPr>
            <a:spLocks noGrp="1"/>
          </p:cNvSpPr>
          <p:nvPr>
            <p:ph type="title"/>
          </p:nvPr>
        </p:nvSpPr>
        <p:spPr>
          <a:xfrm>
            <a:off x="584199" y="585214"/>
            <a:ext cx="5326743" cy="400110"/>
          </a:xfrm>
        </p:spPr>
        <p:txBody>
          <a:bodyPr lIns="0"/>
          <a:lstStyle>
            <a:lvl1pPr>
              <a:defRPr sz="2000"/>
            </a:lvl1pPr>
          </a:lstStyle>
          <a:p>
            <a:r>
              <a:rPr lang="en-US"/>
              <a:t>Click to edit Master title style</a:t>
            </a:r>
          </a:p>
        </p:txBody>
      </p:sp>
    </p:spTree>
    <p:extLst>
      <p:ext uri="{BB962C8B-B14F-4D97-AF65-F5344CB8AC3E}">
        <p14:creationId xmlns:p14="http://schemas.microsoft.com/office/powerpoint/2010/main" val="2915392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0A5BE9-9FFC-DD17-BBC8-9E963EC348FC}"/>
              </a:ext>
            </a:extLst>
          </p:cNvPr>
          <p:cNvSpPr/>
          <p:nvPr userDrawn="1"/>
        </p:nvSpPr>
        <p:spPr>
          <a:xfrm>
            <a:off x="0" y="0"/>
            <a:ext cx="4046459" cy="6858000"/>
          </a:xfrm>
          <a:prstGeom prst="rect">
            <a:avLst/>
          </a:prstGeom>
          <a:solidFill>
            <a:srgbClr val="225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4" name="Right Side Table">
            <a:extLst>
              <a:ext uri="{FF2B5EF4-FFF2-40B4-BE49-F238E27FC236}">
                <a16:creationId xmlns:a16="http://schemas.microsoft.com/office/drawing/2014/main" id="{68DC208D-1BCC-22C4-63D5-1B02DEC1D8E3}"/>
              </a:ext>
            </a:extLst>
          </p:cNvPr>
          <p:cNvSpPr>
            <a:spLocks noGrp="1"/>
          </p:cNvSpPr>
          <p:nvPr>
            <p:ph type="tbl" sz="quarter" idx="17"/>
          </p:nvPr>
        </p:nvSpPr>
        <p:spPr>
          <a:xfrm>
            <a:off x="4289425" y="585788"/>
            <a:ext cx="7683500" cy="5864225"/>
          </a:xfrm>
        </p:spPr>
        <p:txBody>
          <a:bodyPr/>
          <a:lstStyle/>
          <a:p>
            <a:r>
              <a:rPr lang="en-US"/>
              <a:t>Click icon to add table</a:t>
            </a:r>
          </a:p>
        </p:txBody>
      </p:sp>
      <p:sp>
        <p:nvSpPr>
          <p:cNvPr id="17" name="Left Column Copy">
            <a:extLst>
              <a:ext uri="{FF2B5EF4-FFF2-40B4-BE49-F238E27FC236}">
                <a16:creationId xmlns:a16="http://schemas.microsoft.com/office/drawing/2014/main" id="{90D10FB9-A9AC-E120-D8EA-0764C68BA3CD}"/>
              </a:ext>
            </a:extLst>
          </p:cNvPr>
          <p:cNvSpPr>
            <a:spLocks noGrp="1"/>
          </p:cNvSpPr>
          <p:nvPr>
            <p:ph sz="quarter" idx="16" hasCustomPrompt="1"/>
          </p:nvPr>
        </p:nvSpPr>
        <p:spPr>
          <a:xfrm>
            <a:off x="584200" y="3770313"/>
            <a:ext cx="3213100" cy="2679700"/>
          </a:xfrm>
        </p:spPr>
        <p:txBody>
          <a:bodyPr anchor="b">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1"/>
            <a:r>
              <a:rPr lang="en-US"/>
              <a:t>Second level</a:t>
            </a:r>
          </a:p>
        </p:txBody>
      </p:sp>
      <p:sp>
        <p:nvSpPr>
          <p:cNvPr id="16" name="Slide Title">
            <a:extLst>
              <a:ext uri="{FF2B5EF4-FFF2-40B4-BE49-F238E27FC236}">
                <a16:creationId xmlns:a16="http://schemas.microsoft.com/office/drawing/2014/main" id="{55D3F873-A874-3F2A-FD9B-D5717356CC35}"/>
              </a:ext>
            </a:extLst>
          </p:cNvPr>
          <p:cNvSpPr>
            <a:spLocks noGrp="1"/>
          </p:cNvSpPr>
          <p:nvPr>
            <p:ph type="title"/>
          </p:nvPr>
        </p:nvSpPr>
        <p:spPr>
          <a:xfrm>
            <a:off x="584200" y="585215"/>
            <a:ext cx="3213742" cy="954107"/>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557022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duct 1">
    <p:spTree>
      <p:nvGrpSpPr>
        <p:cNvPr id="1" name=""/>
        <p:cNvGrpSpPr/>
        <p:nvPr/>
      </p:nvGrpSpPr>
      <p:grpSpPr>
        <a:xfrm>
          <a:off x="0" y="0"/>
          <a:ext cx="0" cy="0"/>
          <a:chOff x="0" y="0"/>
          <a:chExt cx="0" cy="0"/>
        </a:xfrm>
      </p:grpSpPr>
      <p:sp>
        <p:nvSpPr>
          <p:cNvPr id="82" name="Text Placeholder 46">
            <a:extLst>
              <a:ext uri="{FF2B5EF4-FFF2-40B4-BE49-F238E27FC236}">
                <a16:creationId xmlns:a16="http://schemas.microsoft.com/office/drawing/2014/main" id="{0ECBEDB6-86BF-3362-15D2-C40D3D7AA586}"/>
              </a:ext>
            </a:extLst>
          </p:cNvPr>
          <p:cNvSpPr>
            <a:spLocks noGrp="1"/>
          </p:cNvSpPr>
          <p:nvPr>
            <p:ph type="body" sz="quarter" idx="50" hasCustomPrompt="1"/>
          </p:nvPr>
        </p:nvSpPr>
        <p:spPr>
          <a:xfrm>
            <a:off x="6360244" y="1128902"/>
            <a:ext cx="2224358" cy="517018"/>
          </a:xfrm>
        </p:spPr>
        <p:txBody>
          <a:bodyPr/>
          <a:lstStyle>
            <a:lvl1pPr marL="0" indent="0">
              <a:buNone/>
              <a:defRPr sz="1200">
                <a:solidFill>
                  <a:schemeClr val="accent1"/>
                </a:solidFill>
                <a:latin typeface="+mj-lt"/>
              </a:defRPr>
            </a:lvl1pPr>
          </a:lstStyle>
          <a:p>
            <a:pPr lvl="0"/>
            <a:r>
              <a:rPr lang="en-US" dirty="0"/>
              <a:t>Sentence or action statement that can be multiple lines long.</a:t>
            </a:r>
          </a:p>
        </p:txBody>
      </p:sp>
      <p:sp>
        <p:nvSpPr>
          <p:cNvPr id="3" name="Rectangle 2">
            <a:extLst>
              <a:ext uri="{FF2B5EF4-FFF2-40B4-BE49-F238E27FC236}">
                <a16:creationId xmlns:a16="http://schemas.microsoft.com/office/drawing/2014/main" id="{72C2B450-7C51-3BEC-0A4E-3B1C4B150B0E}"/>
              </a:ext>
            </a:extLst>
          </p:cNvPr>
          <p:cNvSpPr/>
          <p:nvPr userDrawn="1"/>
        </p:nvSpPr>
        <p:spPr>
          <a:xfrm rot="5400000">
            <a:off x="-3279783" y="3282943"/>
            <a:ext cx="6857998" cy="292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TextBox 3">
            <a:extLst>
              <a:ext uri="{FF2B5EF4-FFF2-40B4-BE49-F238E27FC236}">
                <a16:creationId xmlns:a16="http://schemas.microsoft.com/office/drawing/2014/main" id="{78F2DED9-DE40-D040-3CFF-4645D9C380FF}"/>
              </a:ext>
            </a:extLst>
          </p:cNvPr>
          <p:cNvSpPr txBox="1"/>
          <p:nvPr userDrawn="1"/>
        </p:nvSpPr>
        <p:spPr>
          <a:xfrm rot="5400000">
            <a:off x="-1146964" y="1305984"/>
            <a:ext cx="2590800" cy="246221"/>
          </a:xfrm>
          <a:prstGeom prst="rect">
            <a:avLst/>
          </a:prstGeom>
          <a:noFill/>
        </p:spPr>
        <p:txBody>
          <a:bodyPr wrap="square" rtlCol="0">
            <a:spAutoFit/>
          </a:bodyPr>
          <a:lstStyle/>
          <a:p>
            <a:r>
              <a:rPr lang="en-US" sz="1000" b="1" spc="200" dirty="0">
                <a:solidFill>
                  <a:schemeClr val="accent1">
                    <a:lumMod val="40000"/>
                    <a:lumOff val="60000"/>
                  </a:schemeClr>
                </a:solidFill>
                <a:latin typeface="Segoe UI" panose="020B0502040204020203" pitchFamily="34" charset="0"/>
                <a:cs typeface="Segoe UI" panose="020B0502040204020203" pitchFamily="34" charset="0"/>
              </a:rPr>
              <a:t>LISTEN AND CONSULT</a:t>
            </a:r>
          </a:p>
        </p:txBody>
      </p:sp>
      <p:sp>
        <p:nvSpPr>
          <p:cNvPr id="38" name="Rectangle 37">
            <a:extLst>
              <a:ext uri="{FF2B5EF4-FFF2-40B4-BE49-F238E27FC236}">
                <a16:creationId xmlns:a16="http://schemas.microsoft.com/office/drawing/2014/main" id="{A3FD0A47-16EE-F8B3-7147-6044201AAFA4}"/>
              </a:ext>
            </a:extLst>
          </p:cNvPr>
          <p:cNvSpPr/>
          <p:nvPr userDrawn="1"/>
        </p:nvSpPr>
        <p:spPr bwMode="auto">
          <a:xfrm>
            <a:off x="579438" y="166466"/>
            <a:ext cx="94773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SMB Insights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9" name="Rectangle 38">
            <a:extLst>
              <a:ext uri="{FF2B5EF4-FFF2-40B4-BE49-F238E27FC236}">
                <a16:creationId xmlns:a16="http://schemas.microsoft.com/office/drawing/2014/main" id="{E1DD0974-917C-7C8D-4945-880DDB6EA8A7}"/>
              </a:ext>
            </a:extLst>
          </p:cNvPr>
          <p:cNvSpPr/>
          <p:nvPr userDrawn="1"/>
        </p:nvSpPr>
        <p:spPr bwMode="auto">
          <a:xfrm>
            <a:off x="1634995" y="166466"/>
            <a:ext cx="116462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Solution Overview</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0" name="Rectangle 39">
            <a:extLst>
              <a:ext uri="{FF2B5EF4-FFF2-40B4-BE49-F238E27FC236}">
                <a16:creationId xmlns:a16="http://schemas.microsoft.com/office/drawing/2014/main" id="{ACA58B32-4770-E993-DDC1-2C743EA902F7}"/>
              </a:ext>
            </a:extLst>
          </p:cNvPr>
          <p:cNvSpPr/>
          <p:nvPr userDrawn="1"/>
        </p:nvSpPr>
        <p:spPr bwMode="auto">
          <a:xfrm>
            <a:off x="2907435" y="166466"/>
            <a:ext cx="73285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accent1"/>
                </a:solidFill>
                <a:effectLst/>
                <a:uLnTx/>
                <a:uFillTx/>
                <a:latin typeface="+mj-lt"/>
                <a:ea typeface="+mn-ea"/>
                <a:cs typeface="+mn-cs"/>
              </a:rPr>
              <a:t>Product</a:t>
            </a:r>
            <a:endParaRPr kumimoji="0" lang="en-US" sz="900" b="1" i="0" u="none" strike="noStrike" kern="1200" cap="none" spc="0" normalizeH="0" baseline="0" noProof="0" dirty="0">
              <a:ln>
                <a:noFill/>
              </a:ln>
              <a:solidFill>
                <a:schemeClr val="accent1"/>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586CC00-D6B0-5AAE-0442-6A65CAB3CEB4}"/>
              </a:ext>
            </a:extLst>
          </p:cNvPr>
          <p:cNvSpPr/>
          <p:nvPr userDrawn="1"/>
        </p:nvSpPr>
        <p:spPr bwMode="auto">
          <a:xfrm>
            <a:off x="3748110" y="166466"/>
            <a:ext cx="1346698"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Conversation Guide</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cxnSp>
        <p:nvCxnSpPr>
          <p:cNvPr id="42" name="Straight Connector 41">
            <a:extLst>
              <a:ext uri="{FF2B5EF4-FFF2-40B4-BE49-F238E27FC236}">
                <a16:creationId xmlns:a16="http://schemas.microsoft.com/office/drawing/2014/main" id="{7077C176-B21A-24B8-B20E-19CAD037B967}"/>
              </a:ext>
              <a:ext uri="{C183D7F6-B498-43B3-948B-1728B52AA6E4}">
                <adec:decorative xmlns:adec="http://schemas.microsoft.com/office/drawing/2017/decorative" val="1"/>
              </a:ext>
            </a:extLst>
          </p:cNvPr>
          <p:cNvCxnSpPr>
            <a:cxnSpLocks/>
          </p:cNvCxnSpPr>
          <p:nvPr userDrawn="1"/>
        </p:nvCxnSpPr>
        <p:spPr>
          <a:xfrm>
            <a:off x="627368" y="392668"/>
            <a:ext cx="532099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75EF6CB-8C81-0013-733C-7F2D625D0B5A}"/>
              </a:ext>
            </a:extLst>
          </p:cNvPr>
          <p:cNvSpPr/>
          <p:nvPr userDrawn="1"/>
        </p:nvSpPr>
        <p:spPr bwMode="auto">
          <a:xfrm>
            <a:off x="5202628" y="166466"/>
            <a:ext cx="74573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Next Steps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91" name="Text Placeholder 46">
            <a:extLst>
              <a:ext uri="{FF2B5EF4-FFF2-40B4-BE49-F238E27FC236}">
                <a16:creationId xmlns:a16="http://schemas.microsoft.com/office/drawing/2014/main" id="{5268B93D-8476-6D4B-FE88-9620CC6FDD1F}"/>
              </a:ext>
            </a:extLst>
          </p:cNvPr>
          <p:cNvSpPr>
            <a:spLocks noGrp="1"/>
          </p:cNvSpPr>
          <p:nvPr>
            <p:ph type="body" sz="quarter" idx="33" hasCustomPrompt="1"/>
          </p:nvPr>
        </p:nvSpPr>
        <p:spPr>
          <a:xfrm>
            <a:off x="594610" y="739834"/>
            <a:ext cx="5227455" cy="1053171"/>
          </a:xfrm>
        </p:spPr>
        <p:txBody>
          <a:bodyPr/>
          <a:lstStyle>
            <a:lvl1pPr marL="0" indent="0">
              <a:buNone/>
              <a:defRPr sz="2400">
                <a:latin typeface="+mj-lt"/>
              </a:defRPr>
            </a:lvl1pPr>
          </a:lstStyle>
          <a:p>
            <a:pPr lvl="0"/>
            <a:r>
              <a:rPr lang="en-US" dirty="0"/>
              <a:t>Title 24pt Semi-bold. Product in Blue.</a:t>
            </a:r>
          </a:p>
        </p:txBody>
      </p:sp>
      <p:grpSp>
        <p:nvGrpSpPr>
          <p:cNvPr id="5" name="Group 4">
            <a:extLst>
              <a:ext uri="{FF2B5EF4-FFF2-40B4-BE49-F238E27FC236}">
                <a16:creationId xmlns:a16="http://schemas.microsoft.com/office/drawing/2014/main" id="{B974E65C-E618-718B-19DD-E04015594EE9}"/>
              </a:ext>
              <a:ext uri="{C183D7F6-B498-43B3-948B-1728B52AA6E4}">
                <adec:decorative xmlns:adec="http://schemas.microsoft.com/office/drawing/2017/decorative" val="1"/>
              </a:ext>
            </a:extLst>
          </p:cNvPr>
          <p:cNvGrpSpPr/>
          <p:nvPr userDrawn="1"/>
        </p:nvGrpSpPr>
        <p:grpSpPr>
          <a:xfrm>
            <a:off x="673688" y="2253583"/>
            <a:ext cx="365028" cy="398587"/>
            <a:chOff x="950913" y="2476240"/>
            <a:chExt cx="492125" cy="606686"/>
          </a:xfrm>
        </p:grpSpPr>
        <p:sp>
          <p:nvSpPr>
            <p:cNvPr id="6" name="Rectangle 5">
              <a:extLst>
                <a:ext uri="{FF2B5EF4-FFF2-40B4-BE49-F238E27FC236}">
                  <a16:creationId xmlns:a16="http://schemas.microsoft.com/office/drawing/2014/main" id="{F55F8D46-A665-8D5F-8050-3E82055816FD}"/>
                </a:ext>
              </a:extLst>
            </p:cNvPr>
            <p:cNvSpPr>
              <a:spLocks noChangeArrowheads="1"/>
            </p:cNvSpPr>
            <p:nvPr/>
          </p:nvSpPr>
          <p:spPr bwMode="auto">
            <a:xfrm>
              <a:off x="950913" y="2722563"/>
              <a:ext cx="492125" cy="3603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7">
              <a:extLst>
                <a:ext uri="{FF2B5EF4-FFF2-40B4-BE49-F238E27FC236}">
                  <a16:creationId xmlns:a16="http://schemas.microsoft.com/office/drawing/2014/main" id="{3E19E041-4069-E026-7C04-4F7F3817F1A8}"/>
                </a:ext>
              </a:extLst>
            </p:cNvPr>
            <p:cNvSpPr>
              <a:spLocks/>
            </p:cNvSpPr>
            <p:nvPr/>
          </p:nvSpPr>
          <p:spPr bwMode="auto">
            <a:xfrm>
              <a:off x="1139826" y="2816225"/>
              <a:ext cx="114300" cy="114300"/>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8">
              <a:extLst>
                <a:ext uri="{FF2B5EF4-FFF2-40B4-BE49-F238E27FC236}">
                  <a16:creationId xmlns:a16="http://schemas.microsoft.com/office/drawing/2014/main" id="{7CDA29FF-0582-D94B-927C-ADD1D3C4260F}"/>
                </a:ext>
              </a:extLst>
            </p:cNvPr>
            <p:cNvSpPr>
              <a:spLocks/>
            </p:cNvSpPr>
            <p:nvPr/>
          </p:nvSpPr>
          <p:spPr bwMode="auto">
            <a:xfrm>
              <a:off x="1168401" y="2874963"/>
              <a:ext cx="57150" cy="131763"/>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66">
              <a:extLst>
                <a:ext uri="{FF2B5EF4-FFF2-40B4-BE49-F238E27FC236}">
                  <a16:creationId xmlns:a16="http://schemas.microsoft.com/office/drawing/2014/main" id="{B7239B8F-BD36-B746-26AB-6457DDB1E41D}"/>
                </a:ext>
              </a:extLst>
            </p:cNvPr>
            <p:cNvSpPr/>
            <p:nvPr/>
          </p:nvSpPr>
          <p:spPr>
            <a:xfrm>
              <a:off x="1007957" y="2476240"/>
              <a:ext cx="381000" cy="439206"/>
            </a:xfrm>
            <a:custGeom>
              <a:avLst/>
              <a:gdLst>
                <a:gd name="connsiteX0" fmla="*/ 190281 w 381000"/>
                <a:gd name="connsiteY0" fmla="*/ 0 h 439206"/>
                <a:gd name="connsiteX1" fmla="*/ 204568 w 381000"/>
                <a:gd name="connsiteY1" fmla="*/ 438 h 439206"/>
                <a:gd name="connsiteX2" fmla="*/ 381000 w 381000"/>
                <a:gd name="connsiteY2" fmla="*/ 192462 h 439206"/>
                <a:gd name="connsiteX3" fmla="*/ 381000 w 381000"/>
                <a:gd name="connsiteY3" fmla="*/ 381164 h 439206"/>
                <a:gd name="connsiteX4" fmla="*/ 381000 w 381000"/>
                <a:gd name="connsiteY4" fmla="*/ 439206 h 439206"/>
                <a:gd name="connsiteX5" fmla="*/ 323831 w 381000"/>
                <a:gd name="connsiteY5" fmla="*/ 439206 h 439206"/>
                <a:gd name="connsiteX6" fmla="*/ 323831 w 381000"/>
                <a:gd name="connsiteY6" fmla="*/ 340104 h 439206"/>
                <a:gd name="connsiteX7" fmla="*/ 323831 w 381000"/>
                <a:gd name="connsiteY7" fmla="*/ 192462 h 439206"/>
                <a:gd name="connsiteX8" fmla="*/ 287646 w 381000"/>
                <a:gd name="connsiteY8" fmla="*/ 99993 h 439206"/>
                <a:gd name="connsiteX9" fmla="*/ 200549 w 381000"/>
                <a:gd name="connsiteY9" fmla="*/ 57074 h 439206"/>
                <a:gd name="connsiteX10" fmla="*/ 190281 w 381000"/>
                <a:gd name="connsiteY10" fmla="*/ 56636 h 439206"/>
                <a:gd name="connsiteX11" fmla="*/ 96031 w 381000"/>
                <a:gd name="connsiteY11" fmla="*/ 95126 h 439206"/>
                <a:gd name="connsiteX12" fmla="*/ 57169 w 381000"/>
                <a:gd name="connsiteY12" fmla="*/ 188481 h 439206"/>
                <a:gd name="connsiteX13" fmla="*/ 57169 w 381000"/>
                <a:gd name="connsiteY13" fmla="*/ 377368 h 439206"/>
                <a:gd name="connsiteX14" fmla="*/ 57169 w 381000"/>
                <a:gd name="connsiteY14" fmla="*/ 439206 h 439206"/>
                <a:gd name="connsiteX15" fmla="*/ 0 w 381000"/>
                <a:gd name="connsiteY15" fmla="*/ 439206 h 439206"/>
                <a:gd name="connsiteX16" fmla="*/ 0 w 381000"/>
                <a:gd name="connsiteY16" fmla="*/ 336268 h 439206"/>
                <a:gd name="connsiteX17" fmla="*/ 0 w 381000"/>
                <a:gd name="connsiteY17" fmla="*/ 188481 h 439206"/>
                <a:gd name="connsiteX18" fmla="*/ 190281 w 381000"/>
                <a:gd name="connsiteY18" fmla="*/ 0 h 43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000" h="439206">
                  <a:moveTo>
                    <a:pt x="190281" y="0"/>
                  </a:moveTo>
                  <a:cubicBezTo>
                    <a:pt x="195186" y="0"/>
                    <a:pt x="199654" y="0"/>
                    <a:pt x="204568" y="438"/>
                  </a:cubicBezTo>
                  <a:cubicBezTo>
                    <a:pt x="304619" y="7525"/>
                    <a:pt x="381000" y="92907"/>
                    <a:pt x="381000" y="192462"/>
                  </a:cubicBezTo>
                  <a:cubicBezTo>
                    <a:pt x="381000" y="192462"/>
                    <a:pt x="381000" y="192462"/>
                    <a:pt x="381000" y="381164"/>
                  </a:cubicBezTo>
                  <a:lnTo>
                    <a:pt x="381000" y="439206"/>
                  </a:lnTo>
                  <a:lnTo>
                    <a:pt x="323831" y="439206"/>
                  </a:lnTo>
                  <a:lnTo>
                    <a:pt x="323831" y="340104"/>
                  </a:lnTo>
                  <a:cubicBezTo>
                    <a:pt x="323831" y="297297"/>
                    <a:pt x="323831" y="248374"/>
                    <a:pt x="323831" y="192462"/>
                  </a:cubicBezTo>
                  <a:cubicBezTo>
                    <a:pt x="323831" y="157944"/>
                    <a:pt x="310877" y="125206"/>
                    <a:pt x="287646" y="99993"/>
                  </a:cubicBezTo>
                  <a:cubicBezTo>
                    <a:pt x="264871" y="74771"/>
                    <a:pt x="233601" y="59284"/>
                    <a:pt x="200549" y="57074"/>
                  </a:cubicBezTo>
                  <a:cubicBezTo>
                    <a:pt x="196977" y="56636"/>
                    <a:pt x="193853" y="56636"/>
                    <a:pt x="190281" y="56636"/>
                  </a:cubicBezTo>
                  <a:cubicBezTo>
                    <a:pt x="154991" y="56636"/>
                    <a:pt x="121491" y="70342"/>
                    <a:pt x="96031" y="95126"/>
                  </a:cubicBezTo>
                  <a:cubicBezTo>
                    <a:pt x="71018" y="120339"/>
                    <a:pt x="57169" y="153524"/>
                    <a:pt x="57169" y="188481"/>
                  </a:cubicBezTo>
                  <a:cubicBezTo>
                    <a:pt x="57169" y="188481"/>
                    <a:pt x="57169" y="188481"/>
                    <a:pt x="57169" y="377368"/>
                  </a:cubicBezTo>
                  <a:lnTo>
                    <a:pt x="57169" y="439206"/>
                  </a:lnTo>
                  <a:lnTo>
                    <a:pt x="0" y="439206"/>
                  </a:lnTo>
                  <a:lnTo>
                    <a:pt x="0" y="336268"/>
                  </a:lnTo>
                  <a:cubicBezTo>
                    <a:pt x="0" y="293418"/>
                    <a:pt x="0" y="244448"/>
                    <a:pt x="0" y="188481"/>
                  </a:cubicBezTo>
                  <a:cubicBezTo>
                    <a:pt x="0" y="84506"/>
                    <a:pt x="85315" y="0"/>
                    <a:pt x="190281" y="0"/>
                  </a:cubicBezTo>
                  <a:close/>
                </a:path>
              </a:pathLst>
            </a:custGeom>
            <a:solidFill>
              <a:srgbClr val="0078D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2" name="Group 11">
            <a:extLst>
              <a:ext uri="{FF2B5EF4-FFF2-40B4-BE49-F238E27FC236}">
                <a16:creationId xmlns:a16="http://schemas.microsoft.com/office/drawing/2014/main" id="{755F19F3-A398-E026-50D6-31F620216A67}"/>
              </a:ext>
              <a:ext uri="{C183D7F6-B498-43B3-948B-1728B52AA6E4}">
                <adec:decorative xmlns:adec="http://schemas.microsoft.com/office/drawing/2017/decorative" val="1"/>
              </a:ext>
            </a:extLst>
          </p:cNvPr>
          <p:cNvGrpSpPr/>
          <p:nvPr userDrawn="1"/>
        </p:nvGrpSpPr>
        <p:grpSpPr>
          <a:xfrm>
            <a:off x="2569291" y="2284133"/>
            <a:ext cx="417614" cy="368606"/>
            <a:chOff x="2837526" y="2484973"/>
            <a:chExt cx="612924" cy="610774"/>
          </a:xfrm>
        </p:grpSpPr>
        <p:sp>
          <p:nvSpPr>
            <p:cNvPr id="13" name="Freeform 912">
              <a:extLst>
                <a:ext uri="{FF2B5EF4-FFF2-40B4-BE49-F238E27FC236}">
                  <a16:creationId xmlns:a16="http://schemas.microsoft.com/office/drawing/2014/main" id="{B038B920-5BF2-3A3E-C428-299886E92E56}"/>
                </a:ext>
                <a:ext uri="{C183D7F6-B498-43B3-948B-1728B52AA6E4}">
                  <adec:decorative xmlns:adec="http://schemas.microsoft.com/office/drawing/2017/decorative" val="1"/>
                </a:ext>
              </a:extLst>
            </p:cNvPr>
            <p:cNvSpPr>
              <a:spLocks/>
            </p:cNvSpPr>
            <p:nvPr/>
          </p:nvSpPr>
          <p:spPr bwMode="auto">
            <a:xfrm>
              <a:off x="3308510" y="2614009"/>
              <a:ext cx="141940" cy="94627"/>
            </a:xfrm>
            <a:custGeom>
              <a:avLst/>
              <a:gdLst>
                <a:gd name="T0" fmla="*/ 8 w 89"/>
                <a:gd name="T1" fmla="*/ 51 h 60"/>
                <a:gd name="T2" fmla="*/ 8 w 89"/>
                <a:gd name="T3" fmla="*/ 60 h 60"/>
                <a:gd name="T4" fmla="*/ 59 w 89"/>
                <a:gd name="T5" fmla="*/ 60 h 60"/>
                <a:gd name="T6" fmla="*/ 89 w 89"/>
                <a:gd name="T7" fmla="*/ 30 h 60"/>
                <a:gd name="T8" fmla="*/ 59 w 89"/>
                <a:gd name="T9" fmla="*/ 0 h 60"/>
                <a:gd name="T10" fmla="*/ 0 w 89"/>
                <a:gd name="T11" fmla="*/ 0 h 60"/>
                <a:gd name="T12" fmla="*/ 8 w 89"/>
                <a:gd name="T13" fmla="*/ 42 h 60"/>
                <a:gd name="T14" fmla="*/ 8 w 89"/>
                <a:gd name="T15" fmla="*/ 5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60">
                  <a:moveTo>
                    <a:pt x="8" y="51"/>
                  </a:moveTo>
                  <a:cubicBezTo>
                    <a:pt x="8" y="60"/>
                    <a:pt x="8" y="60"/>
                    <a:pt x="8" y="60"/>
                  </a:cubicBezTo>
                  <a:cubicBezTo>
                    <a:pt x="59" y="60"/>
                    <a:pt x="59" y="60"/>
                    <a:pt x="59" y="60"/>
                  </a:cubicBezTo>
                  <a:cubicBezTo>
                    <a:pt x="75" y="60"/>
                    <a:pt x="89" y="47"/>
                    <a:pt x="89" y="30"/>
                  </a:cubicBezTo>
                  <a:cubicBezTo>
                    <a:pt x="89" y="13"/>
                    <a:pt x="75" y="0"/>
                    <a:pt x="59" y="0"/>
                  </a:cubicBezTo>
                  <a:cubicBezTo>
                    <a:pt x="0" y="0"/>
                    <a:pt x="0" y="0"/>
                    <a:pt x="0" y="0"/>
                  </a:cubicBezTo>
                  <a:cubicBezTo>
                    <a:pt x="5" y="13"/>
                    <a:pt x="8" y="27"/>
                    <a:pt x="8" y="42"/>
                  </a:cubicBezTo>
                  <a:cubicBezTo>
                    <a:pt x="8" y="45"/>
                    <a:pt x="8" y="48"/>
                    <a:pt x="8" y="5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14" name="Freeform 913">
              <a:extLst>
                <a:ext uri="{FF2B5EF4-FFF2-40B4-BE49-F238E27FC236}">
                  <a16:creationId xmlns:a16="http://schemas.microsoft.com/office/drawing/2014/main" id="{BD248D03-F358-A548-8E02-F2C16B61A7C9}"/>
                </a:ext>
                <a:ext uri="{C183D7F6-B498-43B3-948B-1728B52AA6E4}">
                  <adec:decorative xmlns:adec="http://schemas.microsoft.com/office/drawing/2017/decorative" val="1"/>
                </a:ext>
              </a:extLst>
            </p:cNvPr>
            <p:cNvSpPr>
              <a:spLocks/>
            </p:cNvSpPr>
            <p:nvPr/>
          </p:nvSpPr>
          <p:spPr bwMode="auto">
            <a:xfrm>
              <a:off x="2837526" y="2614009"/>
              <a:ext cx="141940" cy="94627"/>
            </a:xfrm>
            <a:custGeom>
              <a:avLst/>
              <a:gdLst>
                <a:gd name="T0" fmla="*/ 81 w 89"/>
                <a:gd name="T1" fmla="*/ 42 h 60"/>
                <a:gd name="T2" fmla="*/ 89 w 89"/>
                <a:gd name="T3" fmla="*/ 0 h 60"/>
                <a:gd name="T4" fmla="*/ 30 w 89"/>
                <a:gd name="T5" fmla="*/ 0 h 60"/>
                <a:gd name="T6" fmla="*/ 0 w 89"/>
                <a:gd name="T7" fmla="*/ 30 h 60"/>
                <a:gd name="T8" fmla="*/ 30 w 89"/>
                <a:gd name="T9" fmla="*/ 60 h 60"/>
                <a:gd name="T10" fmla="*/ 81 w 89"/>
                <a:gd name="T11" fmla="*/ 60 h 60"/>
                <a:gd name="T12" fmla="*/ 81 w 89"/>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89" h="60">
                  <a:moveTo>
                    <a:pt x="81" y="42"/>
                  </a:moveTo>
                  <a:cubicBezTo>
                    <a:pt x="81" y="27"/>
                    <a:pt x="84" y="13"/>
                    <a:pt x="89" y="0"/>
                  </a:cubicBezTo>
                  <a:cubicBezTo>
                    <a:pt x="30" y="0"/>
                    <a:pt x="30" y="0"/>
                    <a:pt x="30" y="0"/>
                  </a:cubicBezTo>
                  <a:cubicBezTo>
                    <a:pt x="14" y="0"/>
                    <a:pt x="0" y="13"/>
                    <a:pt x="0" y="30"/>
                  </a:cubicBezTo>
                  <a:cubicBezTo>
                    <a:pt x="0" y="47"/>
                    <a:pt x="14" y="60"/>
                    <a:pt x="30" y="60"/>
                  </a:cubicBezTo>
                  <a:cubicBezTo>
                    <a:pt x="81" y="60"/>
                    <a:pt x="81" y="60"/>
                    <a:pt x="81" y="60"/>
                  </a:cubicBezTo>
                  <a:cubicBezTo>
                    <a:pt x="81" y="42"/>
                    <a:pt x="81" y="42"/>
                    <a:pt x="81" y="4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15" name="Freeform 914">
              <a:extLst>
                <a:ext uri="{FF2B5EF4-FFF2-40B4-BE49-F238E27FC236}">
                  <a16:creationId xmlns:a16="http://schemas.microsoft.com/office/drawing/2014/main" id="{0BCCABCB-9BAE-CAB9-6245-6E545A12D3E9}"/>
                </a:ext>
                <a:ext uri="{C183D7F6-B498-43B3-948B-1728B52AA6E4}">
                  <adec:decorative xmlns:adec="http://schemas.microsoft.com/office/drawing/2017/decorative" val="1"/>
                </a:ext>
              </a:extLst>
            </p:cNvPr>
            <p:cNvSpPr>
              <a:spLocks/>
            </p:cNvSpPr>
            <p:nvPr/>
          </p:nvSpPr>
          <p:spPr bwMode="auto">
            <a:xfrm>
              <a:off x="2837526" y="2484973"/>
              <a:ext cx="612924" cy="96779"/>
            </a:xfrm>
            <a:custGeom>
              <a:avLst/>
              <a:gdLst>
                <a:gd name="T0" fmla="*/ 192 w 384"/>
                <a:gd name="T1" fmla="*/ 12 h 61"/>
                <a:gd name="T2" fmla="*/ 284 w 384"/>
                <a:gd name="T3" fmla="*/ 61 h 61"/>
                <a:gd name="T4" fmla="*/ 354 w 384"/>
                <a:gd name="T5" fmla="*/ 61 h 61"/>
                <a:gd name="T6" fmla="*/ 384 w 384"/>
                <a:gd name="T7" fmla="*/ 30 h 61"/>
                <a:gd name="T8" fmla="*/ 354 w 384"/>
                <a:gd name="T9" fmla="*/ 0 h 61"/>
                <a:gd name="T10" fmla="*/ 30 w 384"/>
                <a:gd name="T11" fmla="*/ 0 h 61"/>
                <a:gd name="T12" fmla="*/ 0 w 384"/>
                <a:gd name="T13" fmla="*/ 30 h 61"/>
                <a:gd name="T14" fmla="*/ 30 w 384"/>
                <a:gd name="T15" fmla="*/ 61 h 61"/>
                <a:gd name="T16" fmla="*/ 100 w 384"/>
                <a:gd name="T17" fmla="*/ 61 h 61"/>
                <a:gd name="T18" fmla="*/ 192 w 384"/>
                <a:gd name="T19" fmla="*/ 1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61">
                  <a:moveTo>
                    <a:pt x="192" y="12"/>
                  </a:moveTo>
                  <a:cubicBezTo>
                    <a:pt x="230" y="12"/>
                    <a:pt x="264" y="31"/>
                    <a:pt x="284" y="61"/>
                  </a:cubicBezTo>
                  <a:cubicBezTo>
                    <a:pt x="354" y="61"/>
                    <a:pt x="354" y="61"/>
                    <a:pt x="354" y="61"/>
                  </a:cubicBezTo>
                  <a:cubicBezTo>
                    <a:pt x="370" y="61"/>
                    <a:pt x="384" y="47"/>
                    <a:pt x="384" y="30"/>
                  </a:cubicBezTo>
                  <a:cubicBezTo>
                    <a:pt x="384" y="14"/>
                    <a:pt x="370" y="0"/>
                    <a:pt x="354" y="0"/>
                  </a:cubicBezTo>
                  <a:cubicBezTo>
                    <a:pt x="30" y="0"/>
                    <a:pt x="30" y="0"/>
                    <a:pt x="30" y="0"/>
                  </a:cubicBezTo>
                  <a:cubicBezTo>
                    <a:pt x="14" y="0"/>
                    <a:pt x="0" y="14"/>
                    <a:pt x="0" y="30"/>
                  </a:cubicBezTo>
                  <a:cubicBezTo>
                    <a:pt x="0" y="47"/>
                    <a:pt x="14" y="61"/>
                    <a:pt x="30" y="61"/>
                  </a:cubicBezTo>
                  <a:cubicBezTo>
                    <a:pt x="100" y="61"/>
                    <a:pt x="100" y="61"/>
                    <a:pt x="100" y="61"/>
                  </a:cubicBezTo>
                  <a:cubicBezTo>
                    <a:pt x="120" y="31"/>
                    <a:pt x="154" y="12"/>
                    <a:pt x="192" y="1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16" name="Freeform 915">
              <a:extLst>
                <a:ext uri="{FF2B5EF4-FFF2-40B4-BE49-F238E27FC236}">
                  <a16:creationId xmlns:a16="http://schemas.microsoft.com/office/drawing/2014/main" id="{65156938-C5EE-B96A-2115-991107942BE4}"/>
                </a:ext>
                <a:ext uri="{C183D7F6-B498-43B3-948B-1728B52AA6E4}">
                  <adec:decorative xmlns:adec="http://schemas.microsoft.com/office/drawing/2017/decorative" val="1"/>
                </a:ext>
              </a:extLst>
            </p:cNvPr>
            <p:cNvSpPr>
              <a:spLocks/>
            </p:cNvSpPr>
            <p:nvPr/>
          </p:nvSpPr>
          <p:spPr bwMode="auto">
            <a:xfrm>
              <a:off x="3321412" y="2743047"/>
              <a:ext cx="129038" cy="94627"/>
            </a:xfrm>
            <a:custGeom>
              <a:avLst/>
              <a:gdLst>
                <a:gd name="T0" fmla="*/ 51 w 81"/>
                <a:gd name="T1" fmla="*/ 60 h 60"/>
                <a:gd name="T2" fmla="*/ 81 w 81"/>
                <a:gd name="T3" fmla="*/ 30 h 60"/>
                <a:gd name="T4" fmla="*/ 51 w 81"/>
                <a:gd name="T5" fmla="*/ 0 h 60"/>
                <a:gd name="T6" fmla="*/ 0 w 81"/>
                <a:gd name="T7" fmla="*/ 0 h 60"/>
                <a:gd name="T8" fmla="*/ 0 w 81"/>
                <a:gd name="T9" fmla="*/ 60 h 60"/>
                <a:gd name="T10" fmla="*/ 51 w 81"/>
                <a:gd name="T11" fmla="*/ 60 h 60"/>
              </a:gdLst>
              <a:ahLst/>
              <a:cxnLst>
                <a:cxn ang="0">
                  <a:pos x="T0" y="T1"/>
                </a:cxn>
                <a:cxn ang="0">
                  <a:pos x="T2" y="T3"/>
                </a:cxn>
                <a:cxn ang="0">
                  <a:pos x="T4" y="T5"/>
                </a:cxn>
                <a:cxn ang="0">
                  <a:pos x="T6" y="T7"/>
                </a:cxn>
                <a:cxn ang="0">
                  <a:pos x="T8" y="T9"/>
                </a:cxn>
                <a:cxn ang="0">
                  <a:pos x="T10" y="T11"/>
                </a:cxn>
              </a:cxnLst>
              <a:rect l="0" t="0" r="r" b="b"/>
              <a:pathLst>
                <a:path w="81" h="60">
                  <a:moveTo>
                    <a:pt x="51" y="60"/>
                  </a:moveTo>
                  <a:cubicBezTo>
                    <a:pt x="67" y="60"/>
                    <a:pt x="81" y="47"/>
                    <a:pt x="81" y="30"/>
                  </a:cubicBezTo>
                  <a:cubicBezTo>
                    <a:pt x="81" y="13"/>
                    <a:pt x="67" y="0"/>
                    <a:pt x="51" y="0"/>
                  </a:cubicBezTo>
                  <a:cubicBezTo>
                    <a:pt x="0" y="0"/>
                    <a:pt x="0" y="0"/>
                    <a:pt x="0" y="0"/>
                  </a:cubicBezTo>
                  <a:cubicBezTo>
                    <a:pt x="0" y="60"/>
                    <a:pt x="0" y="60"/>
                    <a:pt x="0" y="60"/>
                  </a:cubicBezTo>
                  <a:lnTo>
                    <a:pt x="51" y="6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17" name="Freeform 916">
              <a:extLst>
                <a:ext uri="{FF2B5EF4-FFF2-40B4-BE49-F238E27FC236}">
                  <a16:creationId xmlns:a16="http://schemas.microsoft.com/office/drawing/2014/main" id="{8509AC76-2DAB-6AB5-6FEF-017F84294D6F}"/>
                </a:ext>
                <a:ext uri="{C183D7F6-B498-43B3-948B-1728B52AA6E4}">
                  <adec:decorative xmlns:adec="http://schemas.microsoft.com/office/drawing/2017/decorative" val="1"/>
                </a:ext>
              </a:extLst>
            </p:cNvPr>
            <p:cNvSpPr>
              <a:spLocks/>
            </p:cNvSpPr>
            <p:nvPr/>
          </p:nvSpPr>
          <p:spPr bwMode="auto">
            <a:xfrm>
              <a:off x="2837526" y="2743047"/>
              <a:ext cx="129038" cy="94627"/>
            </a:xfrm>
            <a:custGeom>
              <a:avLst/>
              <a:gdLst>
                <a:gd name="T0" fmla="*/ 30 w 81"/>
                <a:gd name="T1" fmla="*/ 0 h 60"/>
                <a:gd name="T2" fmla="*/ 0 w 81"/>
                <a:gd name="T3" fmla="*/ 30 h 60"/>
                <a:gd name="T4" fmla="*/ 30 w 81"/>
                <a:gd name="T5" fmla="*/ 60 h 60"/>
                <a:gd name="T6" fmla="*/ 81 w 81"/>
                <a:gd name="T7" fmla="*/ 60 h 60"/>
                <a:gd name="T8" fmla="*/ 81 w 81"/>
                <a:gd name="T9" fmla="*/ 0 h 60"/>
                <a:gd name="T10" fmla="*/ 30 w 81"/>
                <a:gd name="T11" fmla="*/ 0 h 60"/>
              </a:gdLst>
              <a:ahLst/>
              <a:cxnLst>
                <a:cxn ang="0">
                  <a:pos x="T0" y="T1"/>
                </a:cxn>
                <a:cxn ang="0">
                  <a:pos x="T2" y="T3"/>
                </a:cxn>
                <a:cxn ang="0">
                  <a:pos x="T4" y="T5"/>
                </a:cxn>
                <a:cxn ang="0">
                  <a:pos x="T6" y="T7"/>
                </a:cxn>
                <a:cxn ang="0">
                  <a:pos x="T8" y="T9"/>
                </a:cxn>
                <a:cxn ang="0">
                  <a:pos x="T10" y="T11"/>
                </a:cxn>
              </a:cxnLst>
              <a:rect l="0" t="0" r="r" b="b"/>
              <a:pathLst>
                <a:path w="81" h="60">
                  <a:moveTo>
                    <a:pt x="30" y="0"/>
                  </a:moveTo>
                  <a:cubicBezTo>
                    <a:pt x="14" y="0"/>
                    <a:pt x="0" y="13"/>
                    <a:pt x="0" y="30"/>
                  </a:cubicBezTo>
                  <a:cubicBezTo>
                    <a:pt x="0" y="47"/>
                    <a:pt x="14" y="60"/>
                    <a:pt x="30" y="60"/>
                  </a:cubicBezTo>
                  <a:cubicBezTo>
                    <a:pt x="81" y="60"/>
                    <a:pt x="81" y="60"/>
                    <a:pt x="81" y="60"/>
                  </a:cubicBezTo>
                  <a:cubicBezTo>
                    <a:pt x="81" y="0"/>
                    <a:pt x="81" y="0"/>
                    <a:pt x="81" y="0"/>
                  </a:cubicBezTo>
                  <a:lnTo>
                    <a:pt x="3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18" name="Freeform 917">
              <a:extLst>
                <a:ext uri="{FF2B5EF4-FFF2-40B4-BE49-F238E27FC236}">
                  <a16:creationId xmlns:a16="http://schemas.microsoft.com/office/drawing/2014/main" id="{73E05D85-BEE0-631A-3B31-AE934F1AE0B0}"/>
                </a:ext>
                <a:ext uri="{C183D7F6-B498-43B3-948B-1728B52AA6E4}">
                  <adec:decorative xmlns:adec="http://schemas.microsoft.com/office/drawing/2017/decorative" val="1"/>
                </a:ext>
              </a:extLst>
            </p:cNvPr>
            <p:cNvSpPr>
              <a:spLocks/>
            </p:cNvSpPr>
            <p:nvPr/>
          </p:nvSpPr>
          <p:spPr bwMode="auto">
            <a:xfrm>
              <a:off x="3321412" y="2872083"/>
              <a:ext cx="129038" cy="94627"/>
            </a:xfrm>
            <a:custGeom>
              <a:avLst/>
              <a:gdLst>
                <a:gd name="T0" fmla="*/ 51 w 81"/>
                <a:gd name="T1" fmla="*/ 60 h 60"/>
                <a:gd name="T2" fmla="*/ 81 w 81"/>
                <a:gd name="T3" fmla="*/ 30 h 60"/>
                <a:gd name="T4" fmla="*/ 51 w 81"/>
                <a:gd name="T5" fmla="*/ 0 h 60"/>
                <a:gd name="T6" fmla="*/ 0 w 81"/>
                <a:gd name="T7" fmla="*/ 0 h 60"/>
                <a:gd name="T8" fmla="*/ 0 w 81"/>
                <a:gd name="T9" fmla="*/ 60 h 60"/>
                <a:gd name="T10" fmla="*/ 51 w 81"/>
                <a:gd name="T11" fmla="*/ 60 h 60"/>
              </a:gdLst>
              <a:ahLst/>
              <a:cxnLst>
                <a:cxn ang="0">
                  <a:pos x="T0" y="T1"/>
                </a:cxn>
                <a:cxn ang="0">
                  <a:pos x="T2" y="T3"/>
                </a:cxn>
                <a:cxn ang="0">
                  <a:pos x="T4" y="T5"/>
                </a:cxn>
                <a:cxn ang="0">
                  <a:pos x="T6" y="T7"/>
                </a:cxn>
                <a:cxn ang="0">
                  <a:pos x="T8" y="T9"/>
                </a:cxn>
                <a:cxn ang="0">
                  <a:pos x="T10" y="T11"/>
                </a:cxn>
              </a:cxnLst>
              <a:rect l="0" t="0" r="r" b="b"/>
              <a:pathLst>
                <a:path w="81" h="60">
                  <a:moveTo>
                    <a:pt x="51" y="60"/>
                  </a:moveTo>
                  <a:cubicBezTo>
                    <a:pt x="67" y="60"/>
                    <a:pt x="81" y="47"/>
                    <a:pt x="81" y="30"/>
                  </a:cubicBezTo>
                  <a:cubicBezTo>
                    <a:pt x="81" y="13"/>
                    <a:pt x="67" y="0"/>
                    <a:pt x="51" y="0"/>
                  </a:cubicBezTo>
                  <a:cubicBezTo>
                    <a:pt x="0" y="0"/>
                    <a:pt x="0" y="0"/>
                    <a:pt x="0" y="0"/>
                  </a:cubicBezTo>
                  <a:cubicBezTo>
                    <a:pt x="0" y="60"/>
                    <a:pt x="0" y="60"/>
                    <a:pt x="0" y="60"/>
                  </a:cubicBezTo>
                  <a:lnTo>
                    <a:pt x="51" y="6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19" name="Freeform 918">
              <a:extLst>
                <a:ext uri="{FF2B5EF4-FFF2-40B4-BE49-F238E27FC236}">
                  <a16:creationId xmlns:a16="http://schemas.microsoft.com/office/drawing/2014/main" id="{B2415789-ECB2-675C-80EA-1A2122E93427}"/>
                </a:ext>
                <a:ext uri="{C183D7F6-B498-43B3-948B-1728B52AA6E4}">
                  <adec:decorative xmlns:adec="http://schemas.microsoft.com/office/drawing/2017/decorative" val="1"/>
                </a:ext>
              </a:extLst>
            </p:cNvPr>
            <p:cNvSpPr>
              <a:spLocks/>
            </p:cNvSpPr>
            <p:nvPr/>
          </p:nvSpPr>
          <p:spPr bwMode="auto">
            <a:xfrm>
              <a:off x="2837526" y="2872083"/>
              <a:ext cx="129038" cy="94627"/>
            </a:xfrm>
            <a:custGeom>
              <a:avLst/>
              <a:gdLst>
                <a:gd name="T0" fmla="*/ 30 w 81"/>
                <a:gd name="T1" fmla="*/ 0 h 60"/>
                <a:gd name="T2" fmla="*/ 0 w 81"/>
                <a:gd name="T3" fmla="*/ 30 h 60"/>
                <a:gd name="T4" fmla="*/ 30 w 81"/>
                <a:gd name="T5" fmla="*/ 60 h 60"/>
                <a:gd name="T6" fmla="*/ 81 w 81"/>
                <a:gd name="T7" fmla="*/ 60 h 60"/>
                <a:gd name="T8" fmla="*/ 81 w 81"/>
                <a:gd name="T9" fmla="*/ 0 h 60"/>
                <a:gd name="T10" fmla="*/ 30 w 81"/>
                <a:gd name="T11" fmla="*/ 0 h 60"/>
              </a:gdLst>
              <a:ahLst/>
              <a:cxnLst>
                <a:cxn ang="0">
                  <a:pos x="T0" y="T1"/>
                </a:cxn>
                <a:cxn ang="0">
                  <a:pos x="T2" y="T3"/>
                </a:cxn>
                <a:cxn ang="0">
                  <a:pos x="T4" y="T5"/>
                </a:cxn>
                <a:cxn ang="0">
                  <a:pos x="T6" y="T7"/>
                </a:cxn>
                <a:cxn ang="0">
                  <a:pos x="T8" y="T9"/>
                </a:cxn>
                <a:cxn ang="0">
                  <a:pos x="T10" y="T11"/>
                </a:cxn>
              </a:cxnLst>
              <a:rect l="0" t="0" r="r" b="b"/>
              <a:pathLst>
                <a:path w="81" h="60">
                  <a:moveTo>
                    <a:pt x="30" y="0"/>
                  </a:moveTo>
                  <a:cubicBezTo>
                    <a:pt x="14" y="0"/>
                    <a:pt x="0" y="13"/>
                    <a:pt x="0" y="30"/>
                  </a:cubicBezTo>
                  <a:cubicBezTo>
                    <a:pt x="0" y="47"/>
                    <a:pt x="14" y="60"/>
                    <a:pt x="30" y="60"/>
                  </a:cubicBezTo>
                  <a:cubicBezTo>
                    <a:pt x="81" y="60"/>
                    <a:pt x="81" y="60"/>
                    <a:pt x="81" y="60"/>
                  </a:cubicBezTo>
                  <a:cubicBezTo>
                    <a:pt x="81" y="0"/>
                    <a:pt x="81" y="0"/>
                    <a:pt x="81" y="0"/>
                  </a:cubicBezTo>
                  <a:lnTo>
                    <a:pt x="3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0" name="Freeform 919">
              <a:extLst>
                <a:ext uri="{FF2B5EF4-FFF2-40B4-BE49-F238E27FC236}">
                  <a16:creationId xmlns:a16="http://schemas.microsoft.com/office/drawing/2014/main" id="{7DF4FA62-FBD2-6507-0121-836FEF8141C1}"/>
                </a:ext>
                <a:ext uri="{C183D7F6-B498-43B3-948B-1728B52AA6E4}">
                  <adec:decorative xmlns:adec="http://schemas.microsoft.com/office/drawing/2017/decorative" val="1"/>
                </a:ext>
              </a:extLst>
            </p:cNvPr>
            <p:cNvSpPr>
              <a:spLocks/>
            </p:cNvSpPr>
            <p:nvPr/>
          </p:nvSpPr>
          <p:spPr bwMode="auto">
            <a:xfrm>
              <a:off x="2837526" y="2998968"/>
              <a:ext cx="612924" cy="96779"/>
            </a:xfrm>
            <a:custGeom>
              <a:avLst/>
              <a:gdLst>
                <a:gd name="T0" fmla="*/ 81 w 384"/>
                <a:gd name="T1" fmla="*/ 21 h 61"/>
                <a:gd name="T2" fmla="*/ 81 w 384"/>
                <a:gd name="T3" fmla="*/ 0 h 61"/>
                <a:gd name="T4" fmla="*/ 30 w 384"/>
                <a:gd name="T5" fmla="*/ 0 h 61"/>
                <a:gd name="T6" fmla="*/ 0 w 384"/>
                <a:gd name="T7" fmla="*/ 31 h 61"/>
                <a:gd name="T8" fmla="*/ 30 w 384"/>
                <a:gd name="T9" fmla="*/ 61 h 61"/>
                <a:gd name="T10" fmla="*/ 354 w 384"/>
                <a:gd name="T11" fmla="*/ 61 h 61"/>
                <a:gd name="T12" fmla="*/ 384 w 384"/>
                <a:gd name="T13" fmla="*/ 31 h 61"/>
                <a:gd name="T14" fmla="*/ 354 w 384"/>
                <a:gd name="T15" fmla="*/ 0 h 61"/>
                <a:gd name="T16" fmla="*/ 303 w 384"/>
                <a:gd name="T17" fmla="*/ 0 h 61"/>
                <a:gd name="T18" fmla="*/ 303 w 384"/>
                <a:gd name="T19" fmla="*/ 21 h 61"/>
                <a:gd name="T20" fmla="*/ 81 w 384"/>
                <a:gd name="T21" fmla="*/ 2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 h="61">
                  <a:moveTo>
                    <a:pt x="81" y="21"/>
                  </a:moveTo>
                  <a:cubicBezTo>
                    <a:pt x="81" y="0"/>
                    <a:pt x="81" y="0"/>
                    <a:pt x="81" y="0"/>
                  </a:cubicBezTo>
                  <a:cubicBezTo>
                    <a:pt x="30" y="0"/>
                    <a:pt x="30" y="0"/>
                    <a:pt x="30" y="0"/>
                  </a:cubicBezTo>
                  <a:cubicBezTo>
                    <a:pt x="14" y="0"/>
                    <a:pt x="0" y="14"/>
                    <a:pt x="0" y="31"/>
                  </a:cubicBezTo>
                  <a:cubicBezTo>
                    <a:pt x="0" y="47"/>
                    <a:pt x="14" y="61"/>
                    <a:pt x="30" y="61"/>
                  </a:cubicBezTo>
                  <a:cubicBezTo>
                    <a:pt x="354" y="61"/>
                    <a:pt x="354" y="61"/>
                    <a:pt x="354" y="61"/>
                  </a:cubicBezTo>
                  <a:cubicBezTo>
                    <a:pt x="370" y="61"/>
                    <a:pt x="384" y="47"/>
                    <a:pt x="384" y="31"/>
                  </a:cubicBezTo>
                  <a:cubicBezTo>
                    <a:pt x="384" y="14"/>
                    <a:pt x="370" y="0"/>
                    <a:pt x="354" y="0"/>
                  </a:cubicBezTo>
                  <a:cubicBezTo>
                    <a:pt x="303" y="0"/>
                    <a:pt x="303" y="0"/>
                    <a:pt x="303" y="0"/>
                  </a:cubicBezTo>
                  <a:cubicBezTo>
                    <a:pt x="303" y="21"/>
                    <a:pt x="303" y="21"/>
                    <a:pt x="303" y="21"/>
                  </a:cubicBezTo>
                  <a:lnTo>
                    <a:pt x="81" y="2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1" name="Freeform 920">
              <a:extLst>
                <a:ext uri="{FF2B5EF4-FFF2-40B4-BE49-F238E27FC236}">
                  <a16:creationId xmlns:a16="http://schemas.microsoft.com/office/drawing/2014/main" id="{89F76193-7BFD-93BD-C099-4AEECC5D816C}"/>
                </a:ext>
                <a:ext uri="{C183D7F6-B498-43B3-948B-1728B52AA6E4}">
                  <adec:decorative xmlns:adec="http://schemas.microsoft.com/office/drawing/2017/decorative" val="1"/>
                </a:ext>
              </a:extLst>
            </p:cNvPr>
            <p:cNvSpPr>
              <a:spLocks/>
            </p:cNvSpPr>
            <p:nvPr/>
          </p:nvSpPr>
          <p:spPr bwMode="auto">
            <a:xfrm>
              <a:off x="2998821" y="2532286"/>
              <a:ext cx="290333" cy="468832"/>
            </a:xfrm>
            <a:custGeom>
              <a:avLst/>
              <a:gdLst>
                <a:gd name="T0" fmla="*/ 182 w 182"/>
                <a:gd name="T1" fmla="*/ 91 h 295"/>
                <a:gd name="T2" fmla="*/ 91 w 182"/>
                <a:gd name="T3" fmla="*/ 0 h 295"/>
                <a:gd name="T4" fmla="*/ 2 w 182"/>
                <a:gd name="T5" fmla="*/ 76 h 295"/>
                <a:gd name="T6" fmla="*/ 39 w 182"/>
                <a:gd name="T7" fmla="*/ 76 h 295"/>
                <a:gd name="T8" fmla="*/ 53 w 182"/>
                <a:gd name="T9" fmla="*/ 52 h 295"/>
                <a:gd name="T10" fmla="*/ 91 w 182"/>
                <a:gd name="T11" fmla="*/ 36 h 295"/>
                <a:gd name="T12" fmla="*/ 130 w 182"/>
                <a:gd name="T13" fmla="*/ 52 h 295"/>
                <a:gd name="T14" fmla="*/ 146 w 182"/>
                <a:gd name="T15" fmla="*/ 91 h 295"/>
                <a:gd name="T16" fmla="*/ 146 w 182"/>
                <a:gd name="T17" fmla="*/ 112 h 295"/>
                <a:gd name="T18" fmla="*/ 0 w 182"/>
                <a:gd name="T19" fmla="*/ 112 h 295"/>
                <a:gd name="T20" fmla="*/ 0 w 182"/>
                <a:gd name="T21" fmla="*/ 295 h 295"/>
                <a:gd name="T22" fmla="*/ 182 w 182"/>
                <a:gd name="T23" fmla="*/ 295 h 295"/>
                <a:gd name="T24" fmla="*/ 182 w 182"/>
                <a:gd name="T25" fmla="*/ 124 h 295"/>
                <a:gd name="T26" fmla="*/ 182 w 182"/>
                <a:gd name="T27" fmla="*/ 9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 h="295">
                  <a:moveTo>
                    <a:pt x="182" y="91"/>
                  </a:moveTo>
                  <a:cubicBezTo>
                    <a:pt x="182" y="41"/>
                    <a:pt x="141" y="0"/>
                    <a:pt x="91" y="0"/>
                  </a:cubicBezTo>
                  <a:cubicBezTo>
                    <a:pt x="47" y="0"/>
                    <a:pt x="9" y="33"/>
                    <a:pt x="2" y="76"/>
                  </a:cubicBezTo>
                  <a:cubicBezTo>
                    <a:pt x="39" y="76"/>
                    <a:pt x="39" y="76"/>
                    <a:pt x="39" y="76"/>
                  </a:cubicBezTo>
                  <a:cubicBezTo>
                    <a:pt x="42" y="67"/>
                    <a:pt x="46" y="59"/>
                    <a:pt x="53" y="52"/>
                  </a:cubicBezTo>
                  <a:cubicBezTo>
                    <a:pt x="63" y="42"/>
                    <a:pt x="77" y="36"/>
                    <a:pt x="91" y="36"/>
                  </a:cubicBezTo>
                  <a:cubicBezTo>
                    <a:pt x="106" y="36"/>
                    <a:pt x="119" y="42"/>
                    <a:pt x="130" y="52"/>
                  </a:cubicBezTo>
                  <a:cubicBezTo>
                    <a:pt x="140" y="62"/>
                    <a:pt x="146" y="76"/>
                    <a:pt x="146" y="91"/>
                  </a:cubicBezTo>
                  <a:cubicBezTo>
                    <a:pt x="146" y="93"/>
                    <a:pt x="146" y="102"/>
                    <a:pt x="146" y="112"/>
                  </a:cubicBezTo>
                  <a:cubicBezTo>
                    <a:pt x="0" y="112"/>
                    <a:pt x="0" y="112"/>
                    <a:pt x="0" y="112"/>
                  </a:cubicBezTo>
                  <a:cubicBezTo>
                    <a:pt x="0" y="295"/>
                    <a:pt x="0" y="295"/>
                    <a:pt x="0" y="295"/>
                  </a:cubicBezTo>
                  <a:cubicBezTo>
                    <a:pt x="182" y="295"/>
                    <a:pt x="182" y="295"/>
                    <a:pt x="182" y="295"/>
                  </a:cubicBezTo>
                  <a:cubicBezTo>
                    <a:pt x="182" y="124"/>
                    <a:pt x="182" y="124"/>
                    <a:pt x="182" y="124"/>
                  </a:cubicBezTo>
                  <a:cubicBezTo>
                    <a:pt x="182" y="108"/>
                    <a:pt x="182" y="94"/>
                    <a:pt x="182" y="9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2" name="Oval 21">
              <a:extLst>
                <a:ext uri="{FF2B5EF4-FFF2-40B4-BE49-F238E27FC236}">
                  <a16:creationId xmlns:a16="http://schemas.microsoft.com/office/drawing/2014/main" id="{B7238280-7126-F866-7A87-4B0B5F88E885}"/>
                </a:ext>
                <a:ext uri="{C183D7F6-B498-43B3-948B-1728B52AA6E4}">
                  <adec:decorative xmlns:adec="http://schemas.microsoft.com/office/drawing/2017/decorative" val="1"/>
                </a:ext>
              </a:extLst>
            </p:cNvPr>
            <p:cNvSpPr>
              <a:spLocks noChangeArrowheads="1"/>
            </p:cNvSpPr>
            <p:nvPr/>
          </p:nvSpPr>
          <p:spPr bwMode="auto">
            <a:xfrm>
              <a:off x="3108503" y="2818318"/>
              <a:ext cx="70969" cy="73121"/>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grpSp>
      <p:grpSp>
        <p:nvGrpSpPr>
          <p:cNvPr id="25" name="Group 24">
            <a:extLst>
              <a:ext uri="{FF2B5EF4-FFF2-40B4-BE49-F238E27FC236}">
                <a16:creationId xmlns:a16="http://schemas.microsoft.com/office/drawing/2014/main" id="{42276FA0-BA93-836D-84CF-1C55B7BE2D34}"/>
              </a:ext>
              <a:ext uri="{C183D7F6-B498-43B3-948B-1728B52AA6E4}">
                <adec:decorative xmlns:adec="http://schemas.microsoft.com/office/drawing/2017/decorative" val="1"/>
              </a:ext>
            </a:extLst>
          </p:cNvPr>
          <p:cNvGrpSpPr/>
          <p:nvPr userDrawn="1"/>
        </p:nvGrpSpPr>
        <p:grpSpPr>
          <a:xfrm>
            <a:off x="4448163" y="2284133"/>
            <a:ext cx="556085" cy="312973"/>
            <a:chOff x="4685943" y="2584141"/>
            <a:chExt cx="814476" cy="517531"/>
          </a:xfrm>
        </p:grpSpPr>
        <p:sp>
          <p:nvSpPr>
            <p:cNvPr id="26" name="Freeform: Shape 67">
              <a:extLst>
                <a:ext uri="{FF2B5EF4-FFF2-40B4-BE49-F238E27FC236}">
                  <a16:creationId xmlns:a16="http://schemas.microsoft.com/office/drawing/2014/main" id="{A951DC92-4B57-BACF-FA84-D4CE9870AC6C}"/>
                </a:ext>
              </a:extLst>
            </p:cNvPr>
            <p:cNvSpPr/>
            <p:nvPr/>
          </p:nvSpPr>
          <p:spPr>
            <a:xfrm>
              <a:off x="4685943" y="2584141"/>
              <a:ext cx="814476" cy="517531"/>
            </a:xfrm>
            <a:custGeom>
              <a:avLst/>
              <a:gdLst>
                <a:gd name="connsiteX0" fmla="*/ 537482 w 538450"/>
                <a:gd name="connsiteY0" fmla="*/ 215026 h 342140"/>
                <a:gd name="connsiteX1" fmla="*/ 410722 w 538450"/>
                <a:gd name="connsiteY1" fmla="*/ 88266 h 342140"/>
                <a:gd name="connsiteX2" fmla="*/ 391322 w 538450"/>
                <a:gd name="connsiteY2" fmla="*/ 89772 h 342140"/>
                <a:gd name="connsiteX3" fmla="*/ 270495 w 538450"/>
                <a:gd name="connsiteY3" fmla="*/ 2472 h 342140"/>
                <a:gd name="connsiteX4" fmla="*/ 143546 w 538450"/>
                <a:gd name="connsiteY4" fmla="*/ 120756 h 342140"/>
                <a:gd name="connsiteX5" fmla="*/ 115106 w 538450"/>
                <a:gd name="connsiteY5" fmla="*/ 117178 h 342140"/>
                <a:gd name="connsiteX6" fmla="*/ 2472 w 538450"/>
                <a:gd name="connsiteY6" fmla="*/ 229811 h 342140"/>
                <a:gd name="connsiteX7" fmla="*/ 97401 w 538450"/>
                <a:gd name="connsiteY7" fmla="*/ 341032 h 342140"/>
                <a:gd name="connsiteX8" fmla="*/ 103993 w 538450"/>
                <a:gd name="connsiteY8" fmla="*/ 341880 h 342140"/>
                <a:gd name="connsiteX9" fmla="*/ 411758 w 538450"/>
                <a:gd name="connsiteY9" fmla="*/ 341691 h 342140"/>
                <a:gd name="connsiteX10" fmla="*/ 537482 w 538450"/>
                <a:gd name="connsiteY10" fmla="*/ 215026 h 34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450" h="342140">
                  <a:moveTo>
                    <a:pt x="537482" y="215026"/>
                  </a:moveTo>
                  <a:cubicBezTo>
                    <a:pt x="537482" y="145053"/>
                    <a:pt x="480788" y="88266"/>
                    <a:pt x="410722" y="88266"/>
                  </a:cubicBezTo>
                  <a:cubicBezTo>
                    <a:pt x="404130" y="88266"/>
                    <a:pt x="397631" y="88736"/>
                    <a:pt x="391322" y="89772"/>
                  </a:cubicBezTo>
                  <a:cubicBezTo>
                    <a:pt x="374653" y="39106"/>
                    <a:pt x="326812" y="2472"/>
                    <a:pt x="270495" y="2472"/>
                  </a:cubicBezTo>
                  <a:cubicBezTo>
                    <a:pt x="203254" y="2472"/>
                    <a:pt x="148161" y="54645"/>
                    <a:pt x="143546" y="120756"/>
                  </a:cubicBezTo>
                  <a:cubicBezTo>
                    <a:pt x="134506" y="118401"/>
                    <a:pt x="124900" y="117178"/>
                    <a:pt x="115106" y="117178"/>
                  </a:cubicBezTo>
                  <a:cubicBezTo>
                    <a:pt x="52950" y="117083"/>
                    <a:pt x="2472" y="167561"/>
                    <a:pt x="2472" y="229811"/>
                  </a:cubicBezTo>
                  <a:cubicBezTo>
                    <a:pt x="2472" y="285940"/>
                    <a:pt x="43627" y="332556"/>
                    <a:pt x="97401" y="341032"/>
                  </a:cubicBezTo>
                  <a:lnTo>
                    <a:pt x="103993" y="341880"/>
                  </a:lnTo>
                  <a:cubicBezTo>
                    <a:pt x="107666" y="342256"/>
                    <a:pt x="411758" y="341691"/>
                    <a:pt x="411758" y="341691"/>
                  </a:cubicBezTo>
                  <a:cubicBezTo>
                    <a:pt x="481354" y="341220"/>
                    <a:pt x="537482" y="284715"/>
                    <a:pt x="537482" y="215026"/>
                  </a:cubicBezTo>
                  <a:close/>
                </a:path>
              </a:pathLst>
            </a:custGeom>
            <a:solidFill>
              <a:srgbClr val="50E6FF"/>
            </a:solidFill>
            <a:ln w="5597"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 name="Freeform: Shape 68">
              <a:extLst>
                <a:ext uri="{FF2B5EF4-FFF2-40B4-BE49-F238E27FC236}">
                  <a16:creationId xmlns:a16="http://schemas.microsoft.com/office/drawing/2014/main" id="{21314AB8-B2B7-F602-17FC-A9E2B74EF5B5}"/>
                </a:ext>
              </a:extLst>
            </p:cNvPr>
            <p:cNvSpPr/>
            <p:nvPr/>
          </p:nvSpPr>
          <p:spPr>
            <a:xfrm>
              <a:off x="4984520" y="2669481"/>
              <a:ext cx="212103" cy="347849"/>
            </a:xfrm>
            <a:custGeom>
              <a:avLst/>
              <a:gdLst>
                <a:gd name="connsiteX0" fmla="*/ 142699 w 140221"/>
                <a:gd name="connsiteY0" fmla="*/ 72633 h 229963"/>
                <a:gd name="connsiteX1" fmla="*/ 72538 w 140221"/>
                <a:gd name="connsiteY1" fmla="*/ 2472 h 229963"/>
                <a:gd name="connsiteX2" fmla="*/ 3414 w 140221"/>
                <a:gd name="connsiteY2" fmla="*/ 61049 h 229963"/>
                <a:gd name="connsiteX3" fmla="*/ 32137 w 140221"/>
                <a:gd name="connsiteY3" fmla="*/ 61049 h 229963"/>
                <a:gd name="connsiteX4" fmla="*/ 42873 w 140221"/>
                <a:gd name="connsiteY4" fmla="*/ 42873 h 229963"/>
                <a:gd name="connsiteX5" fmla="*/ 72538 w 140221"/>
                <a:gd name="connsiteY5" fmla="*/ 30536 h 229963"/>
                <a:gd name="connsiteX6" fmla="*/ 102204 w 140221"/>
                <a:gd name="connsiteY6" fmla="*/ 42873 h 229963"/>
                <a:gd name="connsiteX7" fmla="*/ 114541 w 140221"/>
                <a:gd name="connsiteY7" fmla="*/ 72538 h 229963"/>
                <a:gd name="connsiteX8" fmla="*/ 114541 w 140221"/>
                <a:gd name="connsiteY8" fmla="*/ 89490 h 229963"/>
                <a:gd name="connsiteX9" fmla="*/ 2472 w 140221"/>
                <a:gd name="connsiteY9" fmla="*/ 89490 h 229963"/>
                <a:gd name="connsiteX10" fmla="*/ 2472 w 140221"/>
                <a:gd name="connsiteY10" fmla="*/ 230188 h 229963"/>
                <a:gd name="connsiteX11" fmla="*/ 142699 w 140221"/>
                <a:gd name="connsiteY11" fmla="*/ 230188 h 229963"/>
                <a:gd name="connsiteX12" fmla="*/ 142699 w 140221"/>
                <a:gd name="connsiteY12" fmla="*/ 98719 h 229963"/>
                <a:gd name="connsiteX13" fmla="*/ 142699 w 140221"/>
                <a:gd name="connsiteY13" fmla="*/ 72633 h 2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221" h="229963">
                  <a:moveTo>
                    <a:pt x="142699" y="72633"/>
                  </a:moveTo>
                  <a:cubicBezTo>
                    <a:pt x="142699" y="34021"/>
                    <a:pt x="111150" y="2472"/>
                    <a:pt x="72538" y="2472"/>
                  </a:cubicBezTo>
                  <a:cubicBezTo>
                    <a:pt x="37882" y="2472"/>
                    <a:pt x="8970" y="27993"/>
                    <a:pt x="3414" y="61049"/>
                  </a:cubicBezTo>
                  <a:lnTo>
                    <a:pt x="32137" y="61049"/>
                  </a:lnTo>
                  <a:cubicBezTo>
                    <a:pt x="34115" y="54268"/>
                    <a:pt x="37693" y="48052"/>
                    <a:pt x="42873" y="42873"/>
                  </a:cubicBezTo>
                  <a:cubicBezTo>
                    <a:pt x="50878" y="34868"/>
                    <a:pt x="61426" y="30536"/>
                    <a:pt x="72538" y="30536"/>
                  </a:cubicBezTo>
                  <a:cubicBezTo>
                    <a:pt x="83651" y="30536"/>
                    <a:pt x="94199" y="34962"/>
                    <a:pt x="102204" y="42873"/>
                  </a:cubicBezTo>
                  <a:cubicBezTo>
                    <a:pt x="110209" y="50878"/>
                    <a:pt x="114541" y="61426"/>
                    <a:pt x="114541" y="72538"/>
                  </a:cubicBezTo>
                  <a:cubicBezTo>
                    <a:pt x="114541" y="74798"/>
                    <a:pt x="114541" y="81108"/>
                    <a:pt x="114541" y="89490"/>
                  </a:cubicBezTo>
                  <a:lnTo>
                    <a:pt x="2472" y="89490"/>
                  </a:lnTo>
                  <a:lnTo>
                    <a:pt x="2472" y="230188"/>
                  </a:lnTo>
                  <a:lnTo>
                    <a:pt x="142699" y="230188"/>
                  </a:lnTo>
                  <a:lnTo>
                    <a:pt x="142699" y="98719"/>
                  </a:lnTo>
                  <a:cubicBezTo>
                    <a:pt x="142699" y="86005"/>
                    <a:pt x="142699" y="75740"/>
                    <a:pt x="142699" y="72633"/>
                  </a:cubicBezTo>
                  <a:close/>
                </a:path>
              </a:pathLst>
            </a:custGeom>
            <a:solidFill>
              <a:srgbClr val="0078D4"/>
            </a:solidFill>
            <a:ln w="5597"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 name="Freeform: Shape 69">
              <a:extLst>
                <a:ext uri="{FF2B5EF4-FFF2-40B4-BE49-F238E27FC236}">
                  <a16:creationId xmlns:a16="http://schemas.microsoft.com/office/drawing/2014/main" id="{77C9E664-CA58-77F5-6280-C456ED7A04E8}"/>
                </a:ext>
              </a:extLst>
            </p:cNvPr>
            <p:cNvSpPr/>
            <p:nvPr/>
          </p:nvSpPr>
          <p:spPr>
            <a:xfrm>
              <a:off x="5063296" y="2876048"/>
              <a:ext cx="59389" cy="59389"/>
            </a:xfrm>
            <a:custGeom>
              <a:avLst/>
              <a:gdLst>
                <a:gd name="connsiteX0" fmla="*/ 20555 w 39261"/>
                <a:gd name="connsiteY0" fmla="*/ 38636 h 39261"/>
                <a:gd name="connsiteX1" fmla="*/ 38636 w 39261"/>
                <a:gd name="connsiteY1" fmla="*/ 20554 h 39261"/>
                <a:gd name="connsiteX2" fmla="*/ 20555 w 39261"/>
                <a:gd name="connsiteY2" fmla="*/ 2472 h 39261"/>
                <a:gd name="connsiteX3" fmla="*/ 2473 w 39261"/>
                <a:gd name="connsiteY3" fmla="*/ 20554 h 39261"/>
                <a:gd name="connsiteX4" fmla="*/ 20555 w 39261"/>
                <a:gd name="connsiteY4" fmla="*/ 38636 h 39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1" h="39261">
                  <a:moveTo>
                    <a:pt x="20555" y="38636"/>
                  </a:moveTo>
                  <a:cubicBezTo>
                    <a:pt x="30537" y="38636"/>
                    <a:pt x="38636" y="30536"/>
                    <a:pt x="38636" y="20554"/>
                  </a:cubicBezTo>
                  <a:cubicBezTo>
                    <a:pt x="38636" y="10571"/>
                    <a:pt x="30537" y="2472"/>
                    <a:pt x="20555" y="2472"/>
                  </a:cubicBezTo>
                  <a:cubicBezTo>
                    <a:pt x="10572" y="2472"/>
                    <a:pt x="2473" y="10571"/>
                    <a:pt x="2473" y="20554"/>
                  </a:cubicBezTo>
                  <a:cubicBezTo>
                    <a:pt x="2378" y="30536"/>
                    <a:pt x="10572" y="38636"/>
                    <a:pt x="20555" y="38636"/>
                  </a:cubicBezTo>
                  <a:close/>
                </a:path>
              </a:pathLst>
            </a:custGeom>
            <a:solidFill>
              <a:srgbClr val="50E6FF"/>
            </a:solidFill>
            <a:ln w="5597"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pic>
        <p:nvPicPr>
          <p:cNvPr id="33" name="Graphic 103">
            <a:extLst>
              <a:ext uri="{FF2B5EF4-FFF2-40B4-BE49-F238E27FC236}">
                <a16:creationId xmlns:a16="http://schemas.microsoft.com/office/drawing/2014/main" id="{1CC03444-9A18-2690-F6D3-4B9170A7C5B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304" y="4074976"/>
            <a:ext cx="488596" cy="488596"/>
          </a:xfrm>
          <a:prstGeom prst="rect">
            <a:avLst/>
          </a:prstGeom>
        </p:spPr>
      </p:pic>
      <p:grpSp>
        <p:nvGrpSpPr>
          <p:cNvPr id="44" name="Group 43">
            <a:extLst>
              <a:ext uri="{FF2B5EF4-FFF2-40B4-BE49-F238E27FC236}">
                <a16:creationId xmlns:a16="http://schemas.microsoft.com/office/drawing/2014/main" id="{0D7CD3BD-F8C5-105F-8EDC-16E156B4EF3A}"/>
              </a:ext>
              <a:ext uri="{C183D7F6-B498-43B3-948B-1728B52AA6E4}">
                <adec:decorative xmlns:adec="http://schemas.microsoft.com/office/drawing/2017/decorative" val="1"/>
              </a:ext>
            </a:extLst>
          </p:cNvPr>
          <p:cNvGrpSpPr/>
          <p:nvPr userDrawn="1"/>
        </p:nvGrpSpPr>
        <p:grpSpPr>
          <a:xfrm>
            <a:off x="2653146" y="4066449"/>
            <a:ext cx="366424" cy="400110"/>
            <a:chOff x="8205029" y="2426787"/>
            <a:chExt cx="492125" cy="606686"/>
          </a:xfrm>
        </p:grpSpPr>
        <p:sp>
          <p:nvSpPr>
            <p:cNvPr id="47" name="Freeform: Shape 60">
              <a:extLst>
                <a:ext uri="{FF2B5EF4-FFF2-40B4-BE49-F238E27FC236}">
                  <a16:creationId xmlns:a16="http://schemas.microsoft.com/office/drawing/2014/main" id="{117BA574-6F15-FCC7-C9C0-BB85FDDA5F9F}"/>
                </a:ext>
              </a:extLst>
            </p:cNvPr>
            <p:cNvSpPr/>
            <p:nvPr/>
          </p:nvSpPr>
          <p:spPr>
            <a:xfrm>
              <a:off x="8262073" y="2426787"/>
              <a:ext cx="381000" cy="439206"/>
            </a:xfrm>
            <a:custGeom>
              <a:avLst/>
              <a:gdLst>
                <a:gd name="connsiteX0" fmla="*/ 190281 w 381000"/>
                <a:gd name="connsiteY0" fmla="*/ 0 h 439206"/>
                <a:gd name="connsiteX1" fmla="*/ 204568 w 381000"/>
                <a:gd name="connsiteY1" fmla="*/ 438 h 439206"/>
                <a:gd name="connsiteX2" fmla="*/ 381000 w 381000"/>
                <a:gd name="connsiteY2" fmla="*/ 192462 h 439206"/>
                <a:gd name="connsiteX3" fmla="*/ 381000 w 381000"/>
                <a:gd name="connsiteY3" fmla="*/ 381164 h 439206"/>
                <a:gd name="connsiteX4" fmla="*/ 381000 w 381000"/>
                <a:gd name="connsiteY4" fmla="*/ 439206 h 439206"/>
                <a:gd name="connsiteX5" fmla="*/ 323831 w 381000"/>
                <a:gd name="connsiteY5" fmla="*/ 439206 h 439206"/>
                <a:gd name="connsiteX6" fmla="*/ 323831 w 381000"/>
                <a:gd name="connsiteY6" fmla="*/ 340104 h 439206"/>
                <a:gd name="connsiteX7" fmla="*/ 323831 w 381000"/>
                <a:gd name="connsiteY7" fmla="*/ 192462 h 439206"/>
                <a:gd name="connsiteX8" fmla="*/ 287646 w 381000"/>
                <a:gd name="connsiteY8" fmla="*/ 99993 h 439206"/>
                <a:gd name="connsiteX9" fmla="*/ 200549 w 381000"/>
                <a:gd name="connsiteY9" fmla="*/ 57074 h 439206"/>
                <a:gd name="connsiteX10" fmla="*/ 190281 w 381000"/>
                <a:gd name="connsiteY10" fmla="*/ 56636 h 439206"/>
                <a:gd name="connsiteX11" fmla="*/ 96031 w 381000"/>
                <a:gd name="connsiteY11" fmla="*/ 95126 h 439206"/>
                <a:gd name="connsiteX12" fmla="*/ 57169 w 381000"/>
                <a:gd name="connsiteY12" fmla="*/ 188481 h 439206"/>
                <a:gd name="connsiteX13" fmla="*/ 57169 w 381000"/>
                <a:gd name="connsiteY13" fmla="*/ 377368 h 439206"/>
                <a:gd name="connsiteX14" fmla="*/ 57169 w 381000"/>
                <a:gd name="connsiteY14" fmla="*/ 439206 h 439206"/>
                <a:gd name="connsiteX15" fmla="*/ 0 w 381000"/>
                <a:gd name="connsiteY15" fmla="*/ 439206 h 439206"/>
                <a:gd name="connsiteX16" fmla="*/ 0 w 381000"/>
                <a:gd name="connsiteY16" fmla="*/ 336268 h 439206"/>
                <a:gd name="connsiteX17" fmla="*/ 0 w 381000"/>
                <a:gd name="connsiteY17" fmla="*/ 188481 h 439206"/>
                <a:gd name="connsiteX18" fmla="*/ 190281 w 381000"/>
                <a:gd name="connsiteY18" fmla="*/ 0 h 43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000" h="439206">
                  <a:moveTo>
                    <a:pt x="190281" y="0"/>
                  </a:moveTo>
                  <a:cubicBezTo>
                    <a:pt x="195186" y="0"/>
                    <a:pt x="199654" y="0"/>
                    <a:pt x="204568" y="438"/>
                  </a:cubicBezTo>
                  <a:cubicBezTo>
                    <a:pt x="304619" y="7525"/>
                    <a:pt x="381000" y="92907"/>
                    <a:pt x="381000" y="192462"/>
                  </a:cubicBezTo>
                  <a:cubicBezTo>
                    <a:pt x="381000" y="192462"/>
                    <a:pt x="381000" y="192462"/>
                    <a:pt x="381000" y="381164"/>
                  </a:cubicBezTo>
                  <a:lnTo>
                    <a:pt x="381000" y="439206"/>
                  </a:lnTo>
                  <a:lnTo>
                    <a:pt x="323831" y="439206"/>
                  </a:lnTo>
                  <a:lnTo>
                    <a:pt x="323831" y="340104"/>
                  </a:lnTo>
                  <a:cubicBezTo>
                    <a:pt x="323831" y="297297"/>
                    <a:pt x="323831" y="248374"/>
                    <a:pt x="323831" y="192462"/>
                  </a:cubicBezTo>
                  <a:cubicBezTo>
                    <a:pt x="323831" y="157944"/>
                    <a:pt x="310877" y="125206"/>
                    <a:pt x="287646" y="99993"/>
                  </a:cubicBezTo>
                  <a:cubicBezTo>
                    <a:pt x="264871" y="74771"/>
                    <a:pt x="233601" y="59284"/>
                    <a:pt x="200549" y="57074"/>
                  </a:cubicBezTo>
                  <a:cubicBezTo>
                    <a:pt x="196977" y="56636"/>
                    <a:pt x="193853" y="56636"/>
                    <a:pt x="190281" y="56636"/>
                  </a:cubicBezTo>
                  <a:cubicBezTo>
                    <a:pt x="154991" y="56636"/>
                    <a:pt x="121491" y="70342"/>
                    <a:pt x="96031" y="95126"/>
                  </a:cubicBezTo>
                  <a:cubicBezTo>
                    <a:pt x="71018" y="120339"/>
                    <a:pt x="57169" y="153524"/>
                    <a:pt x="57169" y="188481"/>
                  </a:cubicBezTo>
                  <a:cubicBezTo>
                    <a:pt x="57169" y="188481"/>
                    <a:pt x="57169" y="188481"/>
                    <a:pt x="57169" y="377368"/>
                  </a:cubicBezTo>
                  <a:lnTo>
                    <a:pt x="57169" y="439206"/>
                  </a:lnTo>
                  <a:lnTo>
                    <a:pt x="0" y="439206"/>
                  </a:lnTo>
                  <a:lnTo>
                    <a:pt x="0" y="336268"/>
                  </a:lnTo>
                  <a:cubicBezTo>
                    <a:pt x="0" y="293418"/>
                    <a:pt x="0" y="244448"/>
                    <a:pt x="0" y="188481"/>
                  </a:cubicBezTo>
                  <a:cubicBezTo>
                    <a:pt x="0" y="84506"/>
                    <a:pt x="85315" y="0"/>
                    <a:pt x="190281"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Rectangle 48">
              <a:extLst>
                <a:ext uri="{FF2B5EF4-FFF2-40B4-BE49-F238E27FC236}">
                  <a16:creationId xmlns:a16="http://schemas.microsoft.com/office/drawing/2014/main" id="{DB912DC0-B113-D226-FAF8-8CFE83A3F94B}"/>
                </a:ext>
              </a:extLst>
            </p:cNvPr>
            <p:cNvSpPr>
              <a:spLocks noChangeArrowheads="1"/>
            </p:cNvSpPr>
            <p:nvPr/>
          </p:nvSpPr>
          <p:spPr bwMode="auto">
            <a:xfrm>
              <a:off x="8205029" y="2673110"/>
              <a:ext cx="492125" cy="3603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62">
              <a:extLst>
                <a:ext uri="{FF2B5EF4-FFF2-40B4-BE49-F238E27FC236}">
                  <a16:creationId xmlns:a16="http://schemas.microsoft.com/office/drawing/2014/main" id="{FC40C02A-8908-608B-67FC-67B1A2D20B2C}"/>
                </a:ext>
              </a:extLst>
            </p:cNvPr>
            <p:cNvSpPr/>
            <p:nvPr/>
          </p:nvSpPr>
          <p:spPr>
            <a:xfrm>
              <a:off x="8320157" y="2770094"/>
              <a:ext cx="261868" cy="166396"/>
            </a:xfrm>
            <a:custGeom>
              <a:avLst/>
              <a:gdLst>
                <a:gd name="connsiteX0" fmla="*/ 537482 w 538450"/>
                <a:gd name="connsiteY0" fmla="*/ 215026 h 342140"/>
                <a:gd name="connsiteX1" fmla="*/ 410722 w 538450"/>
                <a:gd name="connsiteY1" fmla="*/ 88266 h 342140"/>
                <a:gd name="connsiteX2" fmla="*/ 391322 w 538450"/>
                <a:gd name="connsiteY2" fmla="*/ 89772 h 342140"/>
                <a:gd name="connsiteX3" fmla="*/ 270495 w 538450"/>
                <a:gd name="connsiteY3" fmla="*/ 2472 h 342140"/>
                <a:gd name="connsiteX4" fmla="*/ 143546 w 538450"/>
                <a:gd name="connsiteY4" fmla="*/ 120756 h 342140"/>
                <a:gd name="connsiteX5" fmla="*/ 115106 w 538450"/>
                <a:gd name="connsiteY5" fmla="*/ 117178 h 342140"/>
                <a:gd name="connsiteX6" fmla="*/ 2472 w 538450"/>
                <a:gd name="connsiteY6" fmla="*/ 229811 h 342140"/>
                <a:gd name="connsiteX7" fmla="*/ 97401 w 538450"/>
                <a:gd name="connsiteY7" fmla="*/ 341032 h 342140"/>
                <a:gd name="connsiteX8" fmla="*/ 103993 w 538450"/>
                <a:gd name="connsiteY8" fmla="*/ 341880 h 342140"/>
                <a:gd name="connsiteX9" fmla="*/ 411758 w 538450"/>
                <a:gd name="connsiteY9" fmla="*/ 341691 h 342140"/>
                <a:gd name="connsiteX10" fmla="*/ 537482 w 538450"/>
                <a:gd name="connsiteY10" fmla="*/ 215026 h 34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450" h="342140">
                  <a:moveTo>
                    <a:pt x="537482" y="215026"/>
                  </a:moveTo>
                  <a:cubicBezTo>
                    <a:pt x="537482" y="145053"/>
                    <a:pt x="480788" y="88266"/>
                    <a:pt x="410722" y="88266"/>
                  </a:cubicBezTo>
                  <a:cubicBezTo>
                    <a:pt x="404130" y="88266"/>
                    <a:pt x="397631" y="88736"/>
                    <a:pt x="391322" y="89772"/>
                  </a:cubicBezTo>
                  <a:cubicBezTo>
                    <a:pt x="374653" y="39106"/>
                    <a:pt x="326812" y="2472"/>
                    <a:pt x="270495" y="2472"/>
                  </a:cubicBezTo>
                  <a:cubicBezTo>
                    <a:pt x="203254" y="2472"/>
                    <a:pt x="148161" y="54645"/>
                    <a:pt x="143546" y="120756"/>
                  </a:cubicBezTo>
                  <a:cubicBezTo>
                    <a:pt x="134506" y="118401"/>
                    <a:pt x="124900" y="117178"/>
                    <a:pt x="115106" y="117178"/>
                  </a:cubicBezTo>
                  <a:cubicBezTo>
                    <a:pt x="52950" y="117083"/>
                    <a:pt x="2472" y="167561"/>
                    <a:pt x="2472" y="229811"/>
                  </a:cubicBezTo>
                  <a:cubicBezTo>
                    <a:pt x="2472" y="285940"/>
                    <a:pt x="43627" y="332556"/>
                    <a:pt x="97401" y="341032"/>
                  </a:cubicBezTo>
                  <a:lnTo>
                    <a:pt x="103993" y="341880"/>
                  </a:lnTo>
                  <a:cubicBezTo>
                    <a:pt x="107666" y="342256"/>
                    <a:pt x="411758" y="341691"/>
                    <a:pt x="411758" y="341691"/>
                  </a:cubicBezTo>
                  <a:cubicBezTo>
                    <a:pt x="481354" y="341220"/>
                    <a:pt x="537482" y="284715"/>
                    <a:pt x="537482" y="215026"/>
                  </a:cubicBezTo>
                  <a:close/>
                </a:path>
              </a:pathLst>
            </a:custGeom>
            <a:solidFill>
              <a:schemeClr val="tx1"/>
            </a:solidFill>
            <a:ln w="5597"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pic>
        <p:nvPicPr>
          <p:cNvPr id="54" name="Picture 53" descr="Black Github Logo PNG Image Background | PNG Arts">
            <a:extLst>
              <a:ext uri="{FF2B5EF4-FFF2-40B4-BE49-F238E27FC236}">
                <a16:creationId xmlns:a16="http://schemas.microsoft.com/office/drawing/2014/main" id="{979EED89-DE99-D6A6-327A-0DEDCC1AEF2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99825" y="4087686"/>
            <a:ext cx="471700" cy="47170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4620C66D-D691-6646-D090-9A9ADAEFA662}"/>
              </a:ext>
              <a:ext uri="{C183D7F6-B498-43B3-948B-1728B52AA6E4}">
                <adec:decorative xmlns:adec="http://schemas.microsoft.com/office/drawing/2017/decorative" val="1"/>
              </a:ext>
            </a:extLst>
          </p:cNvPr>
          <p:cNvSpPr/>
          <p:nvPr userDrawn="1"/>
        </p:nvSpPr>
        <p:spPr>
          <a:xfrm>
            <a:off x="6242050" y="4999384"/>
            <a:ext cx="5350423" cy="156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36">
            <a:extLst>
              <a:ext uri="{FF2B5EF4-FFF2-40B4-BE49-F238E27FC236}">
                <a16:creationId xmlns:a16="http://schemas.microsoft.com/office/drawing/2014/main" id="{7F0E79CE-754E-B162-C1C3-078E85A8FE77}"/>
              </a:ext>
            </a:extLst>
          </p:cNvPr>
          <p:cNvSpPr>
            <a:spLocks noGrp="1"/>
          </p:cNvSpPr>
          <p:nvPr>
            <p:ph type="body" sz="quarter" idx="37" hasCustomPrompt="1"/>
          </p:nvPr>
        </p:nvSpPr>
        <p:spPr>
          <a:xfrm>
            <a:off x="683772" y="2779420"/>
            <a:ext cx="1505246" cy="190996"/>
          </a:xfrm>
        </p:spPr>
        <p:txBody>
          <a:bodyPr/>
          <a:lstStyle>
            <a:lvl1pPr marL="0" indent="0">
              <a:buNone/>
              <a:defRPr sz="1200">
                <a:solidFill>
                  <a:schemeClr val="accent1"/>
                </a:solidFill>
                <a:latin typeface="+mj-lt"/>
              </a:defRPr>
            </a:lvl1pPr>
          </a:lstStyle>
          <a:p>
            <a:pPr lvl="0"/>
            <a:r>
              <a:rPr lang="en-US" dirty="0"/>
              <a:t>Label or tab.</a:t>
            </a:r>
          </a:p>
        </p:txBody>
      </p:sp>
      <p:sp>
        <p:nvSpPr>
          <p:cNvPr id="30" name="Text Placeholder 36">
            <a:extLst>
              <a:ext uri="{FF2B5EF4-FFF2-40B4-BE49-F238E27FC236}">
                <a16:creationId xmlns:a16="http://schemas.microsoft.com/office/drawing/2014/main" id="{260B6CE2-C34B-46FD-AF36-B6362B3FC661}"/>
              </a:ext>
            </a:extLst>
          </p:cNvPr>
          <p:cNvSpPr>
            <a:spLocks noGrp="1"/>
          </p:cNvSpPr>
          <p:nvPr>
            <p:ph type="body" sz="quarter" idx="38" hasCustomPrompt="1"/>
          </p:nvPr>
        </p:nvSpPr>
        <p:spPr>
          <a:xfrm>
            <a:off x="687316" y="3027512"/>
            <a:ext cx="1492358" cy="923330"/>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 intelligent threat protection across hybrid and multi-cloud workloads</a:t>
            </a:r>
            <a:r>
              <a:rPr lang="en-US" sz="1000" dirty="0">
                <a:latin typeface="Segoe UI"/>
              </a:rPr>
              <a:t>.</a:t>
            </a:r>
            <a:endParaRPr lang="en-US" sz="1000" dirty="0"/>
          </a:p>
        </p:txBody>
      </p:sp>
      <p:sp>
        <p:nvSpPr>
          <p:cNvPr id="31" name="Text Placeholder 36">
            <a:extLst>
              <a:ext uri="{FF2B5EF4-FFF2-40B4-BE49-F238E27FC236}">
                <a16:creationId xmlns:a16="http://schemas.microsoft.com/office/drawing/2014/main" id="{12F62058-A3C2-419D-7DF4-49020F276274}"/>
              </a:ext>
            </a:extLst>
          </p:cNvPr>
          <p:cNvSpPr>
            <a:spLocks noGrp="1"/>
          </p:cNvSpPr>
          <p:nvPr>
            <p:ph type="body" sz="quarter" idx="39" hasCustomPrompt="1"/>
          </p:nvPr>
        </p:nvSpPr>
        <p:spPr>
          <a:xfrm>
            <a:off x="2575960" y="2786163"/>
            <a:ext cx="1505246" cy="190996"/>
          </a:xfrm>
        </p:spPr>
        <p:txBody>
          <a:bodyPr/>
          <a:lstStyle>
            <a:lvl1pPr marL="0" indent="0">
              <a:buNone/>
              <a:defRPr sz="1200">
                <a:solidFill>
                  <a:schemeClr val="accent1"/>
                </a:solidFill>
                <a:latin typeface="+mj-lt"/>
              </a:defRPr>
            </a:lvl1pPr>
          </a:lstStyle>
          <a:p>
            <a:pPr lvl="0"/>
            <a:r>
              <a:rPr lang="en-US" dirty="0"/>
              <a:t>Label or tab.</a:t>
            </a:r>
          </a:p>
        </p:txBody>
      </p:sp>
      <p:sp>
        <p:nvSpPr>
          <p:cNvPr id="35" name="Text Placeholder 36">
            <a:extLst>
              <a:ext uri="{FF2B5EF4-FFF2-40B4-BE49-F238E27FC236}">
                <a16:creationId xmlns:a16="http://schemas.microsoft.com/office/drawing/2014/main" id="{7A99806C-20B5-ED72-ED8B-70EDFB5E918B}"/>
              </a:ext>
            </a:extLst>
          </p:cNvPr>
          <p:cNvSpPr>
            <a:spLocks noGrp="1"/>
          </p:cNvSpPr>
          <p:nvPr>
            <p:ph type="body" sz="quarter" idx="40" hasCustomPrompt="1"/>
          </p:nvPr>
        </p:nvSpPr>
        <p:spPr>
          <a:xfrm>
            <a:off x="2579504" y="3034255"/>
            <a:ext cx="1492358" cy="615553"/>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 intelligent threat protection.</a:t>
            </a:r>
            <a:endParaRPr lang="en-US" sz="1000" dirty="0"/>
          </a:p>
        </p:txBody>
      </p:sp>
      <p:sp>
        <p:nvSpPr>
          <p:cNvPr id="37" name="Text Placeholder 36">
            <a:extLst>
              <a:ext uri="{FF2B5EF4-FFF2-40B4-BE49-F238E27FC236}">
                <a16:creationId xmlns:a16="http://schemas.microsoft.com/office/drawing/2014/main" id="{C8C9B442-776A-D53A-C150-84A3E28996ED}"/>
              </a:ext>
            </a:extLst>
          </p:cNvPr>
          <p:cNvSpPr>
            <a:spLocks noGrp="1"/>
          </p:cNvSpPr>
          <p:nvPr>
            <p:ph type="body" sz="quarter" idx="41" hasCustomPrompt="1"/>
          </p:nvPr>
        </p:nvSpPr>
        <p:spPr>
          <a:xfrm>
            <a:off x="4460055" y="2784814"/>
            <a:ext cx="1505246" cy="190996"/>
          </a:xfrm>
        </p:spPr>
        <p:txBody>
          <a:bodyPr/>
          <a:lstStyle>
            <a:lvl1pPr marL="0" indent="0">
              <a:buNone/>
              <a:defRPr sz="1200">
                <a:solidFill>
                  <a:schemeClr val="accent1"/>
                </a:solidFill>
                <a:latin typeface="+mj-lt"/>
              </a:defRPr>
            </a:lvl1pPr>
          </a:lstStyle>
          <a:p>
            <a:pPr lvl="0"/>
            <a:r>
              <a:rPr lang="en-US" dirty="0"/>
              <a:t>Label or tab.</a:t>
            </a:r>
          </a:p>
        </p:txBody>
      </p:sp>
      <p:sp>
        <p:nvSpPr>
          <p:cNvPr id="46" name="Text Placeholder 36">
            <a:extLst>
              <a:ext uri="{FF2B5EF4-FFF2-40B4-BE49-F238E27FC236}">
                <a16:creationId xmlns:a16="http://schemas.microsoft.com/office/drawing/2014/main" id="{6BCB30B7-2CFF-84C6-673E-3D1244873997}"/>
              </a:ext>
            </a:extLst>
          </p:cNvPr>
          <p:cNvSpPr>
            <a:spLocks noGrp="1"/>
          </p:cNvSpPr>
          <p:nvPr>
            <p:ph type="body" sz="quarter" idx="42" hasCustomPrompt="1"/>
          </p:nvPr>
        </p:nvSpPr>
        <p:spPr>
          <a:xfrm>
            <a:off x="4463599" y="3032906"/>
            <a:ext cx="1492358" cy="615553"/>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 intelligent threat protection.</a:t>
            </a:r>
            <a:endParaRPr lang="en-US" sz="1000" dirty="0"/>
          </a:p>
        </p:txBody>
      </p:sp>
      <p:sp>
        <p:nvSpPr>
          <p:cNvPr id="48" name="Text Placeholder 36">
            <a:extLst>
              <a:ext uri="{FF2B5EF4-FFF2-40B4-BE49-F238E27FC236}">
                <a16:creationId xmlns:a16="http://schemas.microsoft.com/office/drawing/2014/main" id="{E8FA93E7-BD11-3D4F-E691-34D507EC41E6}"/>
              </a:ext>
            </a:extLst>
          </p:cNvPr>
          <p:cNvSpPr>
            <a:spLocks noGrp="1"/>
          </p:cNvSpPr>
          <p:nvPr>
            <p:ph type="body" sz="quarter" idx="43" hasCustomPrompt="1"/>
          </p:nvPr>
        </p:nvSpPr>
        <p:spPr>
          <a:xfrm>
            <a:off x="681189" y="4605637"/>
            <a:ext cx="1505246" cy="190996"/>
          </a:xfrm>
        </p:spPr>
        <p:txBody>
          <a:bodyPr/>
          <a:lstStyle>
            <a:lvl1pPr marL="0" indent="0">
              <a:buNone/>
              <a:defRPr sz="1200">
                <a:solidFill>
                  <a:schemeClr val="accent1"/>
                </a:solidFill>
                <a:latin typeface="+mj-lt"/>
              </a:defRPr>
            </a:lvl1pPr>
          </a:lstStyle>
          <a:p>
            <a:pPr lvl="0"/>
            <a:r>
              <a:rPr lang="en-US" dirty="0"/>
              <a:t>Label or tab.</a:t>
            </a:r>
          </a:p>
        </p:txBody>
      </p:sp>
      <p:sp>
        <p:nvSpPr>
          <p:cNvPr id="50" name="Text Placeholder 36">
            <a:extLst>
              <a:ext uri="{FF2B5EF4-FFF2-40B4-BE49-F238E27FC236}">
                <a16:creationId xmlns:a16="http://schemas.microsoft.com/office/drawing/2014/main" id="{64BB463E-4199-4D99-5CD5-49BA2EC458F8}"/>
              </a:ext>
            </a:extLst>
          </p:cNvPr>
          <p:cNvSpPr>
            <a:spLocks noGrp="1"/>
          </p:cNvSpPr>
          <p:nvPr>
            <p:ph type="body" sz="quarter" idx="44" hasCustomPrompt="1"/>
          </p:nvPr>
        </p:nvSpPr>
        <p:spPr>
          <a:xfrm>
            <a:off x="684733" y="4853729"/>
            <a:ext cx="1492358" cy="923330"/>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 intelligent threat protection across hybrid and multi-cloud workloads</a:t>
            </a:r>
            <a:r>
              <a:rPr lang="en-US" sz="1000" dirty="0">
                <a:latin typeface="Segoe UI"/>
              </a:rPr>
              <a:t>.</a:t>
            </a:r>
            <a:endParaRPr lang="en-US" sz="1000" dirty="0"/>
          </a:p>
        </p:txBody>
      </p:sp>
      <p:sp>
        <p:nvSpPr>
          <p:cNvPr id="60" name="Text Placeholder 36">
            <a:extLst>
              <a:ext uri="{FF2B5EF4-FFF2-40B4-BE49-F238E27FC236}">
                <a16:creationId xmlns:a16="http://schemas.microsoft.com/office/drawing/2014/main" id="{C5DEB80C-5F81-5F54-6CF3-2659957D3B5C}"/>
              </a:ext>
            </a:extLst>
          </p:cNvPr>
          <p:cNvSpPr>
            <a:spLocks noGrp="1"/>
          </p:cNvSpPr>
          <p:nvPr>
            <p:ph type="body" sz="quarter" idx="45" hasCustomPrompt="1"/>
          </p:nvPr>
        </p:nvSpPr>
        <p:spPr>
          <a:xfrm>
            <a:off x="2623643" y="4603054"/>
            <a:ext cx="1505246" cy="190996"/>
          </a:xfrm>
        </p:spPr>
        <p:txBody>
          <a:bodyPr/>
          <a:lstStyle>
            <a:lvl1pPr marL="0" indent="0">
              <a:buNone/>
              <a:defRPr sz="1200">
                <a:solidFill>
                  <a:schemeClr val="accent1"/>
                </a:solidFill>
                <a:latin typeface="+mj-lt"/>
              </a:defRPr>
            </a:lvl1pPr>
          </a:lstStyle>
          <a:p>
            <a:pPr lvl="0"/>
            <a:r>
              <a:rPr lang="en-US" dirty="0"/>
              <a:t>Label or tab.</a:t>
            </a:r>
          </a:p>
        </p:txBody>
      </p:sp>
      <p:sp>
        <p:nvSpPr>
          <p:cNvPr id="62" name="Text Placeholder 36">
            <a:extLst>
              <a:ext uri="{FF2B5EF4-FFF2-40B4-BE49-F238E27FC236}">
                <a16:creationId xmlns:a16="http://schemas.microsoft.com/office/drawing/2014/main" id="{150BC999-33E4-EE0C-C488-C997E01077C9}"/>
              </a:ext>
            </a:extLst>
          </p:cNvPr>
          <p:cNvSpPr>
            <a:spLocks noGrp="1"/>
          </p:cNvSpPr>
          <p:nvPr>
            <p:ph type="body" sz="quarter" idx="46" hasCustomPrompt="1"/>
          </p:nvPr>
        </p:nvSpPr>
        <p:spPr>
          <a:xfrm>
            <a:off x="2627187" y="4851146"/>
            <a:ext cx="1492358" cy="923330"/>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 intelligent threat protection across hybrid and multi-cloud workloads</a:t>
            </a:r>
            <a:r>
              <a:rPr lang="en-US" sz="1000" dirty="0">
                <a:latin typeface="Segoe UI"/>
              </a:rPr>
              <a:t>.</a:t>
            </a:r>
            <a:endParaRPr lang="en-US" sz="1000" dirty="0"/>
          </a:p>
        </p:txBody>
      </p:sp>
      <p:sp>
        <p:nvSpPr>
          <p:cNvPr id="64" name="Text Placeholder 36">
            <a:extLst>
              <a:ext uri="{FF2B5EF4-FFF2-40B4-BE49-F238E27FC236}">
                <a16:creationId xmlns:a16="http://schemas.microsoft.com/office/drawing/2014/main" id="{FF29A636-DED9-8C94-8C45-3C0C434D7437}"/>
              </a:ext>
            </a:extLst>
          </p:cNvPr>
          <p:cNvSpPr>
            <a:spLocks noGrp="1"/>
          </p:cNvSpPr>
          <p:nvPr>
            <p:ph type="body" sz="quarter" idx="47" hasCustomPrompt="1"/>
          </p:nvPr>
        </p:nvSpPr>
        <p:spPr>
          <a:xfrm>
            <a:off x="4450711" y="4608220"/>
            <a:ext cx="1505246" cy="190996"/>
          </a:xfrm>
        </p:spPr>
        <p:txBody>
          <a:bodyPr/>
          <a:lstStyle>
            <a:lvl1pPr marL="0" indent="0">
              <a:buNone/>
              <a:defRPr sz="1200">
                <a:solidFill>
                  <a:schemeClr val="accent1"/>
                </a:solidFill>
                <a:latin typeface="+mj-lt"/>
              </a:defRPr>
            </a:lvl1pPr>
          </a:lstStyle>
          <a:p>
            <a:pPr lvl="0"/>
            <a:r>
              <a:rPr lang="en-US" dirty="0"/>
              <a:t>Label or tab.</a:t>
            </a:r>
          </a:p>
        </p:txBody>
      </p:sp>
      <p:sp>
        <p:nvSpPr>
          <p:cNvPr id="65" name="Text Placeholder 36">
            <a:extLst>
              <a:ext uri="{FF2B5EF4-FFF2-40B4-BE49-F238E27FC236}">
                <a16:creationId xmlns:a16="http://schemas.microsoft.com/office/drawing/2014/main" id="{E6E28F31-EEE4-CAD9-1878-5FD8387471D3}"/>
              </a:ext>
            </a:extLst>
          </p:cNvPr>
          <p:cNvSpPr>
            <a:spLocks noGrp="1"/>
          </p:cNvSpPr>
          <p:nvPr>
            <p:ph type="body" sz="quarter" idx="48" hasCustomPrompt="1"/>
          </p:nvPr>
        </p:nvSpPr>
        <p:spPr>
          <a:xfrm>
            <a:off x="4463599" y="4856312"/>
            <a:ext cx="1492358" cy="923330"/>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 intelligent threat protection across hybrid and multi-cloud workloads</a:t>
            </a:r>
            <a:r>
              <a:rPr lang="en-US" sz="1000" dirty="0">
                <a:latin typeface="Segoe UI"/>
              </a:rPr>
              <a:t>.</a:t>
            </a:r>
            <a:endParaRPr lang="en-US" sz="1000" dirty="0"/>
          </a:p>
        </p:txBody>
      </p:sp>
      <p:sp>
        <p:nvSpPr>
          <p:cNvPr id="80" name="Text Placeholder 36">
            <a:extLst>
              <a:ext uri="{FF2B5EF4-FFF2-40B4-BE49-F238E27FC236}">
                <a16:creationId xmlns:a16="http://schemas.microsoft.com/office/drawing/2014/main" id="{DFAD3F97-16F0-3486-6DD5-262B49355839}"/>
              </a:ext>
            </a:extLst>
          </p:cNvPr>
          <p:cNvSpPr>
            <a:spLocks noGrp="1"/>
          </p:cNvSpPr>
          <p:nvPr>
            <p:ph type="body" sz="quarter" idx="49" hasCustomPrompt="1"/>
          </p:nvPr>
        </p:nvSpPr>
        <p:spPr>
          <a:xfrm>
            <a:off x="1054250" y="6186221"/>
            <a:ext cx="4528970" cy="215444"/>
          </a:xfrm>
        </p:spPr>
        <p:txBody>
          <a:bodyPr/>
          <a:lstStyle>
            <a:lvl1pPr marL="0" indent="0">
              <a:buNone/>
              <a:defRPr sz="1400">
                <a:solidFill>
                  <a:schemeClr val="tx1"/>
                </a:solidFill>
                <a:latin typeface="+mj-lt"/>
              </a:defRPr>
            </a:lvl1pPr>
          </a:lstStyle>
          <a:p>
            <a:pPr lvl="0"/>
            <a:r>
              <a:rPr lang="en-US" dirty="0"/>
              <a:t>Important sentence, 14pt Semi-bold, highlight in blue. </a:t>
            </a:r>
          </a:p>
        </p:txBody>
      </p:sp>
      <p:sp>
        <p:nvSpPr>
          <p:cNvPr id="81" name="Text Placeholder 46">
            <a:extLst>
              <a:ext uri="{FF2B5EF4-FFF2-40B4-BE49-F238E27FC236}">
                <a16:creationId xmlns:a16="http://schemas.microsoft.com/office/drawing/2014/main" id="{24C916AD-8AFC-FD2A-925F-788CCF193405}"/>
              </a:ext>
            </a:extLst>
          </p:cNvPr>
          <p:cNvSpPr>
            <a:spLocks noGrp="1"/>
          </p:cNvSpPr>
          <p:nvPr>
            <p:ph type="body" sz="quarter" idx="11" hasCustomPrompt="1"/>
          </p:nvPr>
        </p:nvSpPr>
        <p:spPr>
          <a:xfrm>
            <a:off x="6250875" y="739834"/>
            <a:ext cx="4704464" cy="247650"/>
          </a:xfrm>
        </p:spPr>
        <p:txBody>
          <a:bodyPr/>
          <a:lstStyle>
            <a:lvl1pPr marL="0" indent="0">
              <a:buNone/>
              <a:defRPr>
                <a:latin typeface="+mj-lt"/>
              </a:defRPr>
            </a:lvl1pPr>
          </a:lstStyle>
          <a:p>
            <a:pPr lvl="0"/>
            <a:r>
              <a:rPr lang="en-US" dirty="0"/>
              <a:t>Title 16pt Semi-bold</a:t>
            </a:r>
          </a:p>
        </p:txBody>
      </p:sp>
      <p:sp>
        <p:nvSpPr>
          <p:cNvPr id="83" name="Text Placeholder 46">
            <a:extLst>
              <a:ext uri="{FF2B5EF4-FFF2-40B4-BE49-F238E27FC236}">
                <a16:creationId xmlns:a16="http://schemas.microsoft.com/office/drawing/2014/main" id="{8F39538C-FCA1-AB20-73DC-A2B555075AA9}"/>
              </a:ext>
            </a:extLst>
          </p:cNvPr>
          <p:cNvSpPr>
            <a:spLocks noGrp="1"/>
          </p:cNvSpPr>
          <p:nvPr>
            <p:ph type="body" sz="quarter" idx="51" hasCustomPrompt="1"/>
          </p:nvPr>
        </p:nvSpPr>
        <p:spPr>
          <a:xfrm>
            <a:off x="6362037" y="1754639"/>
            <a:ext cx="2224358" cy="1375836"/>
          </a:xfrm>
        </p:spPr>
        <p:txBody>
          <a:bodyPr/>
          <a:lstStyle>
            <a:lvl1pPr marL="0" indent="0">
              <a:buNone/>
              <a:defRPr sz="1000">
                <a:solidFill>
                  <a:schemeClr val="tx1"/>
                </a:solidFill>
                <a:latin typeface="+mn-lt"/>
              </a:defRPr>
            </a:lvl1pPr>
          </a:lstStyle>
          <a:p>
            <a:pPr lvl="0"/>
            <a:r>
              <a:rPr lang="en-US" dirty="0"/>
              <a:t>Body copy in 10pt placeholder.</a:t>
            </a:r>
          </a:p>
        </p:txBody>
      </p:sp>
      <p:sp>
        <p:nvSpPr>
          <p:cNvPr id="84" name="Text Placeholder 46">
            <a:extLst>
              <a:ext uri="{FF2B5EF4-FFF2-40B4-BE49-F238E27FC236}">
                <a16:creationId xmlns:a16="http://schemas.microsoft.com/office/drawing/2014/main" id="{7C0E5F82-1FD2-0B37-3757-FD68FA206F00}"/>
              </a:ext>
            </a:extLst>
          </p:cNvPr>
          <p:cNvSpPr>
            <a:spLocks noGrp="1"/>
          </p:cNvSpPr>
          <p:nvPr>
            <p:ph type="body" sz="quarter" idx="52" hasCustomPrompt="1"/>
          </p:nvPr>
        </p:nvSpPr>
        <p:spPr>
          <a:xfrm>
            <a:off x="8730981" y="1128902"/>
            <a:ext cx="2224358" cy="517018"/>
          </a:xfrm>
        </p:spPr>
        <p:txBody>
          <a:bodyPr/>
          <a:lstStyle>
            <a:lvl1pPr marL="0" indent="0">
              <a:buNone/>
              <a:defRPr sz="1200">
                <a:solidFill>
                  <a:schemeClr val="accent1"/>
                </a:solidFill>
                <a:latin typeface="+mj-lt"/>
              </a:defRPr>
            </a:lvl1pPr>
          </a:lstStyle>
          <a:p>
            <a:pPr lvl="0"/>
            <a:r>
              <a:rPr lang="en-US" dirty="0"/>
              <a:t>Sentence or action statement that can be multiple lines long.</a:t>
            </a:r>
          </a:p>
        </p:txBody>
      </p:sp>
      <p:sp>
        <p:nvSpPr>
          <p:cNvPr id="85" name="Text Placeholder 46">
            <a:extLst>
              <a:ext uri="{FF2B5EF4-FFF2-40B4-BE49-F238E27FC236}">
                <a16:creationId xmlns:a16="http://schemas.microsoft.com/office/drawing/2014/main" id="{09BD9CD1-AADA-D60F-6DA4-BDFD8DA76F88}"/>
              </a:ext>
            </a:extLst>
          </p:cNvPr>
          <p:cNvSpPr>
            <a:spLocks noGrp="1"/>
          </p:cNvSpPr>
          <p:nvPr>
            <p:ph type="body" sz="quarter" idx="53" hasCustomPrompt="1"/>
          </p:nvPr>
        </p:nvSpPr>
        <p:spPr>
          <a:xfrm>
            <a:off x="8730981" y="1756431"/>
            <a:ext cx="2224358" cy="1375836"/>
          </a:xfrm>
        </p:spPr>
        <p:txBody>
          <a:bodyPr/>
          <a:lstStyle>
            <a:lvl1pPr marL="0" indent="0">
              <a:buNone/>
              <a:defRPr sz="1000">
                <a:solidFill>
                  <a:schemeClr val="tx1"/>
                </a:solidFill>
                <a:latin typeface="+mn-lt"/>
              </a:defRPr>
            </a:lvl1pPr>
          </a:lstStyle>
          <a:p>
            <a:pPr lvl="0"/>
            <a:r>
              <a:rPr lang="en-US" dirty="0"/>
              <a:t>Body copy in 10pt placeholder.</a:t>
            </a:r>
          </a:p>
        </p:txBody>
      </p:sp>
      <p:sp>
        <p:nvSpPr>
          <p:cNvPr id="86" name="Text Placeholder 36">
            <a:extLst>
              <a:ext uri="{FF2B5EF4-FFF2-40B4-BE49-F238E27FC236}">
                <a16:creationId xmlns:a16="http://schemas.microsoft.com/office/drawing/2014/main" id="{A3330106-6D9C-86BE-EB38-DC3FEA1CDDE9}"/>
              </a:ext>
            </a:extLst>
          </p:cNvPr>
          <p:cNvSpPr>
            <a:spLocks noGrp="1"/>
          </p:cNvSpPr>
          <p:nvPr>
            <p:ph type="body" sz="quarter" idx="54" hasCustomPrompt="1"/>
          </p:nvPr>
        </p:nvSpPr>
        <p:spPr>
          <a:xfrm>
            <a:off x="6362037" y="3337238"/>
            <a:ext cx="880334" cy="307777"/>
          </a:xfrm>
        </p:spPr>
        <p:txBody>
          <a:bodyPr/>
          <a:lstStyle>
            <a:lvl1pPr marL="0" indent="0">
              <a:buNone/>
              <a:defRPr sz="2000">
                <a:solidFill>
                  <a:schemeClr val="accent1"/>
                </a:solidFill>
                <a:latin typeface="+mj-lt"/>
              </a:defRPr>
            </a:lvl1pPr>
          </a:lstStyle>
          <a:p>
            <a:pPr lvl="0"/>
            <a:r>
              <a:rPr lang="en-US" dirty="0"/>
              <a:t>&gt;8,500</a:t>
            </a:r>
          </a:p>
        </p:txBody>
      </p:sp>
      <p:sp>
        <p:nvSpPr>
          <p:cNvPr id="87" name="Text Placeholder 36">
            <a:extLst>
              <a:ext uri="{FF2B5EF4-FFF2-40B4-BE49-F238E27FC236}">
                <a16:creationId xmlns:a16="http://schemas.microsoft.com/office/drawing/2014/main" id="{6E9D4114-BE33-14C3-0D4E-725BCFFF7E50}"/>
              </a:ext>
            </a:extLst>
          </p:cNvPr>
          <p:cNvSpPr>
            <a:spLocks noGrp="1"/>
          </p:cNvSpPr>
          <p:nvPr>
            <p:ph type="body" sz="quarter" idx="55" hasCustomPrompt="1"/>
          </p:nvPr>
        </p:nvSpPr>
        <p:spPr>
          <a:xfrm>
            <a:off x="6357681" y="3707352"/>
            <a:ext cx="2089631" cy="185379"/>
          </a:xfrm>
        </p:spPr>
        <p:txBody>
          <a:bodyPr/>
          <a:lstStyle>
            <a:lvl1pPr marL="0" indent="0">
              <a:buNone/>
              <a:defRPr sz="1200">
                <a:solidFill>
                  <a:schemeClr val="tx1"/>
                </a:solidFill>
                <a:latin typeface="+mj-lt"/>
              </a:defRPr>
            </a:lvl1pPr>
          </a:lstStyle>
          <a:p>
            <a:pPr lvl="0"/>
            <a:r>
              <a:rPr lang="en-US" dirty="0"/>
              <a:t>Stat label</a:t>
            </a:r>
          </a:p>
        </p:txBody>
      </p:sp>
      <p:sp>
        <p:nvSpPr>
          <p:cNvPr id="88" name="Text Placeholder 36">
            <a:extLst>
              <a:ext uri="{FF2B5EF4-FFF2-40B4-BE49-F238E27FC236}">
                <a16:creationId xmlns:a16="http://schemas.microsoft.com/office/drawing/2014/main" id="{0F4C1F85-21AB-EFE8-60A1-3556F9BBCB0C}"/>
              </a:ext>
            </a:extLst>
          </p:cNvPr>
          <p:cNvSpPr>
            <a:spLocks noGrp="1"/>
          </p:cNvSpPr>
          <p:nvPr>
            <p:ph type="body" sz="quarter" idx="56" hasCustomPrompt="1"/>
          </p:nvPr>
        </p:nvSpPr>
        <p:spPr>
          <a:xfrm>
            <a:off x="8839625" y="3341591"/>
            <a:ext cx="880334" cy="307777"/>
          </a:xfrm>
        </p:spPr>
        <p:txBody>
          <a:bodyPr/>
          <a:lstStyle>
            <a:lvl1pPr marL="0" indent="0">
              <a:buNone/>
              <a:defRPr sz="2000">
                <a:solidFill>
                  <a:schemeClr val="accent1"/>
                </a:solidFill>
                <a:latin typeface="+mj-lt"/>
              </a:defRPr>
            </a:lvl1pPr>
          </a:lstStyle>
          <a:p>
            <a:pPr lvl="0"/>
            <a:r>
              <a:rPr lang="en-US" dirty="0"/>
              <a:t>&gt;8,500</a:t>
            </a:r>
          </a:p>
        </p:txBody>
      </p:sp>
      <p:sp>
        <p:nvSpPr>
          <p:cNvPr id="89" name="Text Placeholder 36">
            <a:extLst>
              <a:ext uri="{FF2B5EF4-FFF2-40B4-BE49-F238E27FC236}">
                <a16:creationId xmlns:a16="http://schemas.microsoft.com/office/drawing/2014/main" id="{47D926EB-75D4-2217-041F-1C66C9249DE6}"/>
              </a:ext>
            </a:extLst>
          </p:cNvPr>
          <p:cNvSpPr>
            <a:spLocks noGrp="1"/>
          </p:cNvSpPr>
          <p:nvPr>
            <p:ph type="body" sz="quarter" idx="57" hasCustomPrompt="1"/>
          </p:nvPr>
        </p:nvSpPr>
        <p:spPr>
          <a:xfrm>
            <a:off x="8835269" y="3711705"/>
            <a:ext cx="2089631" cy="185379"/>
          </a:xfrm>
        </p:spPr>
        <p:txBody>
          <a:bodyPr/>
          <a:lstStyle>
            <a:lvl1pPr marL="0" indent="0">
              <a:buNone/>
              <a:defRPr sz="1200">
                <a:solidFill>
                  <a:schemeClr val="tx1"/>
                </a:solidFill>
                <a:latin typeface="+mj-lt"/>
              </a:defRPr>
            </a:lvl1pPr>
          </a:lstStyle>
          <a:p>
            <a:pPr lvl="0"/>
            <a:r>
              <a:rPr lang="en-US" dirty="0"/>
              <a:t>Stat label</a:t>
            </a:r>
          </a:p>
        </p:txBody>
      </p:sp>
      <p:sp>
        <p:nvSpPr>
          <p:cNvPr id="90" name="Text Placeholder 36">
            <a:extLst>
              <a:ext uri="{FF2B5EF4-FFF2-40B4-BE49-F238E27FC236}">
                <a16:creationId xmlns:a16="http://schemas.microsoft.com/office/drawing/2014/main" id="{09DA6415-140A-6261-DB42-4CAF6DB772A5}"/>
              </a:ext>
            </a:extLst>
          </p:cNvPr>
          <p:cNvSpPr>
            <a:spLocks noGrp="1"/>
          </p:cNvSpPr>
          <p:nvPr>
            <p:ph type="body" sz="quarter" idx="58" hasCustomPrompt="1"/>
          </p:nvPr>
        </p:nvSpPr>
        <p:spPr>
          <a:xfrm>
            <a:off x="6357682" y="4151489"/>
            <a:ext cx="880334" cy="307777"/>
          </a:xfrm>
        </p:spPr>
        <p:txBody>
          <a:bodyPr/>
          <a:lstStyle>
            <a:lvl1pPr marL="0" indent="0">
              <a:buNone/>
              <a:defRPr sz="2000">
                <a:solidFill>
                  <a:schemeClr val="accent1"/>
                </a:solidFill>
                <a:latin typeface="+mj-lt"/>
              </a:defRPr>
            </a:lvl1pPr>
          </a:lstStyle>
          <a:p>
            <a:pPr lvl="0"/>
            <a:r>
              <a:rPr lang="en-US" dirty="0"/>
              <a:t>$8,500</a:t>
            </a:r>
          </a:p>
        </p:txBody>
      </p:sp>
      <p:sp>
        <p:nvSpPr>
          <p:cNvPr id="92" name="Text Placeholder 36">
            <a:extLst>
              <a:ext uri="{FF2B5EF4-FFF2-40B4-BE49-F238E27FC236}">
                <a16:creationId xmlns:a16="http://schemas.microsoft.com/office/drawing/2014/main" id="{35D3E6C6-A823-70BE-4CDE-3641A32E91DE}"/>
              </a:ext>
            </a:extLst>
          </p:cNvPr>
          <p:cNvSpPr>
            <a:spLocks noGrp="1"/>
          </p:cNvSpPr>
          <p:nvPr>
            <p:ph type="body" sz="quarter" idx="59" hasCustomPrompt="1"/>
          </p:nvPr>
        </p:nvSpPr>
        <p:spPr>
          <a:xfrm>
            <a:off x="6353326" y="4521603"/>
            <a:ext cx="2089631" cy="185379"/>
          </a:xfrm>
        </p:spPr>
        <p:txBody>
          <a:bodyPr/>
          <a:lstStyle>
            <a:lvl1pPr marL="0" indent="0">
              <a:buNone/>
              <a:defRPr sz="1200">
                <a:solidFill>
                  <a:schemeClr val="tx1"/>
                </a:solidFill>
                <a:latin typeface="+mj-lt"/>
              </a:defRPr>
            </a:lvl1pPr>
          </a:lstStyle>
          <a:p>
            <a:pPr lvl="0"/>
            <a:r>
              <a:rPr lang="en-US" dirty="0"/>
              <a:t>Stat label</a:t>
            </a:r>
          </a:p>
        </p:txBody>
      </p:sp>
      <p:sp>
        <p:nvSpPr>
          <p:cNvPr id="93" name="Text Placeholder 36">
            <a:extLst>
              <a:ext uri="{FF2B5EF4-FFF2-40B4-BE49-F238E27FC236}">
                <a16:creationId xmlns:a16="http://schemas.microsoft.com/office/drawing/2014/main" id="{BF590575-CACA-7C23-6B87-052516EBEEB9}"/>
              </a:ext>
            </a:extLst>
          </p:cNvPr>
          <p:cNvSpPr>
            <a:spLocks noGrp="1"/>
          </p:cNvSpPr>
          <p:nvPr>
            <p:ph type="body" sz="quarter" idx="60" hasCustomPrompt="1"/>
          </p:nvPr>
        </p:nvSpPr>
        <p:spPr>
          <a:xfrm>
            <a:off x="8835270" y="4155842"/>
            <a:ext cx="880334" cy="307777"/>
          </a:xfrm>
        </p:spPr>
        <p:txBody>
          <a:bodyPr/>
          <a:lstStyle>
            <a:lvl1pPr marL="0" indent="0">
              <a:buNone/>
              <a:defRPr sz="2000">
                <a:solidFill>
                  <a:schemeClr val="accent1"/>
                </a:solidFill>
                <a:latin typeface="+mj-lt"/>
              </a:defRPr>
            </a:lvl1pPr>
          </a:lstStyle>
          <a:p>
            <a:pPr lvl="0"/>
            <a:r>
              <a:rPr lang="en-US" dirty="0"/>
              <a:t>8,500%</a:t>
            </a:r>
          </a:p>
        </p:txBody>
      </p:sp>
      <p:sp>
        <p:nvSpPr>
          <p:cNvPr id="94" name="Text Placeholder 36">
            <a:extLst>
              <a:ext uri="{FF2B5EF4-FFF2-40B4-BE49-F238E27FC236}">
                <a16:creationId xmlns:a16="http://schemas.microsoft.com/office/drawing/2014/main" id="{2E6DE0C6-F796-20B7-BA3D-0F6ADECBB884}"/>
              </a:ext>
            </a:extLst>
          </p:cNvPr>
          <p:cNvSpPr>
            <a:spLocks noGrp="1"/>
          </p:cNvSpPr>
          <p:nvPr>
            <p:ph type="body" sz="quarter" idx="61" hasCustomPrompt="1"/>
          </p:nvPr>
        </p:nvSpPr>
        <p:spPr>
          <a:xfrm>
            <a:off x="8830914" y="4525956"/>
            <a:ext cx="2089631" cy="185379"/>
          </a:xfrm>
        </p:spPr>
        <p:txBody>
          <a:bodyPr/>
          <a:lstStyle>
            <a:lvl1pPr marL="0" indent="0">
              <a:buNone/>
              <a:defRPr sz="1200">
                <a:solidFill>
                  <a:schemeClr val="tx1"/>
                </a:solidFill>
                <a:latin typeface="+mj-lt"/>
              </a:defRPr>
            </a:lvl1pPr>
          </a:lstStyle>
          <a:p>
            <a:pPr lvl="0"/>
            <a:r>
              <a:rPr lang="en-US" dirty="0"/>
              <a:t>Stat label</a:t>
            </a:r>
          </a:p>
        </p:txBody>
      </p:sp>
      <p:cxnSp>
        <p:nvCxnSpPr>
          <p:cNvPr id="10" name="Straight Connector 9">
            <a:extLst>
              <a:ext uri="{FF2B5EF4-FFF2-40B4-BE49-F238E27FC236}">
                <a16:creationId xmlns:a16="http://schemas.microsoft.com/office/drawing/2014/main" id="{21827646-5312-9CE7-10AA-4EB35C00DA17}"/>
              </a:ext>
            </a:extLst>
          </p:cNvPr>
          <p:cNvCxnSpPr>
            <a:cxnSpLocks/>
          </p:cNvCxnSpPr>
          <p:nvPr userDrawn="1"/>
        </p:nvCxnSpPr>
        <p:spPr>
          <a:xfrm>
            <a:off x="2954533" y="392668"/>
            <a:ext cx="639746"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FB7003C-3249-E644-F535-05D7852E8D43}"/>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32" name="Rectangle 31">
            <a:extLst>
              <a:ext uri="{FF2B5EF4-FFF2-40B4-BE49-F238E27FC236}">
                <a16:creationId xmlns:a16="http://schemas.microsoft.com/office/drawing/2014/main" id="{EC612A1C-0785-3EB1-C123-78AE950E799E}"/>
              </a:ext>
            </a:extLst>
          </p:cNvPr>
          <p:cNvSpPr/>
          <p:nvPr userDrawn="1"/>
        </p:nvSpPr>
        <p:spPr bwMode="auto">
          <a:xfrm>
            <a:off x="6896100" y="166466"/>
            <a:ext cx="4579066"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Migrate and Secure Windows Server and SQL Server for SMB</a:t>
            </a:r>
          </a:p>
        </p:txBody>
      </p:sp>
      <p:pic>
        <p:nvPicPr>
          <p:cNvPr id="34" name="Picture 33" descr="Azure has a new logo, but where do you download it? Here!">
            <a:extLst>
              <a:ext uri="{FF2B5EF4-FFF2-40B4-BE49-F238E27FC236}">
                <a16:creationId xmlns:a16="http://schemas.microsoft.com/office/drawing/2014/main" id="{FD4E5BDA-B2CA-DA91-439A-C7064B68FD4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26138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0" userDrawn="1">
          <p15:clr>
            <a:srgbClr val="954F72"/>
          </p15:clr>
        </p15:guide>
        <p15:guide id="6" pos="1372">
          <p15:clr>
            <a:srgbClr val="954F72"/>
          </p15:clr>
        </p15:guide>
        <p15:guide id="7" pos="1556">
          <p15:clr>
            <a:srgbClr val="954F72"/>
          </p15:clr>
        </p15:guide>
        <p15:guide id="8" pos="1968" userDrawn="1">
          <p15:clr>
            <a:srgbClr val="954F72"/>
          </p15:clr>
        </p15:guide>
        <p15:guide id="9" pos="2160" userDrawn="1">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44" userDrawn="1">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duc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C2B450-7C51-3BEC-0A4E-3B1C4B150B0E}"/>
              </a:ext>
            </a:extLst>
          </p:cNvPr>
          <p:cNvSpPr/>
          <p:nvPr userDrawn="1"/>
        </p:nvSpPr>
        <p:spPr>
          <a:xfrm rot="5400000">
            <a:off x="-3279783" y="3282943"/>
            <a:ext cx="6857998" cy="292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TextBox 3">
            <a:extLst>
              <a:ext uri="{FF2B5EF4-FFF2-40B4-BE49-F238E27FC236}">
                <a16:creationId xmlns:a16="http://schemas.microsoft.com/office/drawing/2014/main" id="{78F2DED9-DE40-D040-3CFF-4645D9C380FF}"/>
              </a:ext>
            </a:extLst>
          </p:cNvPr>
          <p:cNvSpPr txBox="1"/>
          <p:nvPr userDrawn="1"/>
        </p:nvSpPr>
        <p:spPr>
          <a:xfrm rot="5400000">
            <a:off x="-1146964" y="1305984"/>
            <a:ext cx="2590800" cy="246221"/>
          </a:xfrm>
          <a:prstGeom prst="rect">
            <a:avLst/>
          </a:prstGeom>
          <a:noFill/>
        </p:spPr>
        <p:txBody>
          <a:bodyPr wrap="square" rtlCol="0">
            <a:spAutoFit/>
          </a:bodyPr>
          <a:lstStyle/>
          <a:p>
            <a:r>
              <a:rPr lang="en-US" sz="1000" b="1" spc="200" dirty="0">
                <a:solidFill>
                  <a:schemeClr val="accent1">
                    <a:lumMod val="40000"/>
                    <a:lumOff val="60000"/>
                  </a:schemeClr>
                </a:solidFill>
                <a:latin typeface="Segoe UI" panose="020B0502040204020203" pitchFamily="34" charset="0"/>
                <a:cs typeface="Segoe UI" panose="020B0502040204020203" pitchFamily="34" charset="0"/>
              </a:rPr>
              <a:t>LISTEN AND CONSULT</a:t>
            </a:r>
          </a:p>
        </p:txBody>
      </p:sp>
      <p:sp>
        <p:nvSpPr>
          <p:cNvPr id="38" name="Rectangle 37">
            <a:extLst>
              <a:ext uri="{FF2B5EF4-FFF2-40B4-BE49-F238E27FC236}">
                <a16:creationId xmlns:a16="http://schemas.microsoft.com/office/drawing/2014/main" id="{A3FD0A47-16EE-F8B3-7147-6044201AAFA4}"/>
              </a:ext>
            </a:extLst>
          </p:cNvPr>
          <p:cNvSpPr/>
          <p:nvPr userDrawn="1"/>
        </p:nvSpPr>
        <p:spPr bwMode="auto">
          <a:xfrm>
            <a:off x="579438" y="166466"/>
            <a:ext cx="94773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SMB Insights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9" name="Rectangle 38">
            <a:extLst>
              <a:ext uri="{FF2B5EF4-FFF2-40B4-BE49-F238E27FC236}">
                <a16:creationId xmlns:a16="http://schemas.microsoft.com/office/drawing/2014/main" id="{E1DD0974-917C-7C8D-4945-880DDB6EA8A7}"/>
              </a:ext>
            </a:extLst>
          </p:cNvPr>
          <p:cNvSpPr/>
          <p:nvPr userDrawn="1"/>
        </p:nvSpPr>
        <p:spPr bwMode="auto">
          <a:xfrm>
            <a:off x="1634995" y="166466"/>
            <a:ext cx="116462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Solution Overview</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0" name="Rectangle 39">
            <a:extLst>
              <a:ext uri="{FF2B5EF4-FFF2-40B4-BE49-F238E27FC236}">
                <a16:creationId xmlns:a16="http://schemas.microsoft.com/office/drawing/2014/main" id="{ACA58B32-4770-E993-DDC1-2C743EA902F7}"/>
              </a:ext>
            </a:extLst>
          </p:cNvPr>
          <p:cNvSpPr/>
          <p:nvPr userDrawn="1"/>
        </p:nvSpPr>
        <p:spPr bwMode="auto">
          <a:xfrm>
            <a:off x="2907435" y="166466"/>
            <a:ext cx="73285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accent1"/>
                </a:solidFill>
                <a:effectLst/>
                <a:uLnTx/>
                <a:uFillTx/>
                <a:latin typeface="+mj-lt"/>
                <a:ea typeface="+mn-ea"/>
                <a:cs typeface="+mn-cs"/>
              </a:rPr>
              <a:t>Product</a:t>
            </a:r>
            <a:endParaRPr kumimoji="0" lang="en-US" sz="900" b="1" i="0" u="none" strike="noStrike" kern="1200" cap="none" spc="0" normalizeH="0" baseline="0" noProof="0" dirty="0">
              <a:ln>
                <a:noFill/>
              </a:ln>
              <a:solidFill>
                <a:schemeClr val="accent1"/>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586CC00-D6B0-5AAE-0442-6A65CAB3CEB4}"/>
              </a:ext>
            </a:extLst>
          </p:cNvPr>
          <p:cNvSpPr/>
          <p:nvPr userDrawn="1"/>
        </p:nvSpPr>
        <p:spPr bwMode="auto">
          <a:xfrm>
            <a:off x="3748110" y="166466"/>
            <a:ext cx="1346698"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Conversation Guide</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cxnSp>
        <p:nvCxnSpPr>
          <p:cNvPr id="42" name="Straight Connector 41">
            <a:extLst>
              <a:ext uri="{FF2B5EF4-FFF2-40B4-BE49-F238E27FC236}">
                <a16:creationId xmlns:a16="http://schemas.microsoft.com/office/drawing/2014/main" id="{7077C176-B21A-24B8-B20E-19CAD037B967}"/>
              </a:ext>
              <a:ext uri="{C183D7F6-B498-43B3-948B-1728B52AA6E4}">
                <adec:decorative xmlns:adec="http://schemas.microsoft.com/office/drawing/2017/decorative" val="1"/>
              </a:ext>
            </a:extLst>
          </p:cNvPr>
          <p:cNvCxnSpPr>
            <a:cxnSpLocks/>
          </p:cNvCxnSpPr>
          <p:nvPr userDrawn="1"/>
        </p:nvCxnSpPr>
        <p:spPr>
          <a:xfrm>
            <a:off x="627368" y="392668"/>
            <a:ext cx="532099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75EF6CB-8C81-0013-733C-7F2D625D0B5A}"/>
              </a:ext>
            </a:extLst>
          </p:cNvPr>
          <p:cNvSpPr/>
          <p:nvPr userDrawn="1"/>
        </p:nvSpPr>
        <p:spPr bwMode="auto">
          <a:xfrm>
            <a:off x="5202628" y="166466"/>
            <a:ext cx="74573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Next Steps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cxnSp>
        <p:nvCxnSpPr>
          <p:cNvPr id="10" name="Straight Connector 9">
            <a:extLst>
              <a:ext uri="{FF2B5EF4-FFF2-40B4-BE49-F238E27FC236}">
                <a16:creationId xmlns:a16="http://schemas.microsoft.com/office/drawing/2014/main" id="{31E9BB2F-4A7E-09C1-5201-E9786FB2DF0D}"/>
              </a:ext>
              <a:ext uri="{C183D7F6-B498-43B3-948B-1728B52AA6E4}">
                <adec:decorative xmlns:adec="http://schemas.microsoft.com/office/drawing/2017/decorative" val="1"/>
              </a:ext>
            </a:extLst>
          </p:cNvPr>
          <p:cNvCxnSpPr>
            <a:cxnSpLocks/>
          </p:cNvCxnSpPr>
          <p:nvPr userDrawn="1"/>
        </p:nvCxnSpPr>
        <p:spPr>
          <a:xfrm>
            <a:off x="1371600" y="6096000"/>
            <a:ext cx="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6195A05A-F719-5D71-0FFC-0E074322E9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62940" y="1896617"/>
            <a:ext cx="412838" cy="368605"/>
          </a:xfrm>
          <a:prstGeom prst="rect">
            <a:avLst/>
          </a:prstGeom>
        </p:spPr>
      </p:pic>
      <p:pic>
        <p:nvPicPr>
          <p:cNvPr id="34" name="Graphic 33">
            <a:extLst>
              <a:ext uri="{FF2B5EF4-FFF2-40B4-BE49-F238E27FC236}">
                <a16:creationId xmlns:a16="http://schemas.microsoft.com/office/drawing/2014/main" id="{E553ACD6-002A-9B2D-0C18-1C75BD86FCB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473279" y="1896617"/>
            <a:ext cx="523516" cy="370631"/>
          </a:xfrm>
          <a:prstGeom prst="rect">
            <a:avLst/>
          </a:prstGeom>
        </p:spPr>
      </p:pic>
      <p:pic>
        <p:nvPicPr>
          <p:cNvPr id="36" name="Graphic 35">
            <a:extLst>
              <a:ext uri="{FF2B5EF4-FFF2-40B4-BE49-F238E27FC236}">
                <a16:creationId xmlns:a16="http://schemas.microsoft.com/office/drawing/2014/main" id="{80167A1E-C317-F986-F8D8-D0EC1D6E163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519876" y="1896617"/>
            <a:ext cx="365027" cy="368605"/>
          </a:xfrm>
          <a:prstGeom prst="rect">
            <a:avLst/>
          </a:prstGeom>
        </p:spPr>
      </p:pic>
      <p:pic>
        <p:nvPicPr>
          <p:cNvPr id="55" name="Graphic 54">
            <a:extLst>
              <a:ext uri="{FF2B5EF4-FFF2-40B4-BE49-F238E27FC236}">
                <a16:creationId xmlns:a16="http://schemas.microsoft.com/office/drawing/2014/main" id="{C857C8FD-76D0-3FCF-0C14-893CAFD99209}"/>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78886" y="1896617"/>
            <a:ext cx="304188" cy="368604"/>
          </a:xfrm>
          <a:prstGeom prst="rect">
            <a:avLst/>
          </a:prstGeom>
        </p:spPr>
      </p:pic>
      <p:cxnSp>
        <p:nvCxnSpPr>
          <p:cNvPr id="67" name="Straight Connector 66">
            <a:extLst>
              <a:ext uri="{FF2B5EF4-FFF2-40B4-BE49-F238E27FC236}">
                <a16:creationId xmlns:a16="http://schemas.microsoft.com/office/drawing/2014/main" id="{4C156DFA-0300-49A7-8B62-67E24C4854BE}"/>
              </a:ext>
              <a:ext uri="{C183D7F6-B498-43B3-948B-1728B52AA6E4}">
                <adec:decorative xmlns:adec="http://schemas.microsoft.com/office/drawing/2017/decorative" val="1"/>
              </a:ext>
            </a:extLst>
          </p:cNvPr>
          <p:cNvCxnSpPr>
            <a:cxnSpLocks/>
          </p:cNvCxnSpPr>
          <p:nvPr userDrawn="1"/>
        </p:nvCxnSpPr>
        <p:spPr>
          <a:xfrm>
            <a:off x="579438" y="3674199"/>
            <a:ext cx="7548562" cy="0"/>
          </a:xfrm>
          <a:prstGeom prst="line">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157D2E0-EA9B-0844-35E0-05011CBBD29D}"/>
              </a:ext>
              <a:ext uri="{C183D7F6-B498-43B3-948B-1728B52AA6E4}">
                <adec:decorative xmlns:adec="http://schemas.microsoft.com/office/drawing/2017/decorative" val="1"/>
              </a:ext>
            </a:extLst>
          </p:cNvPr>
          <p:cNvSpPr/>
          <p:nvPr userDrawn="1"/>
        </p:nvSpPr>
        <p:spPr>
          <a:xfrm>
            <a:off x="579438" y="4163853"/>
            <a:ext cx="7548562" cy="2398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 Placeholder 46">
            <a:extLst>
              <a:ext uri="{FF2B5EF4-FFF2-40B4-BE49-F238E27FC236}">
                <a16:creationId xmlns:a16="http://schemas.microsoft.com/office/drawing/2014/main" id="{810C3698-A0E4-5668-5731-1C8DD3AF3FE2}"/>
              </a:ext>
            </a:extLst>
          </p:cNvPr>
          <p:cNvSpPr>
            <a:spLocks noGrp="1"/>
          </p:cNvSpPr>
          <p:nvPr>
            <p:ph type="body" sz="quarter" idx="33" hasCustomPrompt="1"/>
          </p:nvPr>
        </p:nvSpPr>
        <p:spPr>
          <a:xfrm>
            <a:off x="594610" y="739834"/>
            <a:ext cx="5227455" cy="821337"/>
          </a:xfrm>
        </p:spPr>
        <p:txBody>
          <a:bodyPr/>
          <a:lstStyle>
            <a:lvl1pPr marL="0" indent="0">
              <a:buNone/>
              <a:defRPr sz="2400">
                <a:latin typeface="+mj-lt"/>
              </a:defRPr>
            </a:lvl1pPr>
          </a:lstStyle>
          <a:p>
            <a:pPr lvl="0"/>
            <a:r>
              <a:rPr lang="en-US" dirty="0"/>
              <a:t>Title 24pt Semi-bold. Product in Blue.</a:t>
            </a:r>
          </a:p>
        </p:txBody>
      </p:sp>
      <p:sp>
        <p:nvSpPr>
          <p:cNvPr id="116" name="Text Placeholder 46">
            <a:extLst>
              <a:ext uri="{FF2B5EF4-FFF2-40B4-BE49-F238E27FC236}">
                <a16:creationId xmlns:a16="http://schemas.microsoft.com/office/drawing/2014/main" id="{DECBEEE8-8610-BEDF-0389-32FBFCB63708}"/>
              </a:ext>
            </a:extLst>
          </p:cNvPr>
          <p:cNvSpPr>
            <a:spLocks noGrp="1"/>
          </p:cNvSpPr>
          <p:nvPr>
            <p:ph type="body" sz="quarter" idx="11" hasCustomPrompt="1"/>
          </p:nvPr>
        </p:nvSpPr>
        <p:spPr>
          <a:xfrm>
            <a:off x="8469967" y="739834"/>
            <a:ext cx="3093848" cy="486800"/>
          </a:xfrm>
        </p:spPr>
        <p:txBody>
          <a:bodyPr/>
          <a:lstStyle>
            <a:lvl1pPr marL="0" indent="0">
              <a:buNone/>
              <a:defRPr>
                <a:latin typeface="+mj-lt"/>
              </a:defRPr>
            </a:lvl1pPr>
          </a:lstStyle>
          <a:p>
            <a:pPr lvl="0"/>
            <a:r>
              <a:rPr lang="en-US" dirty="0"/>
              <a:t>Title 16pt Semi-bold</a:t>
            </a:r>
          </a:p>
        </p:txBody>
      </p:sp>
      <p:sp>
        <p:nvSpPr>
          <p:cNvPr id="117" name="Text Placeholder 36">
            <a:extLst>
              <a:ext uri="{FF2B5EF4-FFF2-40B4-BE49-F238E27FC236}">
                <a16:creationId xmlns:a16="http://schemas.microsoft.com/office/drawing/2014/main" id="{5B138F29-8EDF-0033-1E80-8D14FEB94EBB}"/>
              </a:ext>
            </a:extLst>
          </p:cNvPr>
          <p:cNvSpPr>
            <a:spLocks noGrp="1"/>
          </p:cNvSpPr>
          <p:nvPr>
            <p:ph type="body" sz="quarter" idx="37" hasCustomPrompt="1"/>
          </p:nvPr>
        </p:nvSpPr>
        <p:spPr>
          <a:xfrm>
            <a:off x="672621" y="2400278"/>
            <a:ext cx="1505246" cy="190996"/>
          </a:xfrm>
        </p:spPr>
        <p:txBody>
          <a:bodyPr/>
          <a:lstStyle>
            <a:lvl1pPr marL="0" indent="0">
              <a:buNone/>
              <a:defRPr sz="1200">
                <a:solidFill>
                  <a:schemeClr val="accent1"/>
                </a:solidFill>
                <a:latin typeface="+mj-lt"/>
              </a:defRPr>
            </a:lvl1pPr>
          </a:lstStyle>
          <a:p>
            <a:pPr lvl="0"/>
            <a:r>
              <a:rPr lang="en-US" dirty="0"/>
              <a:t>Label 12pt Semi</a:t>
            </a:r>
          </a:p>
        </p:txBody>
      </p:sp>
      <p:sp>
        <p:nvSpPr>
          <p:cNvPr id="118" name="Text Placeholder 36">
            <a:extLst>
              <a:ext uri="{FF2B5EF4-FFF2-40B4-BE49-F238E27FC236}">
                <a16:creationId xmlns:a16="http://schemas.microsoft.com/office/drawing/2014/main" id="{99C78190-ED6D-6F32-F716-73E2B55BF6C5}"/>
              </a:ext>
            </a:extLst>
          </p:cNvPr>
          <p:cNvSpPr>
            <a:spLocks noGrp="1"/>
          </p:cNvSpPr>
          <p:nvPr>
            <p:ph type="body" sz="quarter" idx="38" hasCustomPrompt="1"/>
          </p:nvPr>
        </p:nvSpPr>
        <p:spPr>
          <a:xfrm>
            <a:off x="687316" y="2882546"/>
            <a:ext cx="1492358" cy="307777"/>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a:t>
            </a:r>
            <a:endParaRPr lang="en-US" sz="1000" dirty="0"/>
          </a:p>
        </p:txBody>
      </p:sp>
      <p:sp>
        <p:nvSpPr>
          <p:cNvPr id="119" name="Text Placeholder 36">
            <a:extLst>
              <a:ext uri="{FF2B5EF4-FFF2-40B4-BE49-F238E27FC236}">
                <a16:creationId xmlns:a16="http://schemas.microsoft.com/office/drawing/2014/main" id="{D287240A-D812-4E22-6847-38A8CFDBC58E}"/>
              </a:ext>
            </a:extLst>
          </p:cNvPr>
          <p:cNvSpPr>
            <a:spLocks noGrp="1"/>
          </p:cNvSpPr>
          <p:nvPr>
            <p:ph type="body" sz="quarter" idx="39" hasCustomPrompt="1"/>
          </p:nvPr>
        </p:nvSpPr>
        <p:spPr>
          <a:xfrm>
            <a:off x="2486552" y="2396561"/>
            <a:ext cx="1505246" cy="190996"/>
          </a:xfrm>
        </p:spPr>
        <p:txBody>
          <a:bodyPr/>
          <a:lstStyle>
            <a:lvl1pPr marL="0" indent="0">
              <a:buNone/>
              <a:defRPr sz="1200">
                <a:solidFill>
                  <a:schemeClr val="accent1"/>
                </a:solidFill>
                <a:latin typeface="+mj-lt"/>
              </a:defRPr>
            </a:lvl1pPr>
          </a:lstStyle>
          <a:p>
            <a:pPr lvl="0"/>
            <a:r>
              <a:rPr lang="en-US" dirty="0"/>
              <a:t>Label 12pt Semi</a:t>
            </a:r>
          </a:p>
        </p:txBody>
      </p:sp>
      <p:sp>
        <p:nvSpPr>
          <p:cNvPr id="120" name="Text Placeholder 36">
            <a:extLst>
              <a:ext uri="{FF2B5EF4-FFF2-40B4-BE49-F238E27FC236}">
                <a16:creationId xmlns:a16="http://schemas.microsoft.com/office/drawing/2014/main" id="{EEB6530A-C56E-2B21-5EAA-B2E638D142D2}"/>
              </a:ext>
            </a:extLst>
          </p:cNvPr>
          <p:cNvSpPr>
            <a:spLocks noGrp="1"/>
          </p:cNvSpPr>
          <p:nvPr>
            <p:ph type="body" sz="quarter" idx="40" hasCustomPrompt="1"/>
          </p:nvPr>
        </p:nvSpPr>
        <p:spPr>
          <a:xfrm>
            <a:off x="2501247" y="2878829"/>
            <a:ext cx="1492358" cy="307777"/>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a:t>
            </a:r>
            <a:endParaRPr lang="en-US" sz="1000" dirty="0"/>
          </a:p>
        </p:txBody>
      </p:sp>
      <p:sp>
        <p:nvSpPr>
          <p:cNvPr id="121" name="Text Placeholder 36">
            <a:extLst>
              <a:ext uri="{FF2B5EF4-FFF2-40B4-BE49-F238E27FC236}">
                <a16:creationId xmlns:a16="http://schemas.microsoft.com/office/drawing/2014/main" id="{4E5C5D0E-634D-8145-B900-E171ABEF0223}"/>
              </a:ext>
            </a:extLst>
          </p:cNvPr>
          <p:cNvSpPr>
            <a:spLocks noGrp="1"/>
          </p:cNvSpPr>
          <p:nvPr>
            <p:ph type="body" sz="quarter" idx="41" hasCustomPrompt="1"/>
          </p:nvPr>
        </p:nvSpPr>
        <p:spPr>
          <a:xfrm>
            <a:off x="4490055" y="2392845"/>
            <a:ext cx="1505246" cy="190996"/>
          </a:xfrm>
        </p:spPr>
        <p:txBody>
          <a:bodyPr/>
          <a:lstStyle>
            <a:lvl1pPr marL="0" indent="0">
              <a:buNone/>
              <a:defRPr sz="1200">
                <a:solidFill>
                  <a:schemeClr val="accent1"/>
                </a:solidFill>
                <a:latin typeface="+mj-lt"/>
              </a:defRPr>
            </a:lvl1pPr>
          </a:lstStyle>
          <a:p>
            <a:pPr lvl="0"/>
            <a:r>
              <a:rPr lang="en-US" dirty="0"/>
              <a:t>Label 12pt Semi</a:t>
            </a:r>
          </a:p>
        </p:txBody>
      </p:sp>
      <p:sp>
        <p:nvSpPr>
          <p:cNvPr id="122" name="Text Placeholder 36">
            <a:extLst>
              <a:ext uri="{FF2B5EF4-FFF2-40B4-BE49-F238E27FC236}">
                <a16:creationId xmlns:a16="http://schemas.microsoft.com/office/drawing/2014/main" id="{01F04FAA-D9CE-313D-2F0E-932D35C2CFB1}"/>
              </a:ext>
            </a:extLst>
          </p:cNvPr>
          <p:cNvSpPr>
            <a:spLocks noGrp="1"/>
          </p:cNvSpPr>
          <p:nvPr>
            <p:ph type="body" sz="quarter" idx="42" hasCustomPrompt="1"/>
          </p:nvPr>
        </p:nvSpPr>
        <p:spPr>
          <a:xfrm>
            <a:off x="4504750" y="2875113"/>
            <a:ext cx="1492358" cy="307777"/>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a:t>
            </a:r>
            <a:endParaRPr lang="en-US" sz="1000" dirty="0"/>
          </a:p>
        </p:txBody>
      </p:sp>
      <p:sp>
        <p:nvSpPr>
          <p:cNvPr id="123" name="Text Placeholder 36">
            <a:extLst>
              <a:ext uri="{FF2B5EF4-FFF2-40B4-BE49-F238E27FC236}">
                <a16:creationId xmlns:a16="http://schemas.microsoft.com/office/drawing/2014/main" id="{8A3DF1B0-D3BA-55C3-D13F-9FFF372353E4}"/>
              </a:ext>
            </a:extLst>
          </p:cNvPr>
          <p:cNvSpPr>
            <a:spLocks noGrp="1"/>
          </p:cNvSpPr>
          <p:nvPr>
            <p:ph type="body" sz="quarter" idx="43" hasCustomPrompt="1"/>
          </p:nvPr>
        </p:nvSpPr>
        <p:spPr>
          <a:xfrm>
            <a:off x="6370893" y="2377977"/>
            <a:ext cx="1505246" cy="190996"/>
          </a:xfrm>
        </p:spPr>
        <p:txBody>
          <a:bodyPr/>
          <a:lstStyle>
            <a:lvl1pPr marL="0" indent="0">
              <a:buNone/>
              <a:defRPr sz="1200">
                <a:solidFill>
                  <a:schemeClr val="accent1"/>
                </a:solidFill>
                <a:latin typeface="+mj-lt"/>
              </a:defRPr>
            </a:lvl1pPr>
          </a:lstStyle>
          <a:p>
            <a:pPr lvl="0"/>
            <a:r>
              <a:rPr lang="en-US" dirty="0"/>
              <a:t>Label 12pt Semi</a:t>
            </a:r>
          </a:p>
        </p:txBody>
      </p:sp>
      <p:sp>
        <p:nvSpPr>
          <p:cNvPr id="124" name="Text Placeholder 36">
            <a:extLst>
              <a:ext uri="{FF2B5EF4-FFF2-40B4-BE49-F238E27FC236}">
                <a16:creationId xmlns:a16="http://schemas.microsoft.com/office/drawing/2014/main" id="{D6B17903-C1C2-3C0D-90A6-2EE7F2C7EB0E}"/>
              </a:ext>
            </a:extLst>
          </p:cNvPr>
          <p:cNvSpPr>
            <a:spLocks noGrp="1"/>
          </p:cNvSpPr>
          <p:nvPr>
            <p:ph type="body" sz="quarter" idx="44" hasCustomPrompt="1"/>
          </p:nvPr>
        </p:nvSpPr>
        <p:spPr>
          <a:xfrm>
            <a:off x="6385588" y="2860245"/>
            <a:ext cx="1492358" cy="307777"/>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a:t>
            </a:r>
            <a:endParaRPr lang="en-US" sz="1000" dirty="0"/>
          </a:p>
        </p:txBody>
      </p:sp>
      <p:sp>
        <p:nvSpPr>
          <p:cNvPr id="125" name="Text Placeholder 46">
            <a:extLst>
              <a:ext uri="{FF2B5EF4-FFF2-40B4-BE49-F238E27FC236}">
                <a16:creationId xmlns:a16="http://schemas.microsoft.com/office/drawing/2014/main" id="{7194263E-AB2B-DAE6-B0F5-DAACF0F847C0}"/>
              </a:ext>
            </a:extLst>
          </p:cNvPr>
          <p:cNvSpPr>
            <a:spLocks noGrp="1"/>
          </p:cNvSpPr>
          <p:nvPr>
            <p:ph type="body" sz="quarter" idx="34" hasCustomPrompt="1"/>
          </p:nvPr>
        </p:nvSpPr>
        <p:spPr>
          <a:xfrm>
            <a:off x="8486370" y="1396821"/>
            <a:ext cx="864081" cy="495802"/>
          </a:xfrm>
        </p:spPr>
        <p:txBody>
          <a:bodyPr/>
          <a:lstStyle>
            <a:lvl1pPr marL="0" indent="0">
              <a:buNone/>
              <a:defRPr sz="3600">
                <a:solidFill>
                  <a:schemeClr val="accent1"/>
                </a:solidFill>
                <a:latin typeface="+mj-lt"/>
              </a:defRPr>
            </a:lvl1pPr>
          </a:lstStyle>
          <a:p>
            <a:pPr lvl="0"/>
            <a:r>
              <a:rPr lang="en-US" dirty="0"/>
              <a:t>10%</a:t>
            </a:r>
          </a:p>
        </p:txBody>
      </p:sp>
      <p:sp>
        <p:nvSpPr>
          <p:cNvPr id="126" name="Text Placeholder 36">
            <a:extLst>
              <a:ext uri="{FF2B5EF4-FFF2-40B4-BE49-F238E27FC236}">
                <a16:creationId xmlns:a16="http://schemas.microsoft.com/office/drawing/2014/main" id="{FDFF6CF5-83CF-D25A-20E1-C3D33688B504}"/>
              </a:ext>
            </a:extLst>
          </p:cNvPr>
          <p:cNvSpPr>
            <a:spLocks noGrp="1"/>
          </p:cNvSpPr>
          <p:nvPr>
            <p:ph type="body" sz="quarter" idx="36" hasCustomPrompt="1"/>
          </p:nvPr>
        </p:nvSpPr>
        <p:spPr>
          <a:xfrm>
            <a:off x="8506516" y="2017765"/>
            <a:ext cx="1283846" cy="307777"/>
          </a:xfrm>
        </p:spPr>
        <p:txBody>
          <a:bodyPr/>
          <a:lstStyle>
            <a:lvl1pPr marL="0" indent="0">
              <a:buNone/>
              <a:defRPr sz="1000">
                <a:latin typeface="+mj-lt"/>
              </a:defRPr>
            </a:lvl1pPr>
          </a:lstStyle>
          <a:p>
            <a:pPr lvl="0"/>
            <a:r>
              <a:rPr lang="en-US" dirty="0"/>
              <a:t>Graph/stat label, 10pt semi-bold.</a:t>
            </a:r>
          </a:p>
        </p:txBody>
      </p:sp>
      <p:sp>
        <p:nvSpPr>
          <p:cNvPr id="127" name="Text Placeholder 46">
            <a:extLst>
              <a:ext uri="{FF2B5EF4-FFF2-40B4-BE49-F238E27FC236}">
                <a16:creationId xmlns:a16="http://schemas.microsoft.com/office/drawing/2014/main" id="{3E307B96-0A18-4C04-FBA5-4CE297494F43}"/>
              </a:ext>
            </a:extLst>
          </p:cNvPr>
          <p:cNvSpPr>
            <a:spLocks noGrp="1"/>
          </p:cNvSpPr>
          <p:nvPr>
            <p:ph type="body" sz="quarter" idx="45" hasCustomPrompt="1"/>
          </p:nvPr>
        </p:nvSpPr>
        <p:spPr>
          <a:xfrm>
            <a:off x="10121883" y="1404255"/>
            <a:ext cx="864081" cy="495802"/>
          </a:xfrm>
        </p:spPr>
        <p:txBody>
          <a:bodyPr/>
          <a:lstStyle>
            <a:lvl1pPr marL="0" indent="0">
              <a:buNone/>
              <a:defRPr sz="3600">
                <a:solidFill>
                  <a:schemeClr val="accent1"/>
                </a:solidFill>
                <a:latin typeface="+mj-lt"/>
              </a:defRPr>
            </a:lvl1pPr>
          </a:lstStyle>
          <a:p>
            <a:pPr lvl="0"/>
            <a:r>
              <a:rPr lang="en-US" dirty="0"/>
              <a:t>10%</a:t>
            </a:r>
          </a:p>
        </p:txBody>
      </p:sp>
      <p:sp>
        <p:nvSpPr>
          <p:cNvPr id="128" name="Text Placeholder 36">
            <a:extLst>
              <a:ext uri="{FF2B5EF4-FFF2-40B4-BE49-F238E27FC236}">
                <a16:creationId xmlns:a16="http://schemas.microsoft.com/office/drawing/2014/main" id="{296DF446-9006-5FF9-5B8B-8E8705F307C0}"/>
              </a:ext>
            </a:extLst>
          </p:cNvPr>
          <p:cNvSpPr>
            <a:spLocks noGrp="1"/>
          </p:cNvSpPr>
          <p:nvPr>
            <p:ph type="body" sz="quarter" idx="46" hasCustomPrompt="1"/>
          </p:nvPr>
        </p:nvSpPr>
        <p:spPr>
          <a:xfrm>
            <a:off x="10142029" y="2025199"/>
            <a:ext cx="1283846" cy="307777"/>
          </a:xfrm>
        </p:spPr>
        <p:txBody>
          <a:bodyPr/>
          <a:lstStyle>
            <a:lvl1pPr marL="0" indent="0">
              <a:buNone/>
              <a:defRPr sz="1000">
                <a:latin typeface="+mj-lt"/>
              </a:defRPr>
            </a:lvl1pPr>
          </a:lstStyle>
          <a:p>
            <a:pPr lvl="0"/>
            <a:r>
              <a:rPr lang="en-US" dirty="0"/>
              <a:t>Graph/stat label, 10pt semi-bold.</a:t>
            </a:r>
          </a:p>
        </p:txBody>
      </p:sp>
      <p:sp>
        <p:nvSpPr>
          <p:cNvPr id="129" name="Text Placeholder 46">
            <a:extLst>
              <a:ext uri="{FF2B5EF4-FFF2-40B4-BE49-F238E27FC236}">
                <a16:creationId xmlns:a16="http://schemas.microsoft.com/office/drawing/2014/main" id="{060653C1-ABB7-B3C1-1331-A8BABF1E9E61}"/>
              </a:ext>
            </a:extLst>
          </p:cNvPr>
          <p:cNvSpPr>
            <a:spLocks noGrp="1"/>
          </p:cNvSpPr>
          <p:nvPr>
            <p:ph type="body" sz="quarter" idx="47" hasCustomPrompt="1"/>
          </p:nvPr>
        </p:nvSpPr>
        <p:spPr>
          <a:xfrm>
            <a:off x="8477401" y="2743336"/>
            <a:ext cx="3093848" cy="267493"/>
          </a:xfrm>
        </p:spPr>
        <p:txBody>
          <a:bodyPr/>
          <a:lstStyle>
            <a:lvl1pPr marL="0" indent="0">
              <a:buNone/>
              <a:defRPr>
                <a:latin typeface="+mj-lt"/>
              </a:defRPr>
            </a:lvl1pPr>
          </a:lstStyle>
          <a:p>
            <a:pPr lvl="0"/>
            <a:r>
              <a:rPr lang="en-US" dirty="0"/>
              <a:t>Title 16pt Semi-bold</a:t>
            </a:r>
          </a:p>
        </p:txBody>
      </p:sp>
      <p:sp>
        <p:nvSpPr>
          <p:cNvPr id="130" name="Text Placeholder 46">
            <a:extLst>
              <a:ext uri="{FF2B5EF4-FFF2-40B4-BE49-F238E27FC236}">
                <a16:creationId xmlns:a16="http://schemas.microsoft.com/office/drawing/2014/main" id="{256CA2E8-B7A9-0A25-E74F-66BB890ABFEF}"/>
              </a:ext>
            </a:extLst>
          </p:cNvPr>
          <p:cNvSpPr>
            <a:spLocks noGrp="1"/>
          </p:cNvSpPr>
          <p:nvPr>
            <p:ph type="body" sz="quarter" idx="22" hasCustomPrompt="1"/>
          </p:nvPr>
        </p:nvSpPr>
        <p:spPr>
          <a:xfrm>
            <a:off x="8480455" y="3244464"/>
            <a:ext cx="3116813"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131" name="Text Placeholder 46">
            <a:extLst>
              <a:ext uri="{FF2B5EF4-FFF2-40B4-BE49-F238E27FC236}">
                <a16:creationId xmlns:a16="http://schemas.microsoft.com/office/drawing/2014/main" id="{2DF02810-CE19-9C89-B849-D39D51CC500A}"/>
              </a:ext>
            </a:extLst>
          </p:cNvPr>
          <p:cNvSpPr>
            <a:spLocks noGrp="1"/>
          </p:cNvSpPr>
          <p:nvPr>
            <p:ph type="body" sz="quarter" idx="48" hasCustomPrompt="1"/>
          </p:nvPr>
        </p:nvSpPr>
        <p:spPr>
          <a:xfrm>
            <a:off x="8487890" y="3692371"/>
            <a:ext cx="3116813"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132" name="Text Placeholder 46">
            <a:extLst>
              <a:ext uri="{FF2B5EF4-FFF2-40B4-BE49-F238E27FC236}">
                <a16:creationId xmlns:a16="http://schemas.microsoft.com/office/drawing/2014/main" id="{FD51B12B-9A0B-9B06-849D-DBC58FA2C936}"/>
              </a:ext>
            </a:extLst>
          </p:cNvPr>
          <p:cNvSpPr>
            <a:spLocks noGrp="1"/>
          </p:cNvSpPr>
          <p:nvPr>
            <p:ph type="body" sz="quarter" idx="49" hasCustomPrompt="1"/>
          </p:nvPr>
        </p:nvSpPr>
        <p:spPr>
          <a:xfrm>
            <a:off x="8506475" y="4140278"/>
            <a:ext cx="3116813"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133" name="Text Placeholder 46">
            <a:extLst>
              <a:ext uri="{FF2B5EF4-FFF2-40B4-BE49-F238E27FC236}">
                <a16:creationId xmlns:a16="http://schemas.microsoft.com/office/drawing/2014/main" id="{C723711C-0FD4-4604-66F2-8498678EED43}"/>
              </a:ext>
            </a:extLst>
          </p:cNvPr>
          <p:cNvSpPr>
            <a:spLocks noGrp="1"/>
          </p:cNvSpPr>
          <p:nvPr>
            <p:ph type="body" sz="quarter" idx="50" hasCustomPrompt="1"/>
          </p:nvPr>
        </p:nvSpPr>
        <p:spPr>
          <a:xfrm>
            <a:off x="8513909" y="4588185"/>
            <a:ext cx="3116813"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134" name="Text Placeholder 46">
            <a:extLst>
              <a:ext uri="{FF2B5EF4-FFF2-40B4-BE49-F238E27FC236}">
                <a16:creationId xmlns:a16="http://schemas.microsoft.com/office/drawing/2014/main" id="{88CA84DD-AB10-A23E-5238-52FAD61B9848}"/>
              </a:ext>
            </a:extLst>
          </p:cNvPr>
          <p:cNvSpPr>
            <a:spLocks noGrp="1"/>
          </p:cNvSpPr>
          <p:nvPr>
            <p:ph type="body" sz="quarter" idx="51" hasCustomPrompt="1"/>
          </p:nvPr>
        </p:nvSpPr>
        <p:spPr>
          <a:xfrm>
            <a:off x="8521343" y="5036093"/>
            <a:ext cx="3116813"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135" name="Text Placeholder 49">
            <a:extLst>
              <a:ext uri="{FF2B5EF4-FFF2-40B4-BE49-F238E27FC236}">
                <a16:creationId xmlns:a16="http://schemas.microsoft.com/office/drawing/2014/main" id="{A98A3508-8878-6571-1431-2A791EE6F27F}"/>
              </a:ext>
            </a:extLst>
          </p:cNvPr>
          <p:cNvSpPr>
            <a:spLocks noGrp="1"/>
          </p:cNvSpPr>
          <p:nvPr>
            <p:ph type="body" sz="quarter" idx="12" hasCustomPrompt="1"/>
          </p:nvPr>
        </p:nvSpPr>
        <p:spPr>
          <a:xfrm>
            <a:off x="8530258" y="6331144"/>
            <a:ext cx="3111616" cy="314983"/>
          </a:xfrm>
        </p:spPr>
        <p:txBody>
          <a:bodyPr/>
          <a:lstStyle>
            <a:lvl1pPr marL="0" indent="0">
              <a:buNone/>
              <a:defRPr sz="800"/>
            </a:lvl1pPr>
          </a:lstStyle>
          <a:p>
            <a:pPr lvl="0"/>
            <a:r>
              <a:rPr lang="en-US" dirty="0"/>
              <a:t>Sources</a:t>
            </a:r>
          </a:p>
        </p:txBody>
      </p:sp>
      <p:cxnSp>
        <p:nvCxnSpPr>
          <p:cNvPr id="2" name="Straight Connector 1">
            <a:extLst>
              <a:ext uri="{FF2B5EF4-FFF2-40B4-BE49-F238E27FC236}">
                <a16:creationId xmlns:a16="http://schemas.microsoft.com/office/drawing/2014/main" id="{2DDD2F2A-7E98-42BF-FBC7-76E20F1581FB}"/>
              </a:ext>
            </a:extLst>
          </p:cNvPr>
          <p:cNvCxnSpPr>
            <a:cxnSpLocks/>
          </p:cNvCxnSpPr>
          <p:nvPr userDrawn="1"/>
        </p:nvCxnSpPr>
        <p:spPr>
          <a:xfrm>
            <a:off x="2954533" y="392668"/>
            <a:ext cx="639746"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ACFF211-3C07-3B4B-5410-4432F4AFA8E0}"/>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6" name="Rectangle 5">
            <a:extLst>
              <a:ext uri="{FF2B5EF4-FFF2-40B4-BE49-F238E27FC236}">
                <a16:creationId xmlns:a16="http://schemas.microsoft.com/office/drawing/2014/main" id="{62715857-AA07-5261-3BE0-99960F2390AF}"/>
              </a:ext>
            </a:extLst>
          </p:cNvPr>
          <p:cNvSpPr/>
          <p:nvPr userDrawn="1"/>
        </p:nvSpPr>
        <p:spPr bwMode="auto">
          <a:xfrm>
            <a:off x="6896100" y="166466"/>
            <a:ext cx="4579066"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Migrate and Secure Windows Server and SQL Server for SMB</a:t>
            </a:r>
          </a:p>
        </p:txBody>
      </p:sp>
      <p:pic>
        <p:nvPicPr>
          <p:cNvPr id="7" name="Picture 6" descr="Azure has a new logo, but where do you download it? Here!">
            <a:extLst>
              <a:ext uri="{FF2B5EF4-FFF2-40B4-BE49-F238E27FC236}">
                <a16:creationId xmlns:a16="http://schemas.microsoft.com/office/drawing/2014/main" id="{DD433636-C15C-EC6B-094D-C6C41B216DEF}"/>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40353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0" userDrawn="1">
          <p15:clr>
            <a:srgbClr val="954F72"/>
          </p15:clr>
        </p15:guide>
        <p15:guide id="6" pos="1372">
          <p15:clr>
            <a:srgbClr val="954F72"/>
          </p15:clr>
        </p15:guide>
        <p15:guide id="7" pos="1556">
          <p15:clr>
            <a:srgbClr val="954F72"/>
          </p15:clr>
        </p15:guide>
        <p15:guide id="8" pos="1968" userDrawn="1">
          <p15:clr>
            <a:srgbClr val="954F72"/>
          </p15:clr>
        </p15:guide>
        <p15:guide id="9" pos="2160" userDrawn="1">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44" userDrawn="1">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3">
    <p:spTree>
      <p:nvGrpSpPr>
        <p:cNvPr id="1" name=""/>
        <p:cNvGrpSpPr/>
        <p:nvPr/>
      </p:nvGrpSpPr>
      <p:grpSpPr>
        <a:xfrm>
          <a:off x="0" y="0"/>
          <a:ext cx="0" cy="0"/>
          <a:chOff x="0" y="0"/>
          <a:chExt cx="0" cy="0"/>
        </a:xfrm>
      </p:grpSpPr>
      <p:sp>
        <p:nvSpPr>
          <p:cNvPr id="62" name="Text Placeholder 36">
            <a:extLst>
              <a:ext uri="{FF2B5EF4-FFF2-40B4-BE49-F238E27FC236}">
                <a16:creationId xmlns:a16="http://schemas.microsoft.com/office/drawing/2014/main" id="{F40CA2E8-52EB-10F3-B2D2-195EE9746AE1}"/>
              </a:ext>
            </a:extLst>
          </p:cNvPr>
          <p:cNvSpPr>
            <a:spLocks noGrp="1"/>
          </p:cNvSpPr>
          <p:nvPr>
            <p:ph type="body" sz="quarter" idx="36" hasCustomPrompt="1"/>
          </p:nvPr>
        </p:nvSpPr>
        <p:spPr>
          <a:xfrm>
            <a:off x="6905394" y="2017765"/>
            <a:ext cx="1283846" cy="307777"/>
          </a:xfrm>
        </p:spPr>
        <p:txBody>
          <a:bodyPr/>
          <a:lstStyle>
            <a:lvl1pPr marL="0" indent="0">
              <a:buNone/>
              <a:defRPr sz="1000">
                <a:latin typeface="+mj-lt"/>
              </a:defRPr>
            </a:lvl1pPr>
          </a:lstStyle>
          <a:p>
            <a:pPr lvl="0"/>
            <a:r>
              <a:rPr lang="en-US" dirty="0"/>
              <a:t>Graph/stat label, 10pt semi-bold.</a:t>
            </a:r>
          </a:p>
        </p:txBody>
      </p:sp>
      <p:sp>
        <p:nvSpPr>
          <p:cNvPr id="3" name="Rectangle 2">
            <a:extLst>
              <a:ext uri="{FF2B5EF4-FFF2-40B4-BE49-F238E27FC236}">
                <a16:creationId xmlns:a16="http://schemas.microsoft.com/office/drawing/2014/main" id="{72C2B450-7C51-3BEC-0A4E-3B1C4B150B0E}"/>
              </a:ext>
            </a:extLst>
          </p:cNvPr>
          <p:cNvSpPr/>
          <p:nvPr userDrawn="1"/>
        </p:nvSpPr>
        <p:spPr>
          <a:xfrm rot="5400000">
            <a:off x="-3279783" y="3282943"/>
            <a:ext cx="6857998" cy="292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TextBox 3">
            <a:extLst>
              <a:ext uri="{FF2B5EF4-FFF2-40B4-BE49-F238E27FC236}">
                <a16:creationId xmlns:a16="http://schemas.microsoft.com/office/drawing/2014/main" id="{78F2DED9-DE40-D040-3CFF-4645D9C380FF}"/>
              </a:ext>
            </a:extLst>
          </p:cNvPr>
          <p:cNvSpPr txBox="1"/>
          <p:nvPr userDrawn="1"/>
        </p:nvSpPr>
        <p:spPr>
          <a:xfrm rot="5400000">
            <a:off x="-1146964" y="1305984"/>
            <a:ext cx="2590800" cy="246221"/>
          </a:xfrm>
          <a:prstGeom prst="rect">
            <a:avLst/>
          </a:prstGeom>
          <a:noFill/>
        </p:spPr>
        <p:txBody>
          <a:bodyPr wrap="square" rtlCol="0">
            <a:spAutoFit/>
          </a:bodyPr>
          <a:lstStyle/>
          <a:p>
            <a:r>
              <a:rPr lang="en-US" sz="1000" b="1" spc="200" dirty="0">
                <a:solidFill>
                  <a:schemeClr val="accent1">
                    <a:lumMod val="40000"/>
                    <a:lumOff val="60000"/>
                  </a:schemeClr>
                </a:solidFill>
                <a:latin typeface="Segoe UI" panose="020B0502040204020203" pitchFamily="34" charset="0"/>
                <a:cs typeface="Segoe UI" panose="020B0502040204020203" pitchFamily="34" charset="0"/>
              </a:rPr>
              <a:t>LISTEN AND CONSULT</a:t>
            </a:r>
          </a:p>
        </p:txBody>
      </p:sp>
      <p:sp>
        <p:nvSpPr>
          <p:cNvPr id="38" name="Rectangle 37">
            <a:extLst>
              <a:ext uri="{FF2B5EF4-FFF2-40B4-BE49-F238E27FC236}">
                <a16:creationId xmlns:a16="http://schemas.microsoft.com/office/drawing/2014/main" id="{A3FD0A47-16EE-F8B3-7147-6044201AAFA4}"/>
              </a:ext>
            </a:extLst>
          </p:cNvPr>
          <p:cNvSpPr/>
          <p:nvPr userDrawn="1"/>
        </p:nvSpPr>
        <p:spPr bwMode="auto">
          <a:xfrm>
            <a:off x="579438" y="166466"/>
            <a:ext cx="94773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SMB Insights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9" name="Rectangle 38">
            <a:extLst>
              <a:ext uri="{FF2B5EF4-FFF2-40B4-BE49-F238E27FC236}">
                <a16:creationId xmlns:a16="http://schemas.microsoft.com/office/drawing/2014/main" id="{E1DD0974-917C-7C8D-4945-880DDB6EA8A7}"/>
              </a:ext>
            </a:extLst>
          </p:cNvPr>
          <p:cNvSpPr/>
          <p:nvPr userDrawn="1"/>
        </p:nvSpPr>
        <p:spPr bwMode="auto">
          <a:xfrm>
            <a:off x="1634995" y="166466"/>
            <a:ext cx="116462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Solution Overview</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0" name="Rectangle 39">
            <a:extLst>
              <a:ext uri="{FF2B5EF4-FFF2-40B4-BE49-F238E27FC236}">
                <a16:creationId xmlns:a16="http://schemas.microsoft.com/office/drawing/2014/main" id="{ACA58B32-4770-E993-DDC1-2C743EA902F7}"/>
              </a:ext>
            </a:extLst>
          </p:cNvPr>
          <p:cNvSpPr/>
          <p:nvPr userDrawn="1"/>
        </p:nvSpPr>
        <p:spPr bwMode="auto">
          <a:xfrm>
            <a:off x="2907435" y="166466"/>
            <a:ext cx="73285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accent1"/>
                </a:solidFill>
                <a:effectLst/>
                <a:uLnTx/>
                <a:uFillTx/>
                <a:latin typeface="+mj-lt"/>
                <a:ea typeface="+mn-ea"/>
                <a:cs typeface="+mn-cs"/>
              </a:rPr>
              <a:t>Product</a:t>
            </a:r>
            <a:endParaRPr kumimoji="0" lang="en-US" sz="900" b="1" i="0" u="none" strike="noStrike" kern="1200" cap="none" spc="0" normalizeH="0" baseline="0" noProof="0" dirty="0">
              <a:ln>
                <a:noFill/>
              </a:ln>
              <a:solidFill>
                <a:schemeClr val="accent1"/>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586CC00-D6B0-5AAE-0442-6A65CAB3CEB4}"/>
              </a:ext>
            </a:extLst>
          </p:cNvPr>
          <p:cNvSpPr/>
          <p:nvPr userDrawn="1"/>
        </p:nvSpPr>
        <p:spPr bwMode="auto">
          <a:xfrm>
            <a:off x="3748110" y="166466"/>
            <a:ext cx="1346698"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Conversation Guide</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cxnSp>
        <p:nvCxnSpPr>
          <p:cNvPr id="42" name="Straight Connector 41">
            <a:extLst>
              <a:ext uri="{FF2B5EF4-FFF2-40B4-BE49-F238E27FC236}">
                <a16:creationId xmlns:a16="http://schemas.microsoft.com/office/drawing/2014/main" id="{7077C176-B21A-24B8-B20E-19CAD037B967}"/>
              </a:ext>
              <a:ext uri="{C183D7F6-B498-43B3-948B-1728B52AA6E4}">
                <adec:decorative xmlns:adec="http://schemas.microsoft.com/office/drawing/2017/decorative" val="1"/>
              </a:ext>
            </a:extLst>
          </p:cNvPr>
          <p:cNvCxnSpPr>
            <a:cxnSpLocks/>
          </p:cNvCxnSpPr>
          <p:nvPr userDrawn="1"/>
        </p:nvCxnSpPr>
        <p:spPr>
          <a:xfrm>
            <a:off x="627368" y="392668"/>
            <a:ext cx="532099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75EF6CB-8C81-0013-733C-7F2D625D0B5A}"/>
              </a:ext>
            </a:extLst>
          </p:cNvPr>
          <p:cNvSpPr/>
          <p:nvPr userDrawn="1"/>
        </p:nvSpPr>
        <p:spPr bwMode="auto">
          <a:xfrm>
            <a:off x="5202628" y="166466"/>
            <a:ext cx="74573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Next Steps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2" name="Rectangle 1">
            <a:extLst>
              <a:ext uri="{FF2B5EF4-FFF2-40B4-BE49-F238E27FC236}">
                <a16:creationId xmlns:a16="http://schemas.microsoft.com/office/drawing/2014/main" id="{83EF5629-F329-4D35-5EB7-5C53F890B8FB}"/>
              </a:ext>
              <a:ext uri="{C183D7F6-B498-43B3-948B-1728B52AA6E4}">
                <adec:decorative xmlns:adec="http://schemas.microsoft.com/office/drawing/2017/decorative" val="1"/>
              </a:ext>
            </a:extLst>
          </p:cNvPr>
          <p:cNvSpPr/>
          <p:nvPr userDrawn="1"/>
        </p:nvSpPr>
        <p:spPr>
          <a:xfrm>
            <a:off x="6905394" y="4585008"/>
            <a:ext cx="4687079" cy="1465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0B32389-D051-16F8-D34A-D9B4C2F2CB49}"/>
              </a:ext>
              <a:ext uri="{C183D7F6-B498-43B3-948B-1728B52AA6E4}">
                <adec:decorative xmlns:adec="http://schemas.microsoft.com/office/drawing/2017/decorative" val="1"/>
              </a:ext>
            </a:extLst>
          </p:cNvPr>
          <p:cNvGrpSpPr/>
          <p:nvPr userDrawn="1"/>
        </p:nvGrpSpPr>
        <p:grpSpPr>
          <a:xfrm>
            <a:off x="681354" y="5103251"/>
            <a:ext cx="401670" cy="354533"/>
            <a:chOff x="2837526" y="2484973"/>
            <a:chExt cx="612924" cy="610774"/>
          </a:xfrm>
        </p:grpSpPr>
        <p:sp>
          <p:nvSpPr>
            <p:cNvPr id="19" name="Freeform 912">
              <a:extLst>
                <a:ext uri="{FF2B5EF4-FFF2-40B4-BE49-F238E27FC236}">
                  <a16:creationId xmlns:a16="http://schemas.microsoft.com/office/drawing/2014/main" id="{8975C86D-6A66-AB58-E17C-1CB604DC4B55}"/>
                </a:ext>
                <a:ext uri="{C183D7F6-B498-43B3-948B-1728B52AA6E4}">
                  <adec:decorative xmlns:adec="http://schemas.microsoft.com/office/drawing/2017/decorative" val="1"/>
                </a:ext>
              </a:extLst>
            </p:cNvPr>
            <p:cNvSpPr>
              <a:spLocks/>
            </p:cNvSpPr>
            <p:nvPr/>
          </p:nvSpPr>
          <p:spPr bwMode="auto">
            <a:xfrm>
              <a:off x="3308510" y="2614009"/>
              <a:ext cx="141940" cy="94627"/>
            </a:xfrm>
            <a:custGeom>
              <a:avLst/>
              <a:gdLst>
                <a:gd name="T0" fmla="*/ 8 w 89"/>
                <a:gd name="T1" fmla="*/ 51 h 60"/>
                <a:gd name="T2" fmla="*/ 8 w 89"/>
                <a:gd name="T3" fmla="*/ 60 h 60"/>
                <a:gd name="T4" fmla="*/ 59 w 89"/>
                <a:gd name="T5" fmla="*/ 60 h 60"/>
                <a:gd name="T6" fmla="*/ 89 w 89"/>
                <a:gd name="T7" fmla="*/ 30 h 60"/>
                <a:gd name="T8" fmla="*/ 59 w 89"/>
                <a:gd name="T9" fmla="*/ 0 h 60"/>
                <a:gd name="T10" fmla="*/ 0 w 89"/>
                <a:gd name="T11" fmla="*/ 0 h 60"/>
                <a:gd name="T12" fmla="*/ 8 w 89"/>
                <a:gd name="T13" fmla="*/ 42 h 60"/>
                <a:gd name="T14" fmla="*/ 8 w 89"/>
                <a:gd name="T15" fmla="*/ 5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60">
                  <a:moveTo>
                    <a:pt x="8" y="51"/>
                  </a:moveTo>
                  <a:cubicBezTo>
                    <a:pt x="8" y="60"/>
                    <a:pt x="8" y="60"/>
                    <a:pt x="8" y="60"/>
                  </a:cubicBezTo>
                  <a:cubicBezTo>
                    <a:pt x="59" y="60"/>
                    <a:pt x="59" y="60"/>
                    <a:pt x="59" y="60"/>
                  </a:cubicBezTo>
                  <a:cubicBezTo>
                    <a:pt x="75" y="60"/>
                    <a:pt x="89" y="47"/>
                    <a:pt x="89" y="30"/>
                  </a:cubicBezTo>
                  <a:cubicBezTo>
                    <a:pt x="89" y="13"/>
                    <a:pt x="75" y="0"/>
                    <a:pt x="59" y="0"/>
                  </a:cubicBezTo>
                  <a:cubicBezTo>
                    <a:pt x="0" y="0"/>
                    <a:pt x="0" y="0"/>
                    <a:pt x="0" y="0"/>
                  </a:cubicBezTo>
                  <a:cubicBezTo>
                    <a:pt x="5" y="13"/>
                    <a:pt x="8" y="27"/>
                    <a:pt x="8" y="42"/>
                  </a:cubicBezTo>
                  <a:cubicBezTo>
                    <a:pt x="8" y="45"/>
                    <a:pt x="8" y="48"/>
                    <a:pt x="8" y="5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0" name="Freeform 913">
              <a:extLst>
                <a:ext uri="{FF2B5EF4-FFF2-40B4-BE49-F238E27FC236}">
                  <a16:creationId xmlns:a16="http://schemas.microsoft.com/office/drawing/2014/main" id="{5942A4FE-19F5-92B1-4559-1B27604FCE96}"/>
                </a:ext>
                <a:ext uri="{C183D7F6-B498-43B3-948B-1728B52AA6E4}">
                  <adec:decorative xmlns:adec="http://schemas.microsoft.com/office/drawing/2017/decorative" val="1"/>
                </a:ext>
              </a:extLst>
            </p:cNvPr>
            <p:cNvSpPr>
              <a:spLocks/>
            </p:cNvSpPr>
            <p:nvPr/>
          </p:nvSpPr>
          <p:spPr bwMode="auto">
            <a:xfrm>
              <a:off x="2837526" y="2614009"/>
              <a:ext cx="141940" cy="94627"/>
            </a:xfrm>
            <a:custGeom>
              <a:avLst/>
              <a:gdLst>
                <a:gd name="T0" fmla="*/ 81 w 89"/>
                <a:gd name="T1" fmla="*/ 42 h 60"/>
                <a:gd name="T2" fmla="*/ 89 w 89"/>
                <a:gd name="T3" fmla="*/ 0 h 60"/>
                <a:gd name="T4" fmla="*/ 30 w 89"/>
                <a:gd name="T5" fmla="*/ 0 h 60"/>
                <a:gd name="T6" fmla="*/ 0 w 89"/>
                <a:gd name="T7" fmla="*/ 30 h 60"/>
                <a:gd name="T8" fmla="*/ 30 w 89"/>
                <a:gd name="T9" fmla="*/ 60 h 60"/>
                <a:gd name="T10" fmla="*/ 81 w 89"/>
                <a:gd name="T11" fmla="*/ 60 h 60"/>
                <a:gd name="T12" fmla="*/ 81 w 89"/>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89" h="60">
                  <a:moveTo>
                    <a:pt x="81" y="42"/>
                  </a:moveTo>
                  <a:cubicBezTo>
                    <a:pt x="81" y="27"/>
                    <a:pt x="84" y="13"/>
                    <a:pt x="89" y="0"/>
                  </a:cubicBezTo>
                  <a:cubicBezTo>
                    <a:pt x="30" y="0"/>
                    <a:pt x="30" y="0"/>
                    <a:pt x="30" y="0"/>
                  </a:cubicBezTo>
                  <a:cubicBezTo>
                    <a:pt x="14" y="0"/>
                    <a:pt x="0" y="13"/>
                    <a:pt x="0" y="30"/>
                  </a:cubicBezTo>
                  <a:cubicBezTo>
                    <a:pt x="0" y="47"/>
                    <a:pt x="14" y="60"/>
                    <a:pt x="30" y="60"/>
                  </a:cubicBezTo>
                  <a:cubicBezTo>
                    <a:pt x="81" y="60"/>
                    <a:pt x="81" y="60"/>
                    <a:pt x="81" y="60"/>
                  </a:cubicBezTo>
                  <a:cubicBezTo>
                    <a:pt x="81" y="42"/>
                    <a:pt x="81" y="42"/>
                    <a:pt x="81" y="4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1" name="Freeform 914">
              <a:extLst>
                <a:ext uri="{FF2B5EF4-FFF2-40B4-BE49-F238E27FC236}">
                  <a16:creationId xmlns:a16="http://schemas.microsoft.com/office/drawing/2014/main" id="{63CFDEAF-8058-1015-D7A6-83FF2F545CEC}"/>
                </a:ext>
                <a:ext uri="{C183D7F6-B498-43B3-948B-1728B52AA6E4}">
                  <adec:decorative xmlns:adec="http://schemas.microsoft.com/office/drawing/2017/decorative" val="1"/>
                </a:ext>
              </a:extLst>
            </p:cNvPr>
            <p:cNvSpPr>
              <a:spLocks/>
            </p:cNvSpPr>
            <p:nvPr/>
          </p:nvSpPr>
          <p:spPr bwMode="auto">
            <a:xfrm>
              <a:off x="2837526" y="2484973"/>
              <a:ext cx="612924" cy="96779"/>
            </a:xfrm>
            <a:custGeom>
              <a:avLst/>
              <a:gdLst>
                <a:gd name="T0" fmla="*/ 192 w 384"/>
                <a:gd name="T1" fmla="*/ 12 h 61"/>
                <a:gd name="T2" fmla="*/ 284 w 384"/>
                <a:gd name="T3" fmla="*/ 61 h 61"/>
                <a:gd name="T4" fmla="*/ 354 w 384"/>
                <a:gd name="T5" fmla="*/ 61 h 61"/>
                <a:gd name="T6" fmla="*/ 384 w 384"/>
                <a:gd name="T7" fmla="*/ 30 h 61"/>
                <a:gd name="T8" fmla="*/ 354 w 384"/>
                <a:gd name="T9" fmla="*/ 0 h 61"/>
                <a:gd name="T10" fmla="*/ 30 w 384"/>
                <a:gd name="T11" fmla="*/ 0 h 61"/>
                <a:gd name="T12" fmla="*/ 0 w 384"/>
                <a:gd name="T13" fmla="*/ 30 h 61"/>
                <a:gd name="T14" fmla="*/ 30 w 384"/>
                <a:gd name="T15" fmla="*/ 61 h 61"/>
                <a:gd name="T16" fmla="*/ 100 w 384"/>
                <a:gd name="T17" fmla="*/ 61 h 61"/>
                <a:gd name="T18" fmla="*/ 192 w 384"/>
                <a:gd name="T19" fmla="*/ 1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61">
                  <a:moveTo>
                    <a:pt x="192" y="12"/>
                  </a:moveTo>
                  <a:cubicBezTo>
                    <a:pt x="230" y="12"/>
                    <a:pt x="264" y="31"/>
                    <a:pt x="284" y="61"/>
                  </a:cubicBezTo>
                  <a:cubicBezTo>
                    <a:pt x="354" y="61"/>
                    <a:pt x="354" y="61"/>
                    <a:pt x="354" y="61"/>
                  </a:cubicBezTo>
                  <a:cubicBezTo>
                    <a:pt x="370" y="61"/>
                    <a:pt x="384" y="47"/>
                    <a:pt x="384" y="30"/>
                  </a:cubicBezTo>
                  <a:cubicBezTo>
                    <a:pt x="384" y="14"/>
                    <a:pt x="370" y="0"/>
                    <a:pt x="354" y="0"/>
                  </a:cubicBezTo>
                  <a:cubicBezTo>
                    <a:pt x="30" y="0"/>
                    <a:pt x="30" y="0"/>
                    <a:pt x="30" y="0"/>
                  </a:cubicBezTo>
                  <a:cubicBezTo>
                    <a:pt x="14" y="0"/>
                    <a:pt x="0" y="14"/>
                    <a:pt x="0" y="30"/>
                  </a:cubicBezTo>
                  <a:cubicBezTo>
                    <a:pt x="0" y="47"/>
                    <a:pt x="14" y="61"/>
                    <a:pt x="30" y="61"/>
                  </a:cubicBezTo>
                  <a:cubicBezTo>
                    <a:pt x="100" y="61"/>
                    <a:pt x="100" y="61"/>
                    <a:pt x="100" y="61"/>
                  </a:cubicBezTo>
                  <a:cubicBezTo>
                    <a:pt x="120" y="31"/>
                    <a:pt x="154" y="12"/>
                    <a:pt x="192" y="1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2" name="Freeform 915">
              <a:extLst>
                <a:ext uri="{FF2B5EF4-FFF2-40B4-BE49-F238E27FC236}">
                  <a16:creationId xmlns:a16="http://schemas.microsoft.com/office/drawing/2014/main" id="{82750C9F-BC46-5590-03A4-1ED48E53C403}"/>
                </a:ext>
                <a:ext uri="{C183D7F6-B498-43B3-948B-1728B52AA6E4}">
                  <adec:decorative xmlns:adec="http://schemas.microsoft.com/office/drawing/2017/decorative" val="1"/>
                </a:ext>
              </a:extLst>
            </p:cNvPr>
            <p:cNvSpPr>
              <a:spLocks/>
            </p:cNvSpPr>
            <p:nvPr/>
          </p:nvSpPr>
          <p:spPr bwMode="auto">
            <a:xfrm>
              <a:off x="3321412" y="2743047"/>
              <a:ext cx="129038" cy="94627"/>
            </a:xfrm>
            <a:custGeom>
              <a:avLst/>
              <a:gdLst>
                <a:gd name="T0" fmla="*/ 51 w 81"/>
                <a:gd name="T1" fmla="*/ 60 h 60"/>
                <a:gd name="T2" fmla="*/ 81 w 81"/>
                <a:gd name="T3" fmla="*/ 30 h 60"/>
                <a:gd name="T4" fmla="*/ 51 w 81"/>
                <a:gd name="T5" fmla="*/ 0 h 60"/>
                <a:gd name="T6" fmla="*/ 0 w 81"/>
                <a:gd name="T7" fmla="*/ 0 h 60"/>
                <a:gd name="T8" fmla="*/ 0 w 81"/>
                <a:gd name="T9" fmla="*/ 60 h 60"/>
                <a:gd name="T10" fmla="*/ 51 w 81"/>
                <a:gd name="T11" fmla="*/ 60 h 60"/>
              </a:gdLst>
              <a:ahLst/>
              <a:cxnLst>
                <a:cxn ang="0">
                  <a:pos x="T0" y="T1"/>
                </a:cxn>
                <a:cxn ang="0">
                  <a:pos x="T2" y="T3"/>
                </a:cxn>
                <a:cxn ang="0">
                  <a:pos x="T4" y="T5"/>
                </a:cxn>
                <a:cxn ang="0">
                  <a:pos x="T6" y="T7"/>
                </a:cxn>
                <a:cxn ang="0">
                  <a:pos x="T8" y="T9"/>
                </a:cxn>
                <a:cxn ang="0">
                  <a:pos x="T10" y="T11"/>
                </a:cxn>
              </a:cxnLst>
              <a:rect l="0" t="0" r="r" b="b"/>
              <a:pathLst>
                <a:path w="81" h="60">
                  <a:moveTo>
                    <a:pt x="51" y="60"/>
                  </a:moveTo>
                  <a:cubicBezTo>
                    <a:pt x="67" y="60"/>
                    <a:pt x="81" y="47"/>
                    <a:pt x="81" y="30"/>
                  </a:cubicBezTo>
                  <a:cubicBezTo>
                    <a:pt x="81" y="13"/>
                    <a:pt x="67" y="0"/>
                    <a:pt x="51" y="0"/>
                  </a:cubicBezTo>
                  <a:cubicBezTo>
                    <a:pt x="0" y="0"/>
                    <a:pt x="0" y="0"/>
                    <a:pt x="0" y="0"/>
                  </a:cubicBezTo>
                  <a:cubicBezTo>
                    <a:pt x="0" y="60"/>
                    <a:pt x="0" y="60"/>
                    <a:pt x="0" y="60"/>
                  </a:cubicBezTo>
                  <a:lnTo>
                    <a:pt x="51" y="6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3" name="Freeform 916">
              <a:extLst>
                <a:ext uri="{FF2B5EF4-FFF2-40B4-BE49-F238E27FC236}">
                  <a16:creationId xmlns:a16="http://schemas.microsoft.com/office/drawing/2014/main" id="{2B0A2722-5E23-D4E4-307E-ECB80DA1A55B}"/>
                </a:ext>
                <a:ext uri="{C183D7F6-B498-43B3-948B-1728B52AA6E4}">
                  <adec:decorative xmlns:adec="http://schemas.microsoft.com/office/drawing/2017/decorative" val="1"/>
                </a:ext>
              </a:extLst>
            </p:cNvPr>
            <p:cNvSpPr>
              <a:spLocks/>
            </p:cNvSpPr>
            <p:nvPr/>
          </p:nvSpPr>
          <p:spPr bwMode="auto">
            <a:xfrm>
              <a:off x="2837526" y="2743047"/>
              <a:ext cx="129038" cy="94627"/>
            </a:xfrm>
            <a:custGeom>
              <a:avLst/>
              <a:gdLst>
                <a:gd name="T0" fmla="*/ 30 w 81"/>
                <a:gd name="T1" fmla="*/ 0 h 60"/>
                <a:gd name="T2" fmla="*/ 0 w 81"/>
                <a:gd name="T3" fmla="*/ 30 h 60"/>
                <a:gd name="T4" fmla="*/ 30 w 81"/>
                <a:gd name="T5" fmla="*/ 60 h 60"/>
                <a:gd name="T6" fmla="*/ 81 w 81"/>
                <a:gd name="T7" fmla="*/ 60 h 60"/>
                <a:gd name="T8" fmla="*/ 81 w 81"/>
                <a:gd name="T9" fmla="*/ 0 h 60"/>
                <a:gd name="T10" fmla="*/ 30 w 81"/>
                <a:gd name="T11" fmla="*/ 0 h 60"/>
              </a:gdLst>
              <a:ahLst/>
              <a:cxnLst>
                <a:cxn ang="0">
                  <a:pos x="T0" y="T1"/>
                </a:cxn>
                <a:cxn ang="0">
                  <a:pos x="T2" y="T3"/>
                </a:cxn>
                <a:cxn ang="0">
                  <a:pos x="T4" y="T5"/>
                </a:cxn>
                <a:cxn ang="0">
                  <a:pos x="T6" y="T7"/>
                </a:cxn>
                <a:cxn ang="0">
                  <a:pos x="T8" y="T9"/>
                </a:cxn>
                <a:cxn ang="0">
                  <a:pos x="T10" y="T11"/>
                </a:cxn>
              </a:cxnLst>
              <a:rect l="0" t="0" r="r" b="b"/>
              <a:pathLst>
                <a:path w="81" h="60">
                  <a:moveTo>
                    <a:pt x="30" y="0"/>
                  </a:moveTo>
                  <a:cubicBezTo>
                    <a:pt x="14" y="0"/>
                    <a:pt x="0" y="13"/>
                    <a:pt x="0" y="30"/>
                  </a:cubicBezTo>
                  <a:cubicBezTo>
                    <a:pt x="0" y="47"/>
                    <a:pt x="14" y="60"/>
                    <a:pt x="30" y="60"/>
                  </a:cubicBezTo>
                  <a:cubicBezTo>
                    <a:pt x="81" y="60"/>
                    <a:pt x="81" y="60"/>
                    <a:pt x="81" y="60"/>
                  </a:cubicBezTo>
                  <a:cubicBezTo>
                    <a:pt x="81" y="0"/>
                    <a:pt x="81" y="0"/>
                    <a:pt x="81" y="0"/>
                  </a:cubicBezTo>
                  <a:lnTo>
                    <a:pt x="3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5" name="Freeform 917">
              <a:extLst>
                <a:ext uri="{FF2B5EF4-FFF2-40B4-BE49-F238E27FC236}">
                  <a16:creationId xmlns:a16="http://schemas.microsoft.com/office/drawing/2014/main" id="{8E95891D-CE5A-8261-985D-68FAA5FBEB06}"/>
                </a:ext>
                <a:ext uri="{C183D7F6-B498-43B3-948B-1728B52AA6E4}">
                  <adec:decorative xmlns:adec="http://schemas.microsoft.com/office/drawing/2017/decorative" val="1"/>
                </a:ext>
              </a:extLst>
            </p:cNvPr>
            <p:cNvSpPr>
              <a:spLocks/>
            </p:cNvSpPr>
            <p:nvPr/>
          </p:nvSpPr>
          <p:spPr bwMode="auto">
            <a:xfrm>
              <a:off x="3321412" y="2872083"/>
              <a:ext cx="129038" cy="94627"/>
            </a:xfrm>
            <a:custGeom>
              <a:avLst/>
              <a:gdLst>
                <a:gd name="T0" fmla="*/ 51 w 81"/>
                <a:gd name="T1" fmla="*/ 60 h 60"/>
                <a:gd name="T2" fmla="*/ 81 w 81"/>
                <a:gd name="T3" fmla="*/ 30 h 60"/>
                <a:gd name="T4" fmla="*/ 51 w 81"/>
                <a:gd name="T5" fmla="*/ 0 h 60"/>
                <a:gd name="T6" fmla="*/ 0 w 81"/>
                <a:gd name="T7" fmla="*/ 0 h 60"/>
                <a:gd name="T8" fmla="*/ 0 w 81"/>
                <a:gd name="T9" fmla="*/ 60 h 60"/>
                <a:gd name="T10" fmla="*/ 51 w 81"/>
                <a:gd name="T11" fmla="*/ 60 h 60"/>
              </a:gdLst>
              <a:ahLst/>
              <a:cxnLst>
                <a:cxn ang="0">
                  <a:pos x="T0" y="T1"/>
                </a:cxn>
                <a:cxn ang="0">
                  <a:pos x="T2" y="T3"/>
                </a:cxn>
                <a:cxn ang="0">
                  <a:pos x="T4" y="T5"/>
                </a:cxn>
                <a:cxn ang="0">
                  <a:pos x="T6" y="T7"/>
                </a:cxn>
                <a:cxn ang="0">
                  <a:pos x="T8" y="T9"/>
                </a:cxn>
                <a:cxn ang="0">
                  <a:pos x="T10" y="T11"/>
                </a:cxn>
              </a:cxnLst>
              <a:rect l="0" t="0" r="r" b="b"/>
              <a:pathLst>
                <a:path w="81" h="60">
                  <a:moveTo>
                    <a:pt x="51" y="60"/>
                  </a:moveTo>
                  <a:cubicBezTo>
                    <a:pt x="67" y="60"/>
                    <a:pt x="81" y="47"/>
                    <a:pt x="81" y="30"/>
                  </a:cubicBezTo>
                  <a:cubicBezTo>
                    <a:pt x="81" y="13"/>
                    <a:pt x="67" y="0"/>
                    <a:pt x="51" y="0"/>
                  </a:cubicBezTo>
                  <a:cubicBezTo>
                    <a:pt x="0" y="0"/>
                    <a:pt x="0" y="0"/>
                    <a:pt x="0" y="0"/>
                  </a:cubicBezTo>
                  <a:cubicBezTo>
                    <a:pt x="0" y="60"/>
                    <a:pt x="0" y="60"/>
                    <a:pt x="0" y="60"/>
                  </a:cubicBezTo>
                  <a:lnTo>
                    <a:pt x="51" y="6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6" name="Freeform 918">
              <a:extLst>
                <a:ext uri="{FF2B5EF4-FFF2-40B4-BE49-F238E27FC236}">
                  <a16:creationId xmlns:a16="http://schemas.microsoft.com/office/drawing/2014/main" id="{E6A79E57-F84E-8940-0CC9-032C9543627F}"/>
                </a:ext>
                <a:ext uri="{C183D7F6-B498-43B3-948B-1728B52AA6E4}">
                  <adec:decorative xmlns:adec="http://schemas.microsoft.com/office/drawing/2017/decorative" val="1"/>
                </a:ext>
              </a:extLst>
            </p:cNvPr>
            <p:cNvSpPr>
              <a:spLocks/>
            </p:cNvSpPr>
            <p:nvPr/>
          </p:nvSpPr>
          <p:spPr bwMode="auto">
            <a:xfrm>
              <a:off x="2837526" y="2872083"/>
              <a:ext cx="129038" cy="94627"/>
            </a:xfrm>
            <a:custGeom>
              <a:avLst/>
              <a:gdLst>
                <a:gd name="T0" fmla="*/ 30 w 81"/>
                <a:gd name="T1" fmla="*/ 0 h 60"/>
                <a:gd name="T2" fmla="*/ 0 w 81"/>
                <a:gd name="T3" fmla="*/ 30 h 60"/>
                <a:gd name="T4" fmla="*/ 30 w 81"/>
                <a:gd name="T5" fmla="*/ 60 h 60"/>
                <a:gd name="T6" fmla="*/ 81 w 81"/>
                <a:gd name="T7" fmla="*/ 60 h 60"/>
                <a:gd name="T8" fmla="*/ 81 w 81"/>
                <a:gd name="T9" fmla="*/ 0 h 60"/>
                <a:gd name="T10" fmla="*/ 30 w 81"/>
                <a:gd name="T11" fmla="*/ 0 h 60"/>
              </a:gdLst>
              <a:ahLst/>
              <a:cxnLst>
                <a:cxn ang="0">
                  <a:pos x="T0" y="T1"/>
                </a:cxn>
                <a:cxn ang="0">
                  <a:pos x="T2" y="T3"/>
                </a:cxn>
                <a:cxn ang="0">
                  <a:pos x="T4" y="T5"/>
                </a:cxn>
                <a:cxn ang="0">
                  <a:pos x="T6" y="T7"/>
                </a:cxn>
                <a:cxn ang="0">
                  <a:pos x="T8" y="T9"/>
                </a:cxn>
                <a:cxn ang="0">
                  <a:pos x="T10" y="T11"/>
                </a:cxn>
              </a:cxnLst>
              <a:rect l="0" t="0" r="r" b="b"/>
              <a:pathLst>
                <a:path w="81" h="60">
                  <a:moveTo>
                    <a:pt x="30" y="0"/>
                  </a:moveTo>
                  <a:cubicBezTo>
                    <a:pt x="14" y="0"/>
                    <a:pt x="0" y="13"/>
                    <a:pt x="0" y="30"/>
                  </a:cubicBezTo>
                  <a:cubicBezTo>
                    <a:pt x="0" y="47"/>
                    <a:pt x="14" y="60"/>
                    <a:pt x="30" y="60"/>
                  </a:cubicBezTo>
                  <a:cubicBezTo>
                    <a:pt x="81" y="60"/>
                    <a:pt x="81" y="60"/>
                    <a:pt x="81" y="60"/>
                  </a:cubicBezTo>
                  <a:cubicBezTo>
                    <a:pt x="81" y="0"/>
                    <a:pt x="81" y="0"/>
                    <a:pt x="81" y="0"/>
                  </a:cubicBezTo>
                  <a:lnTo>
                    <a:pt x="3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7" name="Freeform 919">
              <a:extLst>
                <a:ext uri="{FF2B5EF4-FFF2-40B4-BE49-F238E27FC236}">
                  <a16:creationId xmlns:a16="http://schemas.microsoft.com/office/drawing/2014/main" id="{B46B79AE-0807-12EC-28A4-A5B4C6C13347}"/>
                </a:ext>
                <a:ext uri="{C183D7F6-B498-43B3-948B-1728B52AA6E4}">
                  <adec:decorative xmlns:adec="http://schemas.microsoft.com/office/drawing/2017/decorative" val="1"/>
                </a:ext>
              </a:extLst>
            </p:cNvPr>
            <p:cNvSpPr>
              <a:spLocks/>
            </p:cNvSpPr>
            <p:nvPr/>
          </p:nvSpPr>
          <p:spPr bwMode="auto">
            <a:xfrm>
              <a:off x="2837526" y="2998968"/>
              <a:ext cx="612924" cy="96779"/>
            </a:xfrm>
            <a:custGeom>
              <a:avLst/>
              <a:gdLst>
                <a:gd name="T0" fmla="*/ 81 w 384"/>
                <a:gd name="T1" fmla="*/ 21 h 61"/>
                <a:gd name="T2" fmla="*/ 81 w 384"/>
                <a:gd name="T3" fmla="*/ 0 h 61"/>
                <a:gd name="T4" fmla="*/ 30 w 384"/>
                <a:gd name="T5" fmla="*/ 0 h 61"/>
                <a:gd name="T6" fmla="*/ 0 w 384"/>
                <a:gd name="T7" fmla="*/ 31 h 61"/>
                <a:gd name="T8" fmla="*/ 30 w 384"/>
                <a:gd name="T9" fmla="*/ 61 h 61"/>
                <a:gd name="T10" fmla="*/ 354 w 384"/>
                <a:gd name="T11" fmla="*/ 61 h 61"/>
                <a:gd name="T12" fmla="*/ 384 w 384"/>
                <a:gd name="T13" fmla="*/ 31 h 61"/>
                <a:gd name="T14" fmla="*/ 354 w 384"/>
                <a:gd name="T15" fmla="*/ 0 h 61"/>
                <a:gd name="T16" fmla="*/ 303 w 384"/>
                <a:gd name="T17" fmla="*/ 0 h 61"/>
                <a:gd name="T18" fmla="*/ 303 w 384"/>
                <a:gd name="T19" fmla="*/ 21 h 61"/>
                <a:gd name="T20" fmla="*/ 81 w 384"/>
                <a:gd name="T21" fmla="*/ 2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 h="61">
                  <a:moveTo>
                    <a:pt x="81" y="21"/>
                  </a:moveTo>
                  <a:cubicBezTo>
                    <a:pt x="81" y="0"/>
                    <a:pt x="81" y="0"/>
                    <a:pt x="81" y="0"/>
                  </a:cubicBezTo>
                  <a:cubicBezTo>
                    <a:pt x="30" y="0"/>
                    <a:pt x="30" y="0"/>
                    <a:pt x="30" y="0"/>
                  </a:cubicBezTo>
                  <a:cubicBezTo>
                    <a:pt x="14" y="0"/>
                    <a:pt x="0" y="14"/>
                    <a:pt x="0" y="31"/>
                  </a:cubicBezTo>
                  <a:cubicBezTo>
                    <a:pt x="0" y="47"/>
                    <a:pt x="14" y="61"/>
                    <a:pt x="30" y="61"/>
                  </a:cubicBezTo>
                  <a:cubicBezTo>
                    <a:pt x="354" y="61"/>
                    <a:pt x="354" y="61"/>
                    <a:pt x="354" y="61"/>
                  </a:cubicBezTo>
                  <a:cubicBezTo>
                    <a:pt x="370" y="61"/>
                    <a:pt x="384" y="47"/>
                    <a:pt x="384" y="31"/>
                  </a:cubicBezTo>
                  <a:cubicBezTo>
                    <a:pt x="384" y="14"/>
                    <a:pt x="370" y="0"/>
                    <a:pt x="354" y="0"/>
                  </a:cubicBezTo>
                  <a:cubicBezTo>
                    <a:pt x="303" y="0"/>
                    <a:pt x="303" y="0"/>
                    <a:pt x="303" y="0"/>
                  </a:cubicBezTo>
                  <a:cubicBezTo>
                    <a:pt x="303" y="21"/>
                    <a:pt x="303" y="21"/>
                    <a:pt x="303" y="21"/>
                  </a:cubicBezTo>
                  <a:lnTo>
                    <a:pt x="81" y="2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8" name="Freeform 920">
              <a:extLst>
                <a:ext uri="{FF2B5EF4-FFF2-40B4-BE49-F238E27FC236}">
                  <a16:creationId xmlns:a16="http://schemas.microsoft.com/office/drawing/2014/main" id="{6004AF5A-272B-AAFF-DA3F-1AC022536D81}"/>
                </a:ext>
                <a:ext uri="{C183D7F6-B498-43B3-948B-1728B52AA6E4}">
                  <adec:decorative xmlns:adec="http://schemas.microsoft.com/office/drawing/2017/decorative" val="1"/>
                </a:ext>
              </a:extLst>
            </p:cNvPr>
            <p:cNvSpPr>
              <a:spLocks/>
            </p:cNvSpPr>
            <p:nvPr/>
          </p:nvSpPr>
          <p:spPr bwMode="auto">
            <a:xfrm>
              <a:off x="2998821" y="2532286"/>
              <a:ext cx="290333" cy="468832"/>
            </a:xfrm>
            <a:custGeom>
              <a:avLst/>
              <a:gdLst>
                <a:gd name="T0" fmla="*/ 182 w 182"/>
                <a:gd name="T1" fmla="*/ 91 h 295"/>
                <a:gd name="T2" fmla="*/ 91 w 182"/>
                <a:gd name="T3" fmla="*/ 0 h 295"/>
                <a:gd name="T4" fmla="*/ 2 w 182"/>
                <a:gd name="T5" fmla="*/ 76 h 295"/>
                <a:gd name="T6" fmla="*/ 39 w 182"/>
                <a:gd name="T7" fmla="*/ 76 h 295"/>
                <a:gd name="T8" fmla="*/ 53 w 182"/>
                <a:gd name="T9" fmla="*/ 52 h 295"/>
                <a:gd name="T10" fmla="*/ 91 w 182"/>
                <a:gd name="T11" fmla="*/ 36 h 295"/>
                <a:gd name="T12" fmla="*/ 130 w 182"/>
                <a:gd name="T13" fmla="*/ 52 h 295"/>
                <a:gd name="T14" fmla="*/ 146 w 182"/>
                <a:gd name="T15" fmla="*/ 91 h 295"/>
                <a:gd name="T16" fmla="*/ 146 w 182"/>
                <a:gd name="T17" fmla="*/ 112 h 295"/>
                <a:gd name="T18" fmla="*/ 0 w 182"/>
                <a:gd name="T19" fmla="*/ 112 h 295"/>
                <a:gd name="T20" fmla="*/ 0 w 182"/>
                <a:gd name="T21" fmla="*/ 295 h 295"/>
                <a:gd name="T22" fmla="*/ 182 w 182"/>
                <a:gd name="T23" fmla="*/ 295 h 295"/>
                <a:gd name="T24" fmla="*/ 182 w 182"/>
                <a:gd name="T25" fmla="*/ 124 h 295"/>
                <a:gd name="T26" fmla="*/ 182 w 182"/>
                <a:gd name="T27" fmla="*/ 9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 h="295">
                  <a:moveTo>
                    <a:pt x="182" y="91"/>
                  </a:moveTo>
                  <a:cubicBezTo>
                    <a:pt x="182" y="41"/>
                    <a:pt x="141" y="0"/>
                    <a:pt x="91" y="0"/>
                  </a:cubicBezTo>
                  <a:cubicBezTo>
                    <a:pt x="47" y="0"/>
                    <a:pt x="9" y="33"/>
                    <a:pt x="2" y="76"/>
                  </a:cubicBezTo>
                  <a:cubicBezTo>
                    <a:pt x="39" y="76"/>
                    <a:pt x="39" y="76"/>
                    <a:pt x="39" y="76"/>
                  </a:cubicBezTo>
                  <a:cubicBezTo>
                    <a:pt x="42" y="67"/>
                    <a:pt x="46" y="59"/>
                    <a:pt x="53" y="52"/>
                  </a:cubicBezTo>
                  <a:cubicBezTo>
                    <a:pt x="63" y="42"/>
                    <a:pt x="77" y="36"/>
                    <a:pt x="91" y="36"/>
                  </a:cubicBezTo>
                  <a:cubicBezTo>
                    <a:pt x="106" y="36"/>
                    <a:pt x="119" y="42"/>
                    <a:pt x="130" y="52"/>
                  </a:cubicBezTo>
                  <a:cubicBezTo>
                    <a:pt x="140" y="62"/>
                    <a:pt x="146" y="76"/>
                    <a:pt x="146" y="91"/>
                  </a:cubicBezTo>
                  <a:cubicBezTo>
                    <a:pt x="146" y="93"/>
                    <a:pt x="146" y="102"/>
                    <a:pt x="146" y="112"/>
                  </a:cubicBezTo>
                  <a:cubicBezTo>
                    <a:pt x="0" y="112"/>
                    <a:pt x="0" y="112"/>
                    <a:pt x="0" y="112"/>
                  </a:cubicBezTo>
                  <a:cubicBezTo>
                    <a:pt x="0" y="295"/>
                    <a:pt x="0" y="295"/>
                    <a:pt x="0" y="295"/>
                  </a:cubicBezTo>
                  <a:cubicBezTo>
                    <a:pt x="182" y="295"/>
                    <a:pt x="182" y="295"/>
                    <a:pt x="182" y="295"/>
                  </a:cubicBezTo>
                  <a:cubicBezTo>
                    <a:pt x="182" y="124"/>
                    <a:pt x="182" y="124"/>
                    <a:pt x="182" y="124"/>
                  </a:cubicBezTo>
                  <a:cubicBezTo>
                    <a:pt x="182" y="108"/>
                    <a:pt x="182" y="94"/>
                    <a:pt x="182" y="9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sp>
          <p:nvSpPr>
            <p:cNvPr id="29" name="Oval 28">
              <a:extLst>
                <a:ext uri="{FF2B5EF4-FFF2-40B4-BE49-F238E27FC236}">
                  <a16:creationId xmlns:a16="http://schemas.microsoft.com/office/drawing/2014/main" id="{BC5BBA9F-4C6B-69A0-1560-FD4D32CFCB6E}"/>
                </a:ext>
                <a:ext uri="{C183D7F6-B498-43B3-948B-1728B52AA6E4}">
                  <adec:decorative xmlns:adec="http://schemas.microsoft.com/office/drawing/2017/decorative" val="1"/>
                </a:ext>
              </a:extLst>
            </p:cNvPr>
            <p:cNvSpPr>
              <a:spLocks noChangeArrowheads="1"/>
            </p:cNvSpPr>
            <p:nvPr/>
          </p:nvSpPr>
          <p:spPr bwMode="auto">
            <a:xfrm>
              <a:off x="3108503" y="2818318"/>
              <a:ext cx="70969" cy="73121"/>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7570" tIns="53785" rIns="107570" bIns="537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75663"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endParaRPr>
            </a:p>
          </p:txBody>
        </p:sp>
      </p:grpSp>
      <p:pic>
        <p:nvPicPr>
          <p:cNvPr id="32" name="Picture 31">
            <a:extLst>
              <a:ext uri="{FF2B5EF4-FFF2-40B4-BE49-F238E27FC236}">
                <a16:creationId xmlns:a16="http://schemas.microsoft.com/office/drawing/2014/main" id="{5D971192-DFB7-7DFB-F200-41802ACE81A1}"/>
              </a:ext>
            </a:extLst>
          </p:cNvPr>
          <p:cNvPicPr>
            <a:picLocks noChangeAspect="1"/>
          </p:cNvPicPr>
          <p:nvPr userDrawn="1"/>
        </p:nvPicPr>
        <p:blipFill>
          <a:blip r:embed="rId2"/>
          <a:stretch>
            <a:fillRect/>
          </a:stretch>
        </p:blipFill>
        <p:spPr>
          <a:xfrm>
            <a:off x="2965468" y="5062155"/>
            <a:ext cx="309612" cy="522314"/>
          </a:xfrm>
          <a:prstGeom prst="rect">
            <a:avLst/>
          </a:prstGeom>
        </p:spPr>
      </p:pic>
      <p:pic>
        <p:nvPicPr>
          <p:cNvPr id="37" name="Graphic 36">
            <a:extLst>
              <a:ext uri="{FF2B5EF4-FFF2-40B4-BE49-F238E27FC236}">
                <a16:creationId xmlns:a16="http://schemas.microsoft.com/office/drawing/2014/main" id="{0BF4D784-2A80-6EC3-0A59-0AEC54995028}"/>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86498" y="5041606"/>
            <a:ext cx="400110" cy="400106"/>
          </a:xfrm>
          <a:prstGeom prst="rect">
            <a:avLst/>
          </a:prstGeom>
        </p:spPr>
      </p:pic>
      <p:sp>
        <p:nvSpPr>
          <p:cNvPr id="51" name="Text Placeholder 36">
            <a:extLst>
              <a:ext uri="{FF2B5EF4-FFF2-40B4-BE49-F238E27FC236}">
                <a16:creationId xmlns:a16="http://schemas.microsoft.com/office/drawing/2014/main" id="{0BF450FC-3F50-F066-3111-8D122D8ED34F}"/>
              </a:ext>
            </a:extLst>
          </p:cNvPr>
          <p:cNvSpPr>
            <a:spLocks noGrp="1"/>
          </p:cNvSpPr>
          <p:nvPr>
            <p:ph type="body" sz="quarter" idx="37" hasCustomPrompt="1"/>
          </p:nvPr>
        </p:nvSpPr>
        <p:spPr>
          <a:xfrm>
            <a:off x="706074" y="5541205"/>
            <a:ext cx="1505246" cy="190996"/>
          </a:xfrm>
        </p:spPr>
        <p:txBody>
          <a:bodyPr/>
          <a:lstStyle>
            <a:lvl1pPr marL="0" indent="0">
              <a:buNone/>
              <a:defRPr sz="1200">
                <a:solidFill>
                  <a:schemeClr val="accent1"/>
                </a:solidFill>
                <a:latin typeface="+mj-lt"/>
              </a:defRPr>
            </a:lvl1pPr>
          </a:lstStyle>
          <a:p>
            <a:pPr lvl="0"/>
            <a:r>
              <a:rPr lang="en-US" dirty="0"/>
              <a:t>Label 12pt Semi</a:t>
            </a:r>
          </a:p>
        </p:txBody>
      </p:sp>
      <p:sp>
        <p:nvSpPr>
          <p:cNvPr id="52" name="Text Placeholder 36">
            <a:extLst>
              <a:ext uri="{FF2B5EF4-FFF2-40B4-BE49-F238E27FC236}">
                <a16:creationId xmlns:a16="http://schemas.microsoft.com/office/drawing/2014/main" id="{1421BE8C-467D-1A97-E40A-4333E2B22540}"/>
              </a:ext>
            </a:extLst>
          </p:cNvPr>
          <p:cNvSpPr>
            <a:spLocks noGrp="1"/>
          </p:cNvSpPr>
          <p:nvPr>
            <p:ph type="body" sz="quarter" idx="38" hasCustomPrompt="1"/>
          </p:nvPr>
        </p:nvSpPr>
        <p:spPr>
          <a:xfrm>
            <a:off x="720769" y="5900810"/>
            <a:ext cx="1492358" cy="307777"/>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a:t>
            </a:r>
            <a:endParaRPr lang="en-US" sz="1000" dirty="0"/>
          </a:p>
        </p:txBody>
      </p:sp>
      <p:sp>
        <p:nvSpPr>
          <p:cNvPr id="53" name="Text Placeholder 36">
            <a:extLst>
              <a:ext uri="{FF2B5EF4-FFF2-40B4-BE49-F238E27FC236}">
                <a16:creationId xmlns:a16="http://schemas.microsoft.com/office/drawing/2014/main" id="{F22940A3-69C0-C061-F795-5F9A3B5B56AA}"/>
              </a:ext>
            </a:extLst>
          </p:cNvPr>
          <p:cNvSpPr>
            <a:spLocks noGrp="1"/>
          </p:cNvSpPr>
          <p:nvPr>
            <p:ph type="body" sz="quarter" idx="39" hasCustomPrompt="1"/>
          </p:nvPr>
        </p:nvSpPr>
        <p:spPr>
          <a:xfrm>
            <a:off x="2977206" y="5541205"/>
            <a:ext cx="1505246" cy="190996"/>
          </a:xfrm>
        </p:spPr>
        <p:txBody>
          <a:bodyPr/>
          <a:lstStyle>
            <a:lvl1pPr marL="0" indent="0">
              <a:buNone/>
              <a:defRPr sz="1200">
                <a:solidFill>
                  <a:schemeClr val="accent1"/>
                </a:solidFill>
                <a:latin typeface="+mj-lt"/>
              </a:defRPr>
            </a:lvl1pPr>
          </a:lstStyle>
          <a:p>
            <a:pPr lvl="0"/>
            <a:r>
              <a:rPr lang="en-US" dirty="0"/>
              <a:t>Label 12pt Semi</a:t>
            </a:r>
          </a:p>
        </p:txBody>
      </p:sp>
      <p:sp>
        <p:nvSpPr>
          <p:cNvPr id="54" name="Text Placeholder 36">
            <a:extLst>
              <a:ext uri="{FF2B5EF4-FFF2-40B4-BE49-F238E27FC236}">
                <a16:creationId xmlns:a16="http://schemas.microsoft.com/office/drawing/2014/main" id="{3682BD65-5ADD-9D4D-0CC8-7B66450BA000}"/>
              </a:ext>
            </a:extLst>
          </p:cNvPr>
          <p:cNvSpPr>
            <a:spLocks noGrp="1"/>
          </p:cNvSpPr>
          <p:nvPr>
            <p:ph type="body" sz="quarter" idx="40" hasCustomPrompt="1"/>
          </p:nvPr>
        </p:nvSpPr>
        <p:spPr>
          <a:xfrm>
            <a:off x="2991901" y="5900810"/>
            <a:ext cx="1492358" cy="307777"/>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a:t>
            </a:r>
            <a:endParaRPr lang="en-US" sz="1000" dirty="0"/>
          </a:p>
        </p:txBody>
      </p:sp>
      <p:sp>
        <p:nvSpPr>
          <p:cNvPr id="56" name="Text Placeholder 36">
            <a:extLst>
              <a:ext uri="{FF2B5EF4-FFF2-40B4-BE49-F238E27FC236}">
                <a16:creationId xmlns:a16="http://schemas.microsoft.com/office/drawing/2014/main" id="{E15DA051-1C26-726F-1863-00B018A448EA}"/>
              </a:ext>
            </a:extLst>
          </p:cNvPr>
          <p:cNvSpPr>
            <a:spLocks noGrp="1"/>
          </p:cNvSpPr>
          <p:nvPr>
            <p:ph type="body" sz="quarter" idx="41" hasCustomPrompt="1"/>
          </p:nvPr>
        </p:nvSpPr>
        <p:spPr>
          <a:xfrm>
            <a:off x="4936104" y="5541205"/>
            <a:ext cx="1505246" cy="190996"/>
          </a:xfrm>
        </p:spPr>
        <p:txBody>
          <a:bodyPr/>
          <a:lstStyle>
            <a:lvl1pPr marL="0" indent="0">
              <a:buNone/>
              <a:defRPr sz="1200">
                <a:solidFill>
                  <a:schemeClr val="accent1"/>
                </a:solidFill>
                <a:latin typeface="+mj-lt"/>
              </a:defRPr>
            </a:lvl1pPr>
          </a:lstStyle>
          <a:p>
            <a:pPr lvl="0"/>
            <a:r>
              <a:rPr lang="en-US" dirty="0"/>
              <a:t>Label 12pt Semi</a:t>
            </a:r>
          </a:p>
        </p:txBody>
      </p:sp>
      <p:sp>
        <p:nvSpPr>
          <p:cNvPr id="57" name="Text Placeholder 36">
            <a:extLst>
              <a:ext uri="{FF2B5EF4-FFF2-40B4-BE49-F238E27FC236}">
                <a16:creationId xmlns:a16="http://schemas.microsoft.com/office/drawing/2014/main" id="{988FDCBA-B50A-6089-35DE-33DDAE7D9D59}"/>
              </a:ext>
            </a:extLst>
          </p:cNvPr>
          <p:cNvSpPr>
            <a:spLocks noGrp="1"/>
          </p:cNvSpPr>
          <p:nvPr>
            <p:ph type="body" sz="quarter" idx="42" hasCustomPrompt="1"/>
          </p:nvPr>
        </p:nvSpPr>
        <p:spPr>
          <a:xfrm>
            <a:off x="4950799" y="5900810"/>
            <a:ext cx="1492358" cy="307777"/>
          </a:xfrm>
        </p:spPr>
        <p:txBody>
          <a:bodyPr/>
          <a:lstStyle>
            <a:lvl1pPr marL="0" indent="0">
              <a:buNone/>
              <a:defRPr sz="1000">
                <a:solidFill>
                  <a:schemeClr val="tx1"/>
                </a:solidFill>
                <a:latin typeface="+mn-lt"/>
              </a:defRPr>
            </a:lvl1pPr>
          </a:lstStyle>
          <a:p>
            <a:pPr marL="0" marR="0" lvl="0"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000" spc="-10" dirty="0">
                <a:latin typeface="Segoe UI" panose="020B0502040204020203" pitchFamily="34" charset="0"/>
                <a:cs typeface="Segoe UI" panose="020B0502040204020203" pitchFamily="34" charset="0"/>
              </a:rPr>
              <a:t>Unified security management and.</a:t>
            </a:r>
            <a:endParaRPr lang="en-US" sz="1000" dirty="0"/>
          </a:p>
        </p:txBody>
      </p:sp>
      <p:sp>
        <p:nvSpPr>
          <p:cNvPr id="58" name="Text Placeholder 46">
            <a:extLst>
              <a:ext uri="{FF2B5EF4-FFF2-40B4-BE49-F238E27FC236}">
                <a16:creationId xmlns:a16="http://schemas.microsoft.com/office/drawing/2014/main" id="{A7BFAC24-4AC6-9193-E3FC-42F4700EC030}"/>
              </a:ext>
            </a:extLst>
          </p:cNvPr>
          <p:cNvSpPr>
            <a:spLocks noGrp="1"/>
          </p:cNvSpPr>
          <p:nvPr>
            <p:ph type="body" sz="quarter" idx="47" hasCustomPrompt="1"/>
          </p:nvPr>
        </p:nvSpPr>
        <p:spPr>
          <a:xfrm>
            <a:off x="671547" y="4661346"/>
            <a:ext cx="5781504" cy="215444"/>
          </a:xfrm>
        </p:spPr>
        <p:txBody>
          <a:bodyPr/>
          <a:lstStyle>
            <a:lvl1pPr marL="0" indent="0">
              <a:buNone/>
              <a:defRPr sz="1400">
                <a:latin typeface="+mj-lt"/>
              </a:defRPr>
            </a:lvl1pPr>
          </a:lstStyle>
          <a:p>
            <a:pPr lvl="0"/>
            <a:r>
              <a:rPr lang="en-US" dirty="0"/>
              <a:t>Title 14pt Semi-bold</a:t>
            </a:r>
          </a:p>
        </p:txBody>
      </p:sp>
      <p:sp>
        <p:nvSpPr>
          <p:cNvPr id="59" name="Text Placeholder 46">
            <a:extLst>
              <a:ext uri="{FF2B5EF4-FFF2-40B4-BE49-F238E27FC236}">
                <a16:creationId xmlns:a16="http://schemas.microsoft.com/office/drawing/2014/main" id="{988D5AD8-A3E7-A63F-9F05-AB6173D74AD7}"/>
              </a:ext>
            </a:extLst>
          </p:cNvPr>
          <p:cNvSpPr>
            <a:spLocks noGrp="1"/>
          </p:cNvSpPr>
          <p:nvPr>
            <p:ph type="body" sz="quarter" idx="33" hasCustomPrompt="1"/>
          </p:nvPr>
        </p:nvSpPr>
        <p:spPr>
          <a:xfrm>
            <a:off x="594610" y="739834"/>
            <a:ext cx="5227455" cy="1099357"/>
          </a:xfrm>
        </p:spPr>
        <p:txBody>
          <a:bodyPr/>
          <a:lstStyle>
            <a:lvl1pPr marL="0" indent="0">
              <a:buNone/>
              <a:defRPr sz="2400">
                <a:latin typeface="+mj-lt"/>
              </a:defRPr>
            </a:lvl1pPr>
          </a:lstStyle>
          <a:p>
            <a:pPr lvl="0"/>
            <a:r>
              <a:rPr lang="en-US" dirty="0"/>
              <a:t>Title 24pt Semi-bold. Product in Blue.</a:t>
            </a:r>
          </a:p>
        </p:txBody>
      </p:sp>
      <p:sp>
        <p:nvSpPr>
          <p:cNvPr id="60" name="Text Placeholder 46">
            <a:extLst>
              <a:ext uri="{FF2B5EF4-FFF2-40B4-BE49-F238E27FC236}">
                <a16:creationId xmlns:a16="http://schemas.microsoft.com/office/drawing/2014/main" id="{8AFEECE5-207F-C9EB-C0EF-C1916B049E60}"/>
              </a:ext>
            </a:extLst>
          </p:cNvPr>
          <p:cNvSpPr>
            <a:spLocks noGrp="1"/>
          </p:cNvSpPr>
          <p:nvPr>
            <p:ph type="body" sz="quarter" idx="11" hasCustomPrompt="1"/>
          </p:nvPr>
        </p:nvSpPr>
        <p:spPr>
          <a:xfrm>
            <a:off x="6905394" y="739834"/>
            <a:ext cx="4612188" cy="486800"/>
          </a:xfrm>
        </p:spPr>
        <p:txBody>
          <a:bodyPr/>
          <a:lstStyle>
            <a:lvl1pPr marL="0" indent="0">
              <a:buNone/>
              <a:defRPr>
                <a:latin typeface="+mj-lt"/>
              </a:defRPr>
            </a:lvl1pPr>
          </a:lstStyle>
          <a:p>
            <a:pPr lvl="0"/>
            <a:r>
              <a:rPr lang="en-US" dirty="0"/>
              <a:t>Title 16pt Semi-bold</a:t>
            </a:r>
          </a:p>
        </p:txBody>
      </p:sp>
      <p:sp>
        <p:nvSpPr>
          <p:cNvPr id="61" name="Text Placeholder 46">
            <a:extLst>
              <a:ext uri="{FF2B5EF4-FFF2-40B4-BE49-F238E27FC236}">
                <a16:creationId xmlns:a16="http://schemas.microsoft.com/office/drawing/2014/main" id="{A924D551-7B05-692B-5209-9F15C012E275}"/>
              </a:ext>
            </a:extLst>
          </p:cNvPr>
          <p:cNvSpPr>
            <a:spLocks noGrp="1"/>
          </p:cNvSpPr>
          <p:nvPr>
            <p:ph type="body" sz="quarter" idx="34" hasCustomPrompt="1"/>
          </p:nvPr>
        </p:nvSpPr>
        <p:spPr>
          <a:xfrm>
            <a:off x="6905394" y="1396821"/>
            <a:ext cx="864081" cy="495802"/>
          </a:xfrm>
        </p:spPr>
        <p:txBody>
          <a:bodyPr/>
          <a:lstStyle>
            <a:lvl1pPr marL="0" indent="0">
              <a:buNone/>
              <a:defRPr sz="3600">
                <a:solidFill>
                  <a:schemeClr val="accent1"/>
                </a:solidFill>
                <a:latin typeface="+mj-lt"/>
              </a:defRPr>
            </a:lvl1pPr>
          </a:lstStyle>
          <a:p>
            <a:pPr lvl="0"/>
            <a:r>
              <a:rPr lang="en-US" dirty="0"/>
              <a:t>10%</a:t>
            </a:r>
          </a:p>
        </p:txBody>
      </p:sp>
      <p:sp>
        <p:nvSpPr>
          <p:cNvPr id="63" name="Text Placeholder 46">
            <a:extLst>
              <a:ext uri="{FF2B5EF4-FFF2-40B4-BE49-F238E27FC236}">
                <a16:creationId xmlns:a16="http://schemas.microsoft.com/office/drawing/2014/main" id="{DB830625-7A17-4EC0-E9FD-799F57F08D33}"/>
              </a:ext>
            </a:extLst>
          </p:cNvPr>
          <p:cNvSpPr>
            <a:spLocks noGrp="1"/>
          </p:cNvSpPr>
          <p:nvPr>
            <p:ph type="body" sz="quarter" idx="45" hasCustomPrompt="1"/>
          </p:nvPr>
        </p:nvSpPr>
        <p:spPr>
          <a:xfrm>
            <a:off x="9020446" y="1404255"/>
            <a:ext cx="864081" cy="495802"/>
          </a:xfrm>
        </p:spPr>
        <p:txBody>
          <a:bodyPr/>
          <a:lstStyle>
            <a:lvl1pPr marL="0" indent="0">
              <a:buNone/>
              <a:defRPr sz="3600">
                <a:solidFill>
                  <a:schemeClr val="accent1"/>
                </a:solidFill>
                <a:latin typeface="+mj-lt"/>
              </a:defRPr>
            </a:lvl1pPr>
          </a:lstStyle>
          <a:p>
            <a:pPr lvl="0"/>
            <a:r>
              <a:rPr lang="en-US" dirty="0"/>
              <a:t>10%</a:t>
            </a:r>
          </a:p>
        </p:txBody>
      </p:sp>
      <p:sp>
        <p:nvSpPr>
          <p:cNvPr id="64" name="Text Placeholder 36">
            <a:extLst>
              <a:ext uri="{FF2B5EF4-FFF2-40B4-BE49-F238E27FC236}">
                <a16:creationId xmlns:a16="http://schemas.microsoft.com/office/drawing/2014/main" id="{AC837A70-0862-474E-56E9-A64925E62951}"/>
              </a:ext>
            </a:extLst>
          </p:cNvPr>
          <p:cNvSpPr>
            <a:spLocks noGrp="1"/>
          </p:cNvSpPr>
          <p:nvPr>
            <p:ph type="body" sz="quarter" idx="46" hasCustomPrompt="1"/>
          </p:nvPr>
        </p:nvSpPr>
        <p:spPr>
          <a:xfrm>
            <a:off x="9040592" y="2025199"/>
            <a:ext cx="1283846" cy="307777"/>
          </a:xfrm>
        </p:spPr>
        <p:txBody>
          <a:bodyPr/>
          <a:lstStyle>
            <a:lvl1pPr marL="0" indent="0">
              <a:buNone/>
              <a:defRPr sz="1000">
                <a:latin typeface="+mj-lt"/>
              </a:defRPr>
            </a:lvl1pPr>
          </a:lstStyle>
          <a:p>
            <a:pPr lvl="0"/>
            <a:r>
              <a:rPr lang="en-US" dirty="0"/>
              <a:t>Graph/stat label, 10pt semi-bold.</a:t>
            </a:r>
          </a:p>
        </p:txBody>
      </p:sp>
      <p:sp>
        <p:nvSpPr>
          <p:cNvPr id="65" name="Text Placeholder 46">
            <a:extLst>
              <a:ext uri="{FF2B5EF4-FFF2-40B4-BE49-F238E27FC236}">
                <a16:creationId xmlns:a16="http://schemas.microsoft.com/office/drawing/2014/main" id="{5391F1F0-5F20-E1BD-FA60-D9BE57DFA8B8}"/>
              </a:ext>
            </a:extLst>
          </p:cNvPr>
          <p:cNvSpPr>
            <a:spLocks noGrp="1"/>
          </p:cNvSpPr>
          <p:nvPr>
            <p:ph type="body" sz="quarter" idx="48" hasCustomPrompt="1"/>
          </p:nvPr>
        </p:nvSpPr>
        <p:spPr>
          <a:xfrm>
            <a:off x="6905394" y="2627516"/>
            <a:ext cx="2288088" cy="281939"/>
          </a:xfrm>
        </p:spPr>
        <p:txBody>
          <a:bodyPr/>
          <a:lstStyle>
            <a:lvl1pPr marL="0" indent="0">
              <a:buNone/>
              <a:defRPr>
                <a:latin typeface="+mj-lt"/>
              </a:defRPr>
            </a:lvl1pPr>
          </a:lstStyle>
          <a:p>
            <a:pPr lvl="0"/>
            <a:r>
              <a:rPr lang="en-US" dirty="0"/>
              <a:t>Title 16pt Semi-bold</a:t>
            </a:r>
          </a:p>
        </p:txBody>
      </p:sp>
      <p:sp>
        <p:nvSpPr>
          <p:cNvPr id="66" name="Text Placeholder 46">
            <a:extLst>
              <a:ext uri="{FF2B5EF4-FFF2-40B4-BE49-F238E27FC236}">
                <a16:creationId xmlns:a16="http://schemas.microsoft.com/office/drawing/2014/main" id="{2089883C-01F8-AB11-6AC9-E271CCE6C8C9}"/>
              </a:ext>
            </a:extLst>
          </p:cNvPr>
          <p:cNvSpPr>
            <a:spLocks noGrp="1"/>
          </p:cNvSpPr>
          <p:nvPr>
            <p:ph type="body" sz="quarter" idx="22" hasCustomPrompt="1"/>
          </p:nvPr>
        </p:nvSpPr>
        <p:spPr>
          <a:xfrm>
            <a:off x="6905394" y="3098991"/>
            <a:ext cx="4591310"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68" name="Text Placeholder 46">
            <a:extLst>
              <a:ext uri="{FF2B5EF4-FFF2-40B4-BE49-F238E27FC236}">
                <a16:creationId xmlns:a16="http://schemas.microsoft.com/office/drawing/2014/main" id="{28123561-3001-0C51-14F7-F60E6D80969E}"/>
              </a:ext>
            </a:extLst>
          </p:cNvPr>
          <p:cNvSpPr>
            <a:spLocks noGrp="1"/>
          </p:cNvSpPr>
          <p:nvPr>
            <p:ph type="body" sz="quarter" idx="49" hasCustomPrompt="1"/>
          </p:nvPr>
        </p:nvSpPr>
        <p:spPr>
          <a:xfrm>
            <a:off x="6905394" y="3552727"/>
            <a:ext cx="4591310"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69" name="Text Placeholder 46">
            <a:extLst>
              <a:ext uri="{FF2B5EF4-FFF2-40B4-BE49-F238E27FC236}">
                <a16:creationId xmlns:a16="http://schemas.microsoft.com/office/drawing/2014/main" id="{2D4B849F-5E35-D75C-5200-42CD26D8BB66}"/>
              </a:ext>
            </a:extLst>
          </p:cNvPr>
          <p:cNvSpPr>
            <a:spLocks noGrp="1"/>
          </p:cNvSpPr>
          <p:nvPr>
            <p:ph type="body" sz="quarter" idx="50" hasCustomPrompt="1"/>
          </p:nvPr>
        </p:nvSpPr>
        <p:spPr>
          <a:xfrm>
            <a:off x="6905394" y="3975291"/>
            <a:ext cx="4591310" cy="307777"/>
          </a:xfrm>
        </p:spPr>
        <p:txBody>
          <a:bodyPr/>
          <a:lstStyle>
            <a:lvl1pPr marL="0" indent="0">
              <a:buNone/>
              <a:defRPr sz="1000">
                <a:latin typeface="+mn-lt"/>
              </a:defRPr>
            </a:lvl1pPr>
          </a:lstStyle>
          <a:p>
            <a:pPr lvl="0"/>
            <a:r>
              <a:rPr lang="en-US" dirty="0"/>
              <a:t>Placeholder Insight, 10pt font. Semi-bold main point in blue. Use arrange tool to space equally vertically.</a:t>
            </a:r>
          </a:p>
        </p:txBody>
      </p:sp>
      <p:sp>
        <p:nvSpPr>
          <p:cNvPr id="70" name="Text Placeholder 49">
            <a:extLst>
              <a:ext uri="{FF2B5EF4-FFF2-40B4-BE49-F238E27FC236}">
                <a16:creationId xmlns:a16="http://schemas.microsoft.com/office/drawing/2014/main" id="{560AECF3-F490-1C3C-44DB-2842066CED29}"/>
              </a:ext>
            </a:extLst>
          </p:cNvPr>
          <p:cNvSpPr>
            <a:spLocks noGrp="1"/>
          </p:cNvSpPr>
          <p:nvPr>
            <p:ph type="body" sz="quarter" idx="12" hasCustomPrompt="1"/>
          </p:nvPr>
        </p:nvSpPr>
        <p:spPr>
          <a:xfrm>
            <a:off x="6909276" y="6185672"/>
            <a:ext cx="4707760" cy="314983"/>
          </a:xfrm>
        </p:spPr>
        <p:txBody>
          <a:bodyPr/>
          <a:lstStyle>
            <a:lvl1pPr marL="0" indent="0">
              <a:buNone/>
              <a:defRPr sz="800"/>
            </a:lvl1pPr>
          </a:lstStyle>
          <a:p>
            <a:pPr lvl="0"/>
            <a:r>
              <a:rPr lang="en-US" dirty="0"/>
              <a:t>Sources</a:t>
            </a:r>
          </a:p>
        </p:txBody>
      </p:sp>
      <p:sp>
        <p:nvSpPr>
          <p:cNvPr id="71" name="Text Placeholder 46">
            <a:extLst>
              <a:ext uri="{FF2B5EF4-FFF2-40B4-BE49-F238E27FC236}">
                <a16:creationId xmlns:a16="http://schemas.microsoft.com/office/drawing/2014/main" id="{32639A97-3704-B6C3-6130-CDA59EE4417C}"/>
              </a:ext>
            </a:extLst>
          </p:cNvPr>
          <p:cNvSpPr>
            <a:spLocks noGrp="1"/>
          </p:cNvSpPr>
          <p:nvPr>
            <p:ph type="body" sz="quarter" idx="51" hasCustomPrompt="1"/>
          </p:nvPr>
        </p:nvSpPr>
        <p:spPr>
          <a:xfrm>
            <a:off x="594649" y="2021799"/>
            <a:ext cx="5245042" cy="752574"/>
          </a:xfrm>
        </p:spPr>
        <p:txBody>
          <a:bodyPr/>
          <a:lstStyle>
            <a:lvl1pPr marL="0" indent="0">
              <a:buNone/>
              <a:defRPr sz="1200">
                <a:latin typeface="+mn-lt"/>
              </a:defRPr>
            </a:lvl1pPr>
          </a:lstStyle>
          <a:p>
            <a:pPr lvl="0"/>
            <a:r>
              <a:rPr lang="en-US" dirty="0"/>
              <a:t>Placeholder text, 12pt describe product further…</a:t>
            </a:r>
          </a:p>
        </p:txBody>
      </p:sp>
      <p:sp>
        <p:nvSpPr>
          <p:cNvPr id="72" name="Text Placeholder 46">
            <a:extLst>
              <a:ext uri="{FF2B5EF4-FFF2-40B4-BE49-F238E27FC236}">
                <a16:creationId xmlns:a16="http://schemas.microsoft.com/office/drawing/2014/main" id="{73AE5DE9-7EBA-AE0F-6963-3F5696832333}"/>
              </a:ext>
            </a:extLst>
          </p:cNvPr>
          <p:cNvSpPr>
            <a:spLocks noGrp="1"/>
          </p:cNvSpPr>
          <p:nvPr>
            <p:ph type="body" sz="quarter" idx="52" hasCustomPrompt="1"/>
          </p:nvPr>
        </p:nvSpPr>
        <p:spPr>
          <a:xfrm>
            <a:off x="591185" y="2995081"/>
            <a:ext cx="5245042" cy="738664"/>
          </a:xfrm>
        </p:spPr>
        <p:txBody>
          <a:bodyPr/>
          <a:lstStyle>
            <a:lvl1pPr marL="0" indent="0">
              <a:buNone/>
              <a:defRPr sz="1200">
                <a:solidFill>
                  <a:schemeClr val="accent1"/>
                </a:solidFill>
                <a:latin typeface="+mj-lt"/>
              </a:defRPr>
            </a:lvl1pPr>
            <a:lvl2pPr>
              <a:defRPr sz="1000"/>
            </a:lvl2pPr>
          </a:lstStyle>
          <a:p>
            <a:pPr lvl="0"/>
            <a:r>
              <a:rPr lang="en-US" dirty="0"/>
              <a:t>Placeholder Bullet List Heading, 12pt:</a:t>
            </a:r>
          </a:p>
          <a:p>
            <a:pPr lvl="1"/>
            <a:r>
              <a:rPr lang="en-US" dirty="0"/>
              <a:t>Bullet body, 10pt</a:t>
            </a:r>
          </a:p>
          <a:p>
            <a:pPr lvl="1"/>
            <a:r>
              <a:rPr lang="en-US" dirty="0"/>
              <a:t>Bullet body, 10pt</a:t>
            </a:r>
          </a:p>
          <a:p>
            <a:pPr lvl="1"/>
            <a:r>
              <a:rPr lang="en-US" dirty="0"/>
              <a:t>Bullet body, 10pt</a:t>
            </a:r>
          </a:p>
        </p:txBody>
      </p:sp>
      <p:cxnSp>
        <p:nvCxnSpPr>
          <p:cNvPr id="5" name="Straight Connector 4">
            <a:extLst>
              <a:ext uri="{FF2B5EF4-FFF2-40B4-BE49-F238E27FC236}">
                <a16:creationId xmlns:a16="http://schemas.microsoft.com/office/drawing/2014/main" id="{D3E40E5A-504B-8ED7-77FF-68CBCC932ACE}"/>
              </a:ext>
            </a:extLst>
          </p:cNvPr>
          <p:cNvCxnSpPr>
            <a:cxnSpLocks/>
          </p:cNvCxnSpPr>
          <p:nvPr userDrawn="1"/>
        </p:nvCxnSpPr>
        <p:spPr>
          <a:xfrm>
            <a:off x="2954533" y="392668"/>
            <a:ext cx="639746"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C13C7EE-874F-444D-5F1C-BD59B3886D19}"/>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7" name="Rectangle 6">
            <a:extLst>
              <a:ext uri="{FF2B5EF4-FFF2-40B4-BE49-F238E27FC236}">
                <a16:creationId xmlns:a16="http://schemas.microsoft.com/office/drawing/2014/main" id="{FC69D1DC-1632-95A3-5121-73B6513C70F8}"/>
              </a:ext>
            </a:extLst>
          </p:cNvPr>
          <p:cNvSpPr/>
          <p:nvPr userDrawn="1"/>
        </p:nvSpPr>
        <p:spPr bwMode="auto">
          <a:xfrm>
            <a:off x="6896100" y="166466"/>
            <a:ext cx="4579066"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Migrate and Secure Windows Server and SQL Server for SMB</a:t>
            </a:r>
          </a:p>
        </p:txBody>
      </p:sp>
      <p:pic>
        <p:nvPicPr>
          <p:cNvPr id="8" name="Picture 7" descr="Azure has a new logo, but where do you download it? Here!">
            <a:extLst>
              <a:ext uri="{FF2B5EF4-FFF2-40B4-BE49-F238E27FC236}">
                <a16:creationId xmlns:a16="http://schemas.microsoft.com/office/drawing/2014/main" id="{69F7463A-6217-1363-A8C7-C1AAA8FCE38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14718"/>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0" userDrawn="1">
          <p15:clr>
            <a:srgbClr val="954F72"/>
          </p15:clr>
        </p15:guide>
        <p15:guide id="6" pos="1372">
          <p15:clr>
            <a:srgbClr val="954F72"/>
          </p15:clr>
        </p15:guide>
        <p15:guide id="7" pos="1556">
          <p15:clr>
            <a:srgbClr val="954F72"/>
          </p15:clr>
        </p15:guide>
        <p15:guide id="8" pos="1968" userDrawn="1">
          <p15:clr>
            <a:srgbClr val="954F72"/>
          </p15:clr>
        </p15:guide>
        <p15:guide id="9" pos="2160" userDrawn="1">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44" userDrawn="1">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vo Guide">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4900AE0D-6A42-8DD5-DFBE-2ABE2D50C76C}"/>
              </a:ext>
            </a:extLst>
          </p:cNvPr>
          <p:cNvSpPr>
            <a:spLocks noGrp="1"/>
          </p:cNvSpPr>
          <p:nvPr>
            <p:ph type="tbl" sz="quarter" idx="51"/>
          </p:nvPr>
        </p:nvSpPr>
        <p:spPr>
          <a:xfrm>
            <a:off x="6248400" y="5486400"/>
            <a:ext cx="5359400" cy="922338"/>
          </a:xfrm>
        </p:spPr>
        <p:txBody>
          <a:bodyPr/>
          <a:lstStyle/>
          <a:p>
            <a:r>
              <a:rPr lang="en-US"/>
              <a:t>Click icon to add table</a:t>
            </a:r>
          </a:p>
        </p:txBody>
      </p:sp>
      <p:sp>
        <p:nvSpPr>
          <p:cNvPr id="3" name="Rectangle 2">
            <a:extLst>
              <a:ext uri="{FF2B5EF4-FFF2-40B4-BE49-F238E27FC236}">
                <a16:creationId xmlns:a16="http://schemas.microsoft.com/office/drawing/2014/main" id="{72C2B450-7C51-3BEC-0A4E-3B1C4B150B0E}"/>
              </a:ext>
            </a:extLst>
          </p:cNvPr>
          <p:cNvSpPr/>
          <p:nvPr userDrawn="1"/>
        </p:nvSpPr>
        <p:spPr>
          <a:xfrm rot="5400000">
            <a:off x="-3279783" y="3282943"/>
            <a:ext cx="6857998" cy="292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TextBox 3">
            <a:extLst>
              <a:ext uri="{FF2B5EF4-FFF2-40B4-BE49-F238E27FC236}">
                <a16:creationId xmlns:a16="http://schemas.microsoft.com/office/drawing/2014/main" id="{78F2DED9-DE40-D040-3CFF-4645D9C380FF}"/>
              </a:ext>
            </a:extLst>
          </p:cNvPr>
          <p:cNvSpPr txBox="1"/>
          <p:nvPr userDrawn="1"/>
        </p:nvSpPr>
        <p:spPr>
          <a:xfrm rot="5400000">
            <a:off x="-1146964" y="1305984"/>
            <a:ext cx="2590800" cy="246221"/>
          </a:xfrm>
          <a:prstGeom prst="rect">
            <a:avLst/>
          </a:prstGeom>
          <a:noFill/>
        </p:spPr>
        <p:txBody>
          <a:bodyPr wrap="square" rtlCol="0">
            <a:spAutoFit/>
          </a:bodyPr>
          <a:lstStyle/>
          <a:p>
            <a:r>
              <a:rPr lang="en-US" sz="1000" b="1" spc="200" dirty="0">
                <a:solidFill>
                  <a:schemeClr val="accent1">
                    <a:lumMod val="40000"/>
                    <a:lumOff val="60000"/>
                  </a:schemeClr>
                </a:solidFill>
                <a:latin typeface="Segoe UI" panose="020B0502040204020203" pitchFamily="34" charset="0"/>
                <a:cs typeface="Segoe UI" panose="020B0502040204020203" pitchFamily="34" charset="0"/>
              </a:rPr>
              <a:t>LISTEN AND CONSULT</a:t>
            </a:r>
          </a:p>
        </p:txBody>
      </p:sp>
      <p:sp>
        <p:nvSpPr>
          <p:cNvPr id="38" name="Rectangle 37">
            <a:extLst>
              <a:ext uri="{FF2B5EF4-FFF2-40B4-BE49-F238E27FC236}">
                <a16:creationId xmlns:a16="http://schemas.microsoft.com/office/drawing/2014/main" id="{A3FD0A47-16EE-F8B3-7147-6044201AAFA4}"/>
              </a:ext>
            </a:extLst>
          </p:cNvPr>
          <p:cNvSpPr/>
          <p:nvPr userDrawn="1"/>
        </p:nvSpPr>
        <p:spPr bwMode="auto">
          <a:xfrm>
            <a:off x="579438" y="166466"/>
            <a:ext cx="94773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SMB Insights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9" name="Rectangle 38">
            <a:extLst>
              <a:ext uri="{FF2B5EF4-FFF2-40B4-BE49-F238E27FC236}">
                <a16:creationId xmlns:a16="http://schemas.microsoft.com/office/drawing/2014/main" id="{E1DD0974-917C-7C8D-4945-880DDB6EA8A7}"/>
              </a:ext>
            </a:extLst>
          </p:cNvPr>
          <p:cNvSpPr/>
          <p:nvPr userDrawn="1"/>
        </p:nvSpPr>
        <p:spPr bwMode="auto">
          <a:xfrm>
            <a:off x="1634995" y="166466"/>
            <a:ext cx="116462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Solution Overview</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0" name="Rectangle 39">
            <a:extLst>
              <a:ext uri="{FF2B5EF4-FFF2-40B4-BE49-F238E27FC236}">
                <a16:creationId xmlns:a16="http://schemas.microsoft.com/office/drawing/2014/main" id="{ACA58B32-4770-E993-DDC1-2C743EA902F7}"/>
              </a:ext>
            </a:extLst>
          </p:cNvPr>
          <p:cNvSpPr/>
          <p:nvPr userDrawn="1"/>
        </p:nvSpPr>
        <p:spPr bwMode="auto">
          <a:xfrm>
            <a:off x="2907435" y="166466"/>
            <a:ext cx="73285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Product</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586CC00-D6B0-5AAE-0442-6A65CAB3CEB4}"/>
              </a:ext>
            </a:extLst>
          </p:cNvPr>
          <p:cNvSpPr/>
          <p:nvPr userDrawn="1"/>
        </p:nvSpPr>
        <p:spPr bwMode="auto">
          <a:xfrm>
            <a:off x="3748110" y="166466"/>
            <a:ext cx="1346698"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accent1"/>
                </a:solidFill>
                <a:effectLst/>
                <a:uLnTx/>
                <a:uFillTx/>
                <a:latin typeface="+mj-lt"/>
                <a:ea typeface="+mn-ea"/>
                <a:cs typeface="+mn-cs"/>
              </a:rPr>
              <a:t>Conversation Guide</a:t>
            </a:r>
            <a:endParaRPr kumimoji="0" lang="en-US" sz="900" b="1" i="0" u="none" strike="noStrike" kern="1200" cap="none" spc="0" normalizeH="0" baseline="0" noProof="0" dirty="0">
              <a:ln>
                <a:noFill/>
              </a:ln>
              <a:solidFill>
                <a:schemeClr val="accent1"/>
              </a:solidFill>
              <a:effectLst/>
              <a:uLnTx/>
              <a:uFillTx/>
              <a:latin typeface="+mj-lt"/>
              <a:ea typeface="+mn-ea"/>
              <a:cs typeface="+mn-cs"/>
            </a:endParaRPr>
          </a:p>
        </p:txBody>
      </p:sp>
      <p:cxnSp>
        <p:nvCxnSpPr>
          <p:cNvPr id="42" name="Straight Connector 41">
            <a:extLst>
              <a:ext uri="{FF2B5EF4-FFF2-40B4-BE49-F238E27FC236}">
                <a16:creationId xmlns:a16="http://schemas.microsoft.com/office/drawing/2014/main" id="{7077C176-B21A-24B8-B20E-19CAD037B967}"/>
              </a:ext>
              <a:ext uri="{C183D7F6-B498-43B3-948B-1728B52AA6E4}">
                <adec:decorative xmlns:adec="http://schemas.microsoft.com/office/drawing/2017/decorative" val="1"/>
              </a:ext>
            </a:extLst>
          </p:cNvPr>
          <p:cNvCxnSpPr>
            <a:cxnSpLocks/>
          </p:cNvCxnSpPr>
          <p:nvPr userDrawn="1"/>
        </p:nvCxnSpPr>
        <p:spPr>
          <a:xfrm>
            <a:off x="627368" y="392668"/>
            <a:ext cx="532099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75EF6CB-8C81-0013-733C-7F2D625D0B5A}"/>
              </a:ext>
            </a:extLst>
          </p:cNvPr>
          <p:cNvSpPr/>
          <p:nvPr userDrawn="1"/>
        </p:nvSpPr>
        <p:spPr bwMode="auto">
          <a:xfrm>
            <a:off x="5202628" y="166466"/>
            <a:ext cx="74573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Next Steps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7" name="Rectangle 6">
            <a:extLst>
              <a:ext uri="{FF2B5EF4-FFF2-40B4-BE49-F238E27FC236}">
                <a16:creationId xmlns:a16="http://schemas.microsoft.com/office/drawing/2014/main" id="{7E7205D4-4AD3-856E-4180-31A1E924ADBD}"/>
              </a:ext>
              <a:ext uri="{C183D7F6-B498-43B3-948B-1728B52AA6E4}">
                <adec:decorative xmlns:adec="http://schemas.microsoft.com/office/drawing/2017/decorative" val="1"/>
              </a:ext>
            </a:extLst>
          </p:cNvPr>
          <p:cNvSpPr/>
          <p:nvPr userDrawn="1"/>
        </p:nvSpPr>
        <p:spPr>
          <a:xfrm>
            <a:off x="6242049" y="696304"/>
            <a:ext cx="5357813" cy="3212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46">
            <a:extLst>
              <a:ext uri="{FF2B5EF4-FFF2-40B4-BE49-F238E27FC236}">
                <a16:creationId xmlns:a16="http://schemas.microsoft.com/office/drawing/2014/main" id="{F54E6159-853E-A730-9924-9ADAF5F36375}"/>
              </a:ext>
            </a:extLst>
          </p:cNvPr>
          <p:cNvSpPr>
            <a:spLocks noGrp="1"/>
          </p:cNvSpPr>
          <p:nvPr>
            <p:ph type="body" sz="quarter" idx="33" hasCustomPrompt="1"/>
          </p:nvPr>
        </p:nvSpPr>
        <p:spPr>
          <a:xfrm>
            <a:off x="594610" y="739834"/>
            <a:ext cx="5227455" cy="413557"/>
          </a:xfrm>
        </p:spPr>
        <p:txBody>
          <a:bodyPr/>
          <a:lstStyle>
            <a:lvl1pPr marL="0" indent="0">
              <a:buNone/>
              <a:defRPr sz="2400">
                <a:latin typeface="+mj-lt"/>
              </a:defRPr>
            </a:lvl1pPr>
          </a:lstStyle>
          <a:p>
            <a:pPr lvl="0"/>
            <a:r>
              <a:rPr lang="en-US" dirty="0"/>
              <a:t>Title 24pt Semi-bold. Product in Blue.</a:t>
            </a:r>
          </a:p>
        </p:txBody>
      </p:sp>
      <p:sp>
        <p:nvSpPr>
          <p:cNvPr id="16" name="Text Placeholder 46">
            <a:extLst>
              <a:ext uri="{FF2B5EF4-FFF2-40B4-BE49-F238E27FC236}">
                <a16:creationId xmlns:a16="http://schemas.microsoft.com/office/drawing/2014/main" id="{C283C3F1-7F18-D4F2-3772-7F8E73E5B3B1}"/>
              </a:ext>
            </a:extLst>
          </p:cNvPr>
          <p:cNvSpPr>
            <a:spLocks noGrp="1"/>
          </p:cNvSpPr>
          <p:nvPr>
            <p:ph type="body" sz="quarter" idx="11" hasCustomPrompt="1"/>
          </p:nvPr>
        </p:nvSpPr>
        <p:spPr>
          <a:xfrm>
            <a:off x="6261156" y="4293525"/>
            <a:ext cx="5355879" cy="247302"/>
          </a:xfrm>
        </p:spPr>
        <p:txBody>
          <a:bodyPr/>
          <a:lstStyle>
            <a:lvl1pPr marL="0" indent="0">
              <a:buNone/>
              <a:defRPr>
                <a:latin typeface="+mj-lt"/>
              </a:defRPr>
            </a:lvl1pPr>
          </a:lstStyle>
          <a:p>
            <a:pPr lvl="0"/>
            <a:r>
              <a:rPr lang="en-US" dirty="0"/>
              <a:t>Title 16pt Semi-bold</a:t>
            </a:r>
          </a:p>
        </p:txBody>
      </p:sp>
      <p:sp>
        <p:nvSpPr>
          <p:cNvPr id="17" name="Text Placeholder 46">
            <a:extLst>
              <a:ext uri="{FF2B5EF4-FFF2-40B4-BE49-F238E27FC236}">
                <a16:creationId xmlns:a16="http://schemas.microsoft.com/office/drawing/2014/main" id="{D451A1A0-E68E-E6AD-9C73-4059F7A7E1A8}"/>
              </a:ext>
            </a:extLst>
          </p:cNvPr>
          <p:cNvSpPr>
            <a:spLocks noGrp="1"/>
          </p:cNvSpPr>
          <p:nvPr>
            <p:ph type="body" sz="quarter" idx="49" hasCustomPrompt="1"/>
          </p:nvPr>
        </p:nvSpPr>
        <p:spPr>
          <a:xfrm>
            <a:off x="6271549" y="4654163"/>
            <a:ext cx="5355878" cy="728328"/>
          </a:xfrm>
        </p:spPr>
        <p:txBody>
          <a:bodyPr/>
          <a:lstStyle>
            <a:lvl1pPr marL="0" indent="0">
              <a:buNone/>
              <a:defRPr sz="1000">
                <a:latin typeface="+mn-lt"/>
              </a:defRPr>
            </a:lvl1pPr>
          </a:lstStyle>
          <a:p>
            <a:pPr lvl="0"/>
            <a:r>
              <a:rPr lang="en-US" dirty="0"/>
              <a:t>Placeholder body text, 10pt font. Semi-bold main point in blue. Use arrange tool to space equally vertically.</a:t>
            </a:r>
          </a:p>
        </p:txBody>
      </p:sp>
      <p:sp>
        <p:nvSpPr>
          <p:cNvPr id="2" name="Text Placeholder 46">
            <a:extLst>
              <a:ext uri="{FF2B5EF4-FFF2-40B4-BE49-F238E27FC236}">
                <a16:creationId xmlns:a16="http://schemas.microsoft.com/office/drawing/2014/main" id="{D1B12E02-BFCF-6F81-FD65-35ACE27B3735}"/>
              </a:ext>
            </a:extLst>
          </p:cNvPr>
          <p:cNvSpPr>
            <a:spLocks noGrp="1"/>
          </p:cNvSpPr>
          <p:nvPr>
            <p:ph type="body" sz="quarter" idx="50" hasCustomPrompt="1"/>
          </p:nvPr>
        </p:nvSpPr>
        <p:spPr>
          <a:xfrm>
            <a:off x="594610" y="1301362"/>
            <a:ext cx="5196590" cy="1465016"/>
          </a:xfrm>
        </p:spPr>
        <p:txBody>
          <a:bodyPr/>
          <a:lstStyle>
            <a:lvl1pPr marL="285750" indent="-285750">
              <a:buClr>
                <a:schemeClr val="accent1"/>
              </a:buClr>
              <a:buFont typeface="Arial" panose="020B0604020202020204" pitchFamily="34" charset="0"/>
              <a:buChar char="•"/>
              <a:defRPr sz="1400">
                <a:latin typeface="+mn-lt"/>
              </a:defRPr>
            </a:lvl1pPr>
          </a:lstStyle>
          <a:p>
            <a:pPr lvl="0"/>
            <a:r>
              <a:rPr lang="en-US" dirty="0"/>
              <a:t>Placeholder body text, 10pt font. Semi-bold main point in blue. Use arrange tool to space equally vertically.</a:t>
            </a:r>
          </a:p>
          <a:p>
            <a:pPr lvl="0"/>
            <a:r>
              <a:rPr lang="en-US" dirty="0"/>
              <a:t>Conversation prompt/questions</a:t>
            </a:r>
          </a:p>
          <a:p>
            <a:pPr lvl="0"/>
            <a:r>
              <a:rPr lang="en-US" dirty="0"/>
              <a:t>Conversation prompt/questions</a:t>
            </a:r>
          </a:p>
          <a:p>
            <a:pPr lvl="0"/>
            <a:r>
              <a:rPr lang="en-US" dirty="0"/>
              <a:t>Conversation prompt/questions</a:t>
            </a:r>
          </a:p>
          <a:p>
            <a:pPr lvl="0"/>
            <a:r>
              <a:rPr lang="en-US" dirty="0"/>
              <a:t>Conversation prompt/questions</a:t>
            </a:r>
          </a:p>
        </p:txBody>
      </p:sp>
      <p:cxnSp>
        <p:nvCxnSpPr>
          <p:cNvPr id="10" name="Straight Connector 9">
            <a:extLst>
              <a:ext uri="{FF2B5EF4-FFF2-40B4-BE49-F238E27FC236}">
                <a16:creationId xmlns:a16="http://schemas.microsoft.com/office/drawing/2014/main" id="{B8A3BD2A-5AAF-BC99-DC67-EEAB39B28B9A}"/>
              </a:ext>
            </a:extLst>
          </p:cNvPr>
          <p:cNvCxnSpPr>
            <a:cxnSpLocks/>
          </p:cNvCxnSpPr>
          <p:nvPr userDrawn="1"/>
        </p:nvCxnSpPr>
        <p:spPr>
          <a:xfrm>
            <a:off x="3838788" y="392668"/>
            <a:ext cx="1165291"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3570180-BA3E-56C8-5DD6-DD9C3B459F6B}"/>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6" name="Rectangle 5">
            <a:extLst>
              <a:ext uri="{FF2B5EF4-FFF2-40B4-BE49-F238E27FC236}">
                <a16:creationId xmlns:a16="http://schemas.microsoft.com/office/drawing/2014/main" id="{0D722B12-289F-DF1C-FFA4-0153F34FD4D8}"/>
              </a:ext>
            </a:extLst>
          </p:cNvPr>
          <p:cNvSpPr/>
          <p:nvPr userDrawn="1"/>
        </p:nvSpPr>
        <p:spPr bwMode="auto">
          <a:xfrm>
            <a:off x="6896100" y="166466"/>
            <a:ext cx="4579066"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Migrate and Secure Windows Server and SQL Server for SMB</a:t>
            </a:r>
          </a:p>
        </p:txBody>
      </p:sp>
      <p:pic>
        <p:nvPicPr>
          <p:cNvPr id="8" name="Picture 7" descr="Azure has a new logo, but where do you download it? Here!">
            <a:extLst>
              <a:ext uri="{FF2B5EF4-FFF2-40B4-BE49-F238E27FC236}">
                <a16:creationId xmlns:a16="http://schemas.microsoft.com/office/drawing/2014/main" id="{372EA81D-2F60-5085-042C-3C2DB8F613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264529"/>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0" userDrawn="1">
          <p15:clr>
            <a:srgbClr val="954F72"/>
          </p15:clr>
        </p15:guide>
        <p15:guide id="6" pos="1372">
          <p15:clr>
            <a:srgbClr val="954F72"/>
          </p15:clr>
        </p15:guide>
        <p15:guide id="7" pos="1556">
          <p15:clr>
            <a:srgbClr val="954F72"/>
          </p15:clr>
        </p15:guide>
        <p15:guide id="8" pos="1968" userDrawn="1">
          <p15:clr>
            <a:srgbClr val="954F72"/>
          </p15:clr>
        </p15:guide>
        <p15:guide id="9" pos="2160" userDrawn="1">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44" userDrawn="1">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C2B450-7C51-3BEC-0A4E-3B1C4B150B0E}"/>
              </a:ext>
            </a:extLst>
          </p:cNvPr>
          <p:cNvSpPr/>
          <p:nvPr userDrawn="1"/>
        </p:nvSpPr>
        <p:spPr>
          <a:xfrm rot="5400000">
            <a:off x="-3279783" y="3282943"/>
            <a:ext cx="6857998" cy="292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TextBox 3">
            <a:extLst>
              <a:ext uri="{FF2B5EF4-FFF2-40B4-BE49-F238E27FC236}">
                <a16:creationId xmlns:a16="http://schemas.microsoft.com/office/drawing/2014/main" id="{78F2DED9-DE40-D040-3CFF-4645D9C380FF}"/>
              </a:ext>
            </a:extLst>
          </p:cNvPr>
          <p:cNvSpPr txBox="1"/>
          <p:nvPr userDrawn="1"/>
        </p:nvSpPr>
        <p:spPr>
          <a:xfrm rot="5400000">
            <a:off x="-1146964" y="1305984"/>
            <a:ext cx="2590800" cy="246221"/>
          </a:xfrm>
          <a:prstGeom prst="rect">
            <a:avLst/>
          </a:prstGeom>
          <a:noFill/>
        </p:spPr>
        <p:txBody>
          <a:bodyPr wrap="square" rtlCol="0">
            <a:spAutoFit/>
          </a:bodyPr>
          <a:lstStyle/>
          <a:p>
            <a:r>
              <a:rPr lang="en-US" sz="1000" b="1" spc="200" dirty="0">
                <a:solidFill>
                  <a:schemeClr val="accent1">
                    <a:lumMod val="40000"/>
                    <a:lumOff val="60000"/>
                  </a:schemeClr>
                </a:solidFill>
                <a:latin typeface="Segoe UI" panose="020B0502040204020203" pitchFamily="34" charset="0"/>
                <a:cs typeface="Segoe UI" panose="020B0502040204020203" pitchFamily="34" charset="0"/>
              </a:rPr>
              <a:t>LISTEN AND CONSULT</a:t>
            </a:r>
          </a:p>
        </p:txBody>
      </p:sp>
      <p:sp>
        <p:nvSpPr>
          <p:cNvPr id="38" name="Rectangle 37">
            <a:extLst>
              <a:ext uri="{FF2B5EF4-FFF2-40B4-BE49-F238E27FC236}">
                <a16:creationId xmlns:a16="http://schemas.microsoft.com/office/drawing/2014/main" id="{A3FD0A47-16EE-F8B3-7147-6044201AAFA4}"/>
              </a:ext>
            </a:extLst>
          </p:cNvPr>
          <p:cNvSpPr/>
          <p:nvPr userDrawn="1"/>
        </p:nvSpPr>
        <p:spPr bwMode="auto">
          <a:xfrm>
            <a:off x="579438" y="166466"/>
            <a:ext cx="94773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SMB Insights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9" name="Rectangle 38">
            <a:extLst>
              <a:ext uri="{FF2B5EF4-FFF2-40B4-BE49-F238E27FC236}">
                <a16:creationId xmlns:a16="http://schemas.microsoft.com/office/drawing/2014/main" id="{E1DD0974-917C-7C8D-4945-880DDB6EA8A7}"/>
              </a:ext>
            </a:extLst>
          </p:cNvPr>
          <p:cNvSpPr/>
          <p:nvPr userDrawn="1"/>
        </p:nvSpPr>
        <p:spPr bwMode="auto">
          <a:xfrm>
            <a:off x="1634995" y="166466"/>
            <a:ext cx="116462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Solution Overview</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0" name="Rectangle 39">
            <a:extLst>
              <a:ext uri="{FF2B5EF4-FFF2-40B4-BE49-F238E27FC236}">
                <a16:creationId xmlns:a16="http://schemas.microsoft.com/office/drawing/2014/main" id="{ACA58B32-4770-E993-DDC1-2C743EA902F7}"/>
              </a:ext>
            </a:extLst>
          </p:cNvPr>
          <p:cNvSpPr/>
          <p:nvPr userDrawn="1"/>
        </p:nvSpPr>
        <p:spPr bwMode="auto">
          <a:xfrm>
            <a:off x="2907435" y="166466"/>
            <a:ext cx="73285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Product</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586CC00-D6B0-5AAE-0442-6A65CAB3CEB4}"/>
              </a:ext>
            </a:extLst>
          </p:cNvPr>
          <p:cNvSpPr/>
          <p:nvPr userDrawn="1"/>
        </p:nvSpPr>
        <p:spPr bwMode="auto">
          <a:xfrm>
            <a:off x="3748110" y="166466"/>
            <a:ext cx="1346698"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accent1"/>
                </a:solidFill>
                <a:effectLst/>
                <a:uLnTx/>
                <a:uFillTx/>
                <a:latin typeface="+mj-lt"/>
                <a:ea typeface="+mn-ea"/>
                <a:cs typeface="+mn-cs"/>
              </a:rPr>
              <a:t>Conversation Guide</a:t>
            </a:r>
            <a:endParaRPr kumimoji="0" lang="en-US" sz="900" b="1" i="0" u="none" strike="noStrike" kern="1200" cap="none" spc="0" normalizeH="0" baseline="0" noProof="0" dirty="0">
              <a:ln>
                <a:noFill/>
              </a:ln>
              <a:solidFill>
                <a:schemeClr val="accent1"/>
              </a:solidFill>
              <a:effectLst/>
              <a:uLnTx/>
              <a:uFillTx/>
              <a:latin typeface="+mj-lt"/>
              <a:ea typeface="+mn-ea"/>
              <a:cs typeface="+mn-cs"/>
            </a:endParaRPr>
          </a:p>
        </p:txBody>
      </p:sp>
      <p:cxnSp>
        <p:nvCxnSpPr>
          <p:cNvPr id="42" name="Straight Connector 41">
            <a:extLst>
              <a:ext uri="{FF2B5EF4-FFF2-40B4-BE49-F238E27FC236}">
                <a16:creationId xmlns:a16="http://schemas.microsoft.com/office/drawing/2014/main" id="{7077C176-B21A-24B8-B20E-19CAD037B967}"/>
              </a:ext>
              <a:ext uri="{C183D7F6-B498-43B3-948B-1728B52AA6E4}">
                <adec:decorative xmlns:adec="http://schemas.microsoft.com/office/drawing/2017/decorative" val="1"/>
              </a:ext>
            </a:extLst>
          </p:cNvPr>
          <p:cNvCxnSpPr>
            <a:cxnSpLocks/>
          </p:cNvCxnSpPr>
          <p:nvPr userDrawn="1"/>
        </p:nvCxnSpPr>
        <p:spPr>
          <a:xfrm>
            <a:off x="627368" y="392668"/>
            <a:ext cx="532099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75EF6CB-8C81-0013-733C-7F2D625D0B5A}"/>
              </a:ext>
            </a:extLst>
          </p:cNvPr>
          <p:cNvSpPr/>
          <p:nvPr userDrawn="1"/>
        </p:nvSpPr>
        <p:spPr bwMode="auto">
          <a:xfrm>
            <a:off x="5202628" y="166466"/>
            <a:ext cx="74573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Next Steps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4" name="Text Placeholder 46">
            <a:extLst>
              <a:ext uri="{FF2B5EF4-FFF2-40B4-BE49-F238E27FC236}">
                <a16:creationId xmlns:a16="http://schemas.microsoft.com/office/drawing/2014/main" id="{7071883F-66B6-F287-AE0A-FF390BD1464E}"/>
              </a:ext>
            </a:extLst>
          </p:cNvPr>
          <p:cNvSpPr>
            <a:spLocks noGrp="1"/>
          </p:cNvSpPr>
          <p:nvPr>
            <p:ph type="body" sz="quarter" idx="11" hasCustomPrompt="1"/>
          </p:nvPr>
        </p:nvSpPr>
        <p:spPr>
          <a:xfrm>
            <a:off x="664690" y="678259"/>
            <a:ext cx="5355879" cy="247302"/>
          </a:xfrm>
        </p:spPr>
        <p:txBody>
          <a:bodyPr/>
          <a:lstStyle>
            <a:lvl1pPr marL="0" indent="0">
              <a:buNone/>
              <a:defRPr>
                <a:latin typeface="+mj-lt"/>
              </a:defRPr>
            </a:lvl1pPr>
          </a:lstStyle>
          <a:p>
            <a:pPr lvl="0"/>
            <a:r>
              <a:rPr lang="en-US" dirty="0"/>
              <a:t>Title 16pt Semi-bold</a:t>
            </a:r>
          </a:p>
        </p:txBody>
      </p:sp>
      <p:sp>
        <p:nvSpPr>
          <p:cNvPr id="36" name="Text Placeholder 35">
            <a:extLst>
              <a:ext uri="{FF2B5EF4-FFF2-40B4-BE49-F238E27FC236}">
                <a16:creationId xmlns:a16="http://schemas.microsoft.com/office/drawing/2014/main" id="{C4E49697-8E49-028E-2E6F-1230A837E410}"/>
              </a:ext>
            </a:extLst>
          </p:cNvPr>
          <p:cNvSpPr>
            <a:spLocks noGrp="1"/>
          </p:cNvSpPr>
          <p:nvPr>
            <p:ph type="body" sz="quarter" idx="12" hasCustomPrompt="1"/>
          </p:nvPr>
        </p:nvSpPr>
        <p:spPr>
          <a:xfrm>
            <a:off x="686330" y="1058862"/>
            <a:ext cx="5341937" cy="184666"/>
          </a:xfrm>
        </p:spPr>
        <p:txBody>
          <a:bodyPr/>
          <a:lstStyle>
            <a:lvl1pPr marL="0" indent="0">
              <a:buNone/>
              <a:defRPr sz="1200">
                <a:solidFill>
                  <a:schemeClr val="accent1"/>
                </a:solidFill>
                <a:latin typeface="+mj-lt"/>
              </a:defRPr>
            </a:lvl1pPr>
          </a:lstStyle>
          <a:p>
            <a:pPr lvl="0"/>
            <a:r>
              <a:rPr lang="en-US" dirty="0"/>
              <a:t>”Customer objection.” 12pt semi-bold</a:t>
            </a:r>
          </a:p>
        </p:txBody>
      </p:sp>
      <p:sp>
        <p:nvSpPr>
          <p:cNvPr id="37" name="Text Placeholder 35">
            <a:extLst>
              <a:ext uri="{FF2B5EF4-FFF2-40B4-BE49-F238E27FC236}">
                <a16:creationId xmlns:a16="http://schemas.microsoft.com/office/drawing/2014/main" id="{1B6137B7-D5AE-D02F-DE87-FFD35FA8B6B8}"/>
              </a:ext>
            </a:extLst>
          </p:cNvPr>
          <p:cNvSpPr>
            <a:spLocks noGrp="1"/>
          </p:cNvSpPr>
          <p:nvPr>
            <p:ph type="body" sz="quarter" idx="13" hasCustomPrompt="1"/>
          </p:nvPr>
        </p:nvSpPr>
        <p:spPr>
          <a:xfrm>
            <a:off x="686330" y="1346726"/>
            <a:ext cx="5341937" cy="1743605"/>
          </a:xfrm>
        </p:spPr>
        <p:txBody>
          <a:bodyPr/>
          <a:lstStyle>
            <a:lvl1pPr marL="0" indent="0">
              <a:buNone/>
              <a:defRPr sz="1000">
                <a:solidFill>
                  <a:schemeClr val="tx1"/>
                </a:solidFill>
                <a:latin typeface="+mn-lt"/>
              </a:defRPr>
            </a:lvl1pPr>
          </a:lstStyle>
          <a:p>
            <a:pPr lvl="0"/>
            <a:r>
              <a:rPr lang="en-US" dirty="0"/>
              <a:t>Response placeholder text, 10pt font. </a:t>
            </a:r>
          </a:p>
        </p:txBody>
      </p:sp>
      <p:sp>
        <p:nvSpPr>
          <p:cNvPr id="44" name="Text Placeholder 35">
            <a:extLst>
              <a:ext uri="{FF2B5EF4-FFF2-40B4-BE49-F238E27FC236}">
                <a16:creationId xmlns:a16="http://schemas.microsoft.com/office/drawing/2014/main" id="{18A9D69E-ED53-D43C-FB69-6917E4A8FA00}"/>
              </a:ext>
            </a:extLst>
          </p:cNvPr>
          <p:cNvSpPr>
            <a:spLocks noGrp="1"/>
          </p:cNvSpPr>
          <p:nvPr>
            <p:ph type="body" sz="quarter" idx="14" hasCustomPrompt="1"/>
          </p:nvPr>
        </p:nvSpPr>
        <p:spPr>
          <a:xfrm>
            <a:off x="711730" y="3319462"/>
            <a:ext cx="5341937" cy="184666"/>
          </a:xfrm>
        </p:spPr>
        <p:txBody>
          <a:bodyPr/>
          <a:lstStyle>
            <a:lvl1pPr marL="0" indent="0">
              <a:buNone/>
              <a:defRPr sz="1200">
                <a:solidFill>
                  <a:schemeClr val="accent1"/>
                </a:solidFill>
                <a:latin typeface="+mj-lt"/>
              </a:defRPr>
            </a:lvl1pPr>
          </a:lstStyle>
          <a:p>
            <a:pPr lvl="0"/>
            <a:r>
              <a:rPr lang="en-US" dirty="0"/>
              <a:t>”Customer objection.” 12pt semi-bold</a:t>
            </a:r>
          </a:p>
        </p:txBody>
      </p:sp>
      <p:sp>
        <p:nvSpPr>
          <p:cNvPr id="46" name="Text Placeholder 35">
            <a:extLst>
              <a:ext uri="{FF2B5EF4-FFF2-40B4-BE49-F238E27FC236}">
                <a16:creationId xmlns:a16="http://schemas.microsoft.com/office/drawing/2014/main" id="{1815287D-B382-4DF3-E96E-9A7BF0ADBA6F}"/>
              </a:ext>
            </a:extLst>
          </p:cNvPr>
          <p:cNvSpPr>
            <a:spLocks noGrp="1"/>
          </p:cNvSpPr>
          <p:nvPr>
            <p:ph type="body" sz="quarter" idx="15" hasCustomPrompt="1"/>
          </p:nvPr>
        </p:nvSpPr>
        <p:spPr>
          <a:xfrm>
            <a:off x="711730" y="3607325"/>
            <a:ext cx="5341937" cy="668339"/>
          </a:xfrm>
        </p:spPr>
        <p:txBody>
          <a:bodyPr/>
          <a:lstStyle>
            <a:lvl1pPr marL="0" indent="0">
              <a:buNone/>
              <a:defRPr sz="1000">
                <a:solidFill>
                  <a:schemeClr val="tx1"/>
                </a:solidFill>
                <a:latin typeface="+mn-lt"/>
              </a:defRPr>
            </a:lvl1pPr>
          </a:lstStyle>
          <a:p>
            <a:pPr lvl="0"/>
            <a:r>
              <a:rPr lang="en-US" dirty="0"/>
              <a:t>Response placeholder text, 10pt font. </a:t>
            </a:r>
          </a:p>
        </p:txBody>
      </p:sp>
      <p:sp>
        <p:nvSpPr>
          <p:cNvPr id="47" name="Text Placeholder 35">
            <a:extLst>
              <a:ext uri="{FF2B5EF4-FFF2-40B4-BE49-F238E27FC236}">
                <a16:creationId xmlns:a16="http://schemas.microsoft.com/office/drawing/2014/main" id="{9CF110FE-27C5-3CF3-0A8C-39B8A6C210AB}"/>
              </a:ext>
            </a:extLst>
          </p:cNvPr>
          <p:cNvSpPr>
            <a:spLocks noGrp="1"/>
          </p:cNvSpPr>
          <p:nvPr>
            <p:ph type="body" sz="quarter" idx="16" hasCustomPrompt="1"/>
          </p:nvPr>
        </p:nvSpPr>
        <p:spPr>
          <a:xfrm>
            <a:off x="711730" y="4521729"/>
            <a:ext cx="5341937" cy="184666"/>
          </a:xfrm>
        </p:spPr>
        <p:txBody>
          <a:bodyPr/>
          <a:lstStyle>
            <a:lvl1pPr marL="0" indent="0">
              <a:buNone/>
              <a:defRPr sz="1200">
                <a:solidFill>
                  <a:schemeClr val="accent1"/>
                </a:solidFill>
                <a:latin typeface="+mj-lt"/>
              </a:defRPr>
            </a:lvl1pPr>
          </a:lstStyle>
          <a:p>
            <a:pPr lvl="0"/>
            <a:r>
              <a:rPr lang="en-US" dirty="0"/>
              <a:t>”Customer objection.” 12pt semi-bold</a:t>
            </a:r>
          </a:p>
        </p:txBody>
      </p:sp>
      <p:sp>
        <p:nvSpPr>
          <p:cNvPr id="48" name="Text Placeholder 35">
            <a:extLst>
              <a:ext uri="{FF2B5EF4-FFF2-40B4-BE49-F238E27FC236}">
                <a16:creationId xmlns:a16="http://schemas.microsoft.com/office/drawing/2014/main" id="{5D63C2D0-F1D8-A8C7-BEBD-C6F3BD46E338}"/>
              </a:ext>
            </a:extLst>
          </p:cNvPr>
          <p:cNvSpPr>
            <a:spLocks noGrp="1"/>
          </p:cNvSpPr>
          <p:nvPr>
            <p:ph type="body" sz="quarter" idx="17" hasCustomPrompt="1"/>
          </p:nvPr>
        </p:nvSpPr>
        <p:spPr>
          <a:xfrm>
            <a:off x="711730" y="4809592"/>
            <a:ext cx="5341937" cy="1633541"/>
          </a:xfrm>
        </p:spPr>
        <p:txBody>
          <a:bodyPr/>
          <a:lstStyle>
            <a:lvl1pPr marL="0" indent="0">
              <a:buNone/>
              <a:defRPr sz="1000">
                <a:solidFill>
                  <a:schemeClr val="tx1"/>
                </a:solidFill>
                <a:latin typeface="+mn-lt"/>
              </a:defRPr>
            </a:lvl1pPr>
          </a:lstStyle>
          <a:p>
            <a:pPr lvl="0"/>
            <a:r>
              <a:rPr lang="en-US" dirty="0"/>
              <a:t>Response placeholder text, 10pt font. </a:t>
            </a:r>
          </a:p>
        </p:txBody>
      </p:sp>
      <p:sp>
        <p:nvSpPr>
          <p:cNvPr id="49" name="Text Placeholder 46">
            <a:extLst>
              <a:ext uri="{FF2B5EF4-FFF2-40B4-BE49-F238E27FC236}">
                <a16:creationId xmlns:a16="http://schemas.microsoft.com/office/drawing/2014/main" id="{820355A2-F1A0-3C47-F668-D7EFEA697929}"/>
              </a:ext>
            </a:extLst>
          </p:cNvPr>
          <p:cNvSpPr>
            <a:spLocks noGrp="1"/>
          </p:cNvSpPr>
          <p:nvPr>
            <p:ph type="body" sz="quarter" idx="18" hasCustomPrompt="1"/>
          </p:nvPr>
        </p:nvSpPr>
        <p:spPr>
          <a:xfrm>
            <a:off x="6972358" y="678259"/>
            <a:ext cx="4720110" cy="247302"/>
          </a:xfrm>
        </p:spPr>
        <p:txBody>
          <a:bodyPr/>
          <a:lstStyle>
            <a:lvl1pPr marL="0" indent="0">
              <a:buNone/>
              <a:defRPr>
                <a:latin typeface="+mj-lt"/>
              </a:defRPr>
            </a:lvl1pPr>
          </a:lstStyle>
          <a:p>
            <a:pPr lvl="0"/>
            <a:r>
              <a:rPr lang="en-US" dirty="0"/>
              <a:t>Title 16pt Semi-bold</a:t>
            </a:r>
          </a:p>
        </p:txBody>
      </p:sp>
      <p:sp>
        <p:nvSpPr>
          <p:cNvPr id="50" name="Text Placeholder 35">
            <a:extLst>
              <a:ext uri="{FF2B5EF4-FFF2-40B4-BE49-F238E27FC236}">
                <a16:creationId xmlns:a16="http://schemas.microsoft.com/office/drawing/2014/main" id="{B58672B0-0DEA-0339-6AD2-E137644B36A2}"/>
              </a:ext>
            </a:extLst>
          </p:cNvPr>
          <p:cNvSpPr>
            <a:spLocks noGrp="1"/>
          </p:cNvSpPr>
          <p:nvPr>
            <p:ph type="body" sz="quarter" idx="19" hasCustomPrompt="1"/>
          </p:nvPr>
        </p:nvSpPr>
        <p:spPr>
          <a:xfrm>
            <a:off x="6943197" y="1058862"/>
            <a:ext cx="4740803" cy="184666"/>
          </a:xfrm>
        </p:spPr>
        <p:txBody>
          <a:bodyPr/>
          <a:lstStyle>
            <a:lvl1pPr marL="0" indent="0">
              <a:buNone/>
              <a:defRPr sz="1200">
                <a:solidFill>
                  <a:schemeClr val="accent1"/>
                </a:solidFill>
                <a:latin typeface="+mj-lt"/>
              </a:defRPr>
            </a:lvl1pPr>
          </a:lstStyle>
          <a:p>
            <a:pPr lvl="0"/>
            <a:r>
              <a:rPr lang="en-US" dirty="0"/>
              <a:t>”Customer objection.” 12pt semi-bold</a:t>
            </a:r>
          </a:p>
        </p:txBody>
      </p:sp>
      <p:sp>
        <p:nvSpPr>
          <p:cNvPr id="51" name="Text Placeholder 35">
            <a:extLst>
              <a:ext uri="{FF2B5EF4-FFF2-40B4-BE49-F238E27FC236}">
                <a16:creationId xmlns:a16="http://schemas.microsoft.com/office/drawing/2014/main" id="{1F088844-8E90-1658-28A9-12A6FE649B60}"/>
              </a:ext>
            </a:extLst>
          </p:cNvPr>
          <p:cNvSpPr>
            <a:spLocks noGrp="1"/>
          </p:cNvSpPr>
          <p:nvPr>
            <p:ph type="body" sz="quarter" idx="20" hasCustomPrompt="1"/>
          </p:nvPr>
        </p:nvSpPr>
        <p:spPr>
          <a:xfrm>
            <a:off x="6943197" y="1346726"/>
            <a:ext cx="4740803" cy="1743605"/>
          </a:xfrm>
        </p:spPr>
        <p:txBody>
          <a:bodyPr/>
          <a:lstStyle>
            <a:lvl1pPr marL="0" indent="0">
              <a:buNone/>
              <a:defRPr sz="1000">
                <a:solidFill>
                  <a:schemeClr val="tx1"/>
                </a:solidFill>
                <a:latin typeface="+mn-lt"/>
              </a:defRPr>
            </a:lvl1pPr>
          </a:lstStyle>
          <a:p>
            <a:pPr lvl="0"/>
            <a:r>
              <a:rPr lang="en-US" dirty="0"/>
              <a:t>Response placeholder text, 10pt font. </a:t>
            </a:r>
          </a:p>
        </p:txBody>
      </p:sp>
      <p:sp>
        <p:nvSpPr>
          <p:cNvPr id="52" name="Text Placeholder 35">
            <a:extLst>
              <a:ext uri="{FF2B5EF4-FFF2-40B4-BE49-F238E27FC236}">
                <a16:creationId xmlns:a16="http://schemas.microsoft.com/office/drawing/2014/main" id="{6C778940-340C-89D5-AE0E-DD6F020950E0}"/>
              </a:ext>
            </a:extLst>
          </p:cNvPr>
          <p:cNvSpPr>
            <a:spLocks noGrp="1"/>
          </p:cNvSpPr>
          <p:nvPr>
            <p:ph type="body" sz="quarter" idx="21" hasCustomPrompt="1"/>
          </p:nvPr>
        </p:nvSpPr>
        <p:spPr>
          <a:xfrm>
            <a:off x="6943198" y="3319461"/>
            <a:ext cx="4740804" cy="184666"/>
          </a:xfrm>
        </p:spPr>
        <p:txBody>
          <a:bodyPr/>
          <a:lstStyle>
            <a:lvl1pPr marL="0" indent="0">
              <a:buNone/>
              <a:defRPr sz="1200">
                <a:solidFill>
                  <a:schemeClr val="accent1"/>
                </a:solidFill>
                <a:latin typeface="+mj-lt"/>
              </a:defRPr>
            </a:lvl1pPr>
          </a:lstStyle>
          <a:p>
            <a:pPr lvl="0"/>
            <a:r>
              <a:rPr lang="en-US" dirty="0"/>
              <a:t>”Customer objection.” 12pt semi-bold</a:t>
            </a:r>
          </a:p>
        </p:txBody>
      </p:sp>
      <p:sp>
        <p:nvSpPr>
          <p:cNvPr id="53" name="Text Placeholder 35">
            <a:extLst>
              <a:ext uri="{FF2B5EF4-FFF2-40B4-BE49-F238E27FC236}">
                <a16:creationId xmlns:a16="http://schemas.microsoft.com/office/drawing/2014/main" id="{DCF2929C-6E61-3508-105C-6DCF4FB790C2}"/>
              </a:ext>
            </a:extLst>
          </p:cNvPr>
          <p:cNvSpPr>
            <a:spLocks noGrp="1"/>
          </p:cNvSpPr>
          <p:nvPr>
            <p:ph type="body" sz="quarter" idx="22" hasCustomPrompt="1"/>
          </p:nvPr>
        </p:nvSpPr>
        <p:spPr>
          <a:xfrm>
            <a:off x="6943198" y="3607324"/>
            <a:ext cx="4740804" cy="668339"/>
          </a:xfrm>
        </p:spPr>
        <p:txBody>
          <a:bodyPr/>
          <a:lstStyle>
            <a:lvl1pPr marL="0" indent="0">
              <a:buNone/>
              <a:defRPr sz="1000">
                <a:solidFill>
                  <a:schemeClr val="tx1"/>
                </a:solidFill>
                <a:latin typeface="+mn-lt"/>
              </a:defRPr>
            </a:lvl1pPr>
          </a:lstStyle>
          <a:p>
            <a:pPr lvl="0"/>
            <a:r>
              <a:rPr lang="en-US" dirty="0"/>
              <a:t>Response placeholder text, 10pt font. </a:t>
            </a:r>
          </a:p>
        </p:txBody>
      </p:sp>
      <p:cxnSp>
        <p:nvCxnSpPr>
          <p:cNvPr id="54" name="Straight Connector 53">
            <a:extLst>
              <a:ext uri="{FF2B5EF4-FFF2-40B4-BE49-F238E27FC236}">
                <a16:creationId xmlns:a16="http://schemas.microsoft.com/office/drawing/2014/main" id="{BB8465CA-DA1B-2D5C-793F-7E703B2497C4}"/>
              </a:ext>
            </a:extLst>
          </p:cNvPr>
          <p:cNvCxnSpPr>
            <a:cxnSpLocks/>
          </p:cNvCxnSpPr>
          <p:nvPr userDrawn="1"/>
        </p:nvCxnSpPr>
        <p:spPr>
          <a:xfrm>
            <a:off x="3838788" y="392668"/>
            <a:ext cx="1165291"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C0B6A56-6CA8-1C95-61F2-8C60FDF1E2DA}"/>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5" name="Rectangle 4">
            <a:extLst>
              <a:ext uri="{FF2B5EF4-FFF2-40B4-BE49-F238E27FC236}">
                <a16:creationId xmlns:a16="http://schemas.microsoft.com/office/drawing/2014/main" id="{0BAFCCC2-4104-13F2-C37D-1D1AD7B22194}"/>
              </a:ext>
            </a:extLst>
          </p:cNvPr>
          <p:cNvSpPr/>
          <p:nvPr userDrawn="1"/>
        </p:nvSpPr>
        <p:spPr bwMode="auto">
          <a:xfrm>
            <a:off x="6896100" y="166466"/>
            <a:ext cx="4579066"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Migrate and Secure Windows Server and SQL Server for SMB</a:t>
            </a:r>
          </a:p>
        </p:txBody>
      </p:sp>
      <p:pic>
        <p:nvPicPr>
          <p:cNvPr id="6" name="Picture 5" descr="Azure has a new logo, but where do you download it? Here!">
            <a:extLst>
              <a:ext uri="{FF2B5EF4-FFF2-40B4-BE49-F238E27FC236}">
                <a16:creationId xmlns:a16="http://schemas.microsoft.com/office/drawing/2014/main" id="{0A4259CF-2D7E-6BFA-3100-39738E11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251331"/>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0" userDrawn="1">
          <p15:clr>
            <a:srgbClr val="954F72"/>
          </p15:clr>
        </p15:guide>
        <p15:guide id="6" pos="1372">
          <p15:clr>
            <a:srgbClr val="954F72"/>
          </p15:clr>
        </p15:guide>
        <p15:guide id="7" pos="1556">
          <p15:clr>
            <a:srgbClr val="954F72"/>
          </p15:clr>
        </p15:guide>
        <p15:guide id="8" pos="1968" userDrawn="1">
          <p15:clr>
            <a:srgbClr val="954F72"/>
          </p15:clr>
        </p15:guide>
        <p15:guide id="9" pos="2160" userDrawn="1">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44" userDrawn="1">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9" name="Table Placeholder 18">
            <a:extLst>
              <a:ext uri="{FF2B5EF4-FFF2-40B4-BE49-F238E27FC236}">
                <a16:creationId xmlns:a16="http://schemas.microsoft.com/office/drawing/2014/main" id="{AE485C65-3831-5EBD-EA3A-D8D2CDB49BB5}"/>
              </a:ext>
            </a:extLst>
          </p:cNvPr>
          <p:cNvSpPr>
            <a:spLocks noGrp="1"/>
          </p:cNvSpPr>
          <p:nvPr>
            <p:ph type="tbl" sz="quarter" idx="52"/>
          </p:nvPr>
        </p:nvSpPr>
        <p:spPr>
          <a:xfrm>
            <a:off x="609600" y="2937932"/>
            <a:ext cx="10990263" cy="3216805"/>
          </a:xfrm>
        </p:spPr>
        <p:txBody>
          <a:bodyPr/>
          <a:lstStyle/>
          <a:p>
            <a:r>
              <a:rPr lang="en-US"/>
              <a:t>Click icon to add table</a:t>
            </a:r>
          </a:p>
        </p:txBody>
      </p:sp>
      <p:sp>
        <p:nvSpPr>
          <p:cNvPr id="16" name="Text Placeholder 46">
            <a:extLst>
              <a:ext uri="{FF2B5EF4-FFF2-40B4-BE49-F238E27FC236}">
                <a16:creationId xmlns:a16="http://schemas.microsoft.com/office/drawing/2014/main" id="{82D101CA-BA3A-C938-FFFB-BAB192C609C3}"/>
              </a:ext>
            </a:extLst>
          </p:cNvPr>
          <p:cNvSpPr>
            <a:spLocks noGrp="1"/>
          </p:cNvSpPr>
          <p:nvPr>
            <p:ph type="body" sz="quarter" idx="33" hasCustomPrompt="1"/>
          </p:nvPr>
        </p:nvSpPr>
        <p:spPr>
          <a:xfrm>
            <a:off x="594610" y="739834"/>
            <a:ext cx="5227455" cy="413557"/>
          </a:xfrm>
        </p:spPr>
        <p:txBody>
          <a:bodyPr/>
          <a:lstStyle>
            <a:lvl1pPr marL="0" indent="0">
              <a:buNone/>
              <a:defRPr sz="2400">
                <a:latin typeface="+mj-lt"/>
              </a:defRPr>
            </a:lvl1pPr>
          </a:lstStyle>
          <a:p>
            <a:pPr lvl="0"/>
            <a:r>
              <a:rPr lang="en-US" dirty="0"/>
              <a:t>Title 24pt Semi-bold. Product in Blue.</a:t>
            </a:r>
          </a:p>
        </p:txBody>
      </p:sp>
      <p:sp>
        <p:nvSpPr>
          <p:cNvPr id="3" name="Rectangle 2">
            <a:extLst>
              <a:ext uri="{FF2B5EF4-FFF2-40B4-BE49-F238E27FC236}">
                <a16:creationId xmlns:a16="http://schemas.microsoft.com/office/drawing/2014/main" id="{72C2B450-7C51-3BEC-0A4E-3B1C4B150B0E}"/>
              </a:ext>
            </a:extLst>
          </p:cNvPr>
          <p:cNvSpPr/>
          <p:nvPr userDrawn="1"/>
        </p:nvSpPr>
        <p:spPr>
          <a:xfrm rot="5400000">
            <a:off x="-3279783" y="3282943"/>
            <a:ext cx="6857998" cy="292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TextBox 3">
            <a:extLst>
              <a:ext uri="{FF2B5EF4-FFF2-40B4-BE49-F238E27FC236}">
                <a16:creationId xmlns:a16="http://schemas.microsoft.com/office/drawing/2014/main" id="{78F2DED9-DE40-D040-3CFF-4645D9C380FF}"/>
              </a:ext>
            </a:extLst>
          </p:cNvPr>
          <p:cNvSpPr txBox="1"/>
          <p:nvPr userDrawn="1"/>
        </p:nvSpPr>
        <p:spPr>
          <a:xfrm rot="5400000">
            <a:off x="-1146964" y="1305984"/>
            <a:ext cx="2590800" cy="246221"/>
          </a:xfrm>
          <a:prstGeom prst="rect">
            <a:avLst/>
          </a:prstGeom>
          <a:noFill/>
        </p:spPr>
        <p:txBody>
          <a:bodyPr wrap="square" rtlCol="0">
            <a:spAutoFit/>
          </a:bodyPr>
          <a:lstStyle/>
          <a:p>
            <a:r>
              <a:rPr lang="en-US" sz="1000" b="1" spc="200" dirty="0">
                <a:solidFill>
                  <a:schemeClr val="accent1">
                    <a:lumMod val="40000"/>
                    <a:lumOff val="60000"/>
                  </a:schemeClr>
                </a:solidFill>
                <a:latin typeface="Segoe UI" panose="020B0502040204020203" pitchFamily="34" charset="0"/>
                <a:cs typeface="Segoe UI" panose="020B0502040204020203" pitchFamily="34" charset="0"/>
              </a:rPr>
              <a:t>LISTEN AND CONSULT</a:t>
            </a:r>
          </a:p>
        </p:txBody>
      </p:sp>
      <p:sp>
        <p:nvSpPr>
          <p:cNvPr id="38" name="Rectangle 37">
            <a:extLst>
              <a:ext uri="{FF2B5EF4-FFF2-40B4-BE49-F238E27FC236}">
                <a16:creationId xmlns:a16="http://schemas.microsoft.com/office/drawing/2014/main" id="{A3FD0A47-16EE-F8B3-7147-6044201AAFA4}"/>
              </a:ext>
            </a:extLst>
          </p:cNvPr>
          <p:cNvSpPr/>
          <p:nvPr userDrawn="1"/>
        </p:nvSpPr>
        <p:spPr bwMode="auto">
          <a:xfrm>
            <a:off x="579438" y="166466"/>
            <a:ext cx="94773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SMB Insights</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39" name="Rectangle 38">
            <a:extLst>
              <a:ext uri="{FF2B5EF4-FFF2-40B4-BE49-F238E27FC236}">
                <a16:creationId xmlns:a16="http://schemas.microsoft.com/office/drawing/2014/main" id="{E1DD0974-917C-7C8D-4945-880DDB6EA8A7}"/>
              </a:ext>
            </a:extLst>
          </p:cNvPr>
          <p:cNvSpPr/>
          <p:nvPr userDrawn="1"/>
        </p:nvSpPr>
        <p:spPr bwMode="auto">
          <a:xfrm>
            <a:off x="1634995" y="166466"/>
            <a:ext cx="116462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Solution Overview</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0" name="Rectangle 39">
            <a:extLst>
              <a:ext uri="{FF2B5EF4-FFF2-40B4-BE49-F238E27FC236}">
                <a16:creationId xmlns:a16="http://schemas.microsoft.com/office/drawing/2014/main" id="{ACA58B32-4770-E993-DDC1-2C743EA902F7}"/>
              </a:ext>
            </a:extLst>
          </p:cNvPr>
          <p:cNvSpPr/>
          <p:nvPr userDrawn="1"/>
        </p:nvSpPr>
        <p:spPr bwMode="auto">
          <a:xfrm>
            <a:off x="2907435" y="166466"/>
            <a:ext cx="73285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Product</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586CC00-D6B0-5AAE-0442-6A65CAB3CEB4}"/>
              </a:ext>
            </a:extLst>
          </p:cNvPr>
          <p:cNvSpPr/>
          <p:nvPr userDrawn="1"/>
        </p:nvSpPr>
        <p:spPr bwMode="auto">
          <a:xfrm>
            <a:off x="3748110" y="166466"/>
            <a:ext cx="1346698"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bg1">
                    <a:lumMod val="85000"/>
                  </a:schemeClr>
                </a:solidFill>
                <a:effectLst/>
                <a:uLnTx/>
                <a:uFillTx/>
                <a:latin typeface="+mj-lt"/>
                <a:ea typeface="+mn-ea"/>
                <a:cs typeface="+mn-cs"/>
              </a:rPr>
              <a:t>Conversation Guide</a:t>
            </a:r>
            <a:endParaRPr kumimoji="0" lang="en-US" sz="900" b="1" i="0" u="none" strike="noStrike" kern="1200" cap="none" spc="0" normalizeH="0" baseline="0" noProof="0" dirty="0">
              <a:ln>
                <a:noFill/>
              </a:ln>
              <a:solidFill>
                <a:schemeClr val="bg1">
                  <a:lumMod val="85000"/>
                </a:schemeClr>
              </a:solidFill>
              <a:effectLst/>
              <a:uLnTx/>
              <a:uFillTx/>
              <a:latin typeface="+mj-lt"/>
              <a:ea typeface="+mn-ea"/>
              <a:cs typeface="+mn-cs"/>
            </a:endParaRPr>
          </a:p>
        </p:txBody>
      </p:sp>
      <p:cxnSp>
        <p:nvCxnSpPr>
          <p:cNvPr id="42" name="Straight Connector 41">
            <a:extLst>
              <a:ext uri="{FF2B5EF4-FFF2-40B4-BE49-F238E27FC236}">
                <a16:creationId xmlns:a16="http://schemas.microsoft.com/office/drawing/2014/main" id="{7077C176-B21A-24B8-B20E-19CAD037B967}"/>
              </a:ext>
              <a:ext uri="{C183D7F6-B498-43B3-948B-1728B52AA6E4}">
                <adec:decorative xmlns:adec="http://schemas.microsoft.com/office/drawing/2017/decorative" val="1"/>
              </a:ext>
            </a:extLst>
          </p:cNvPr>
          <p:cNvCxnSpPr>
            <a:cxnSpLocks/>
          </p:cNvCxnSpPr>
          <p:nvPr userDrawn="1"/>
        </p:nvCxnSpPr>
        <p:spPr>
          <a:xfrm>
            <a:off x="627368" y="392668"/>
            <a:ext cx="532099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75EF6CB-8C81-0013-733C-7F2D625D0B5A}"/>
              </a:ext>
            </a:extLst>
          </p:cNvPr>
          <p:cNvSpPr/>
          <p:nvPr userDrawn="1"/>
        </p:nvSpPr>
        <p:spPr bwMode="auto">
          <a:xfrm>
            <a:off x="5202628" y="166466"/>
            <a:ext cx="745735"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defTabSz="914367">
              <a:defRPr/>
            </a:pPr>
            <a:r>
              <a:rPr kumimoji="0" lang="en-US" sz="900" b="0" i="0" u="none" strike="noStrike" kern="1200" cap="none" spc="0" normalizeH="0" baseline="0" noProof="0" dirty="0">
                <a:ln>
                  <a:noFill/>
                </a:ln>
                <a:solidFill>
                  <a:schemeClr val="accent1"/>
                </a:solidFill>
                <a:effectLst/>
                <a:uLnTx/>
                <a:uFillTx/>
                <a:latin typeface="+mj-lt"/>
                <a:ea typeface="+mn-ea"/>
                <a:cs typeface="+mn-cs"/>
              </a:rPr>
              <a:t>Next Steps</a:t>
            </a:r>
            <a:endParaRPr kumimoji="0" lang="en-US" sz="900" b="1" i="0" u="none" strike="noStrike" kern="1200" cap="none" spc="0" normalizeH="0" baseline="0" noProof="0" dirty="0">
              <a:ln>
                <a:noFill/>
              </a:ln>
              <a:solidFill>
                <a:schemeClr val="accent1"/>
              </a:solidFill>
              <a:effectLst/>
              <a:uLnTx/>
              <a:uFillTx/>
              <a:latin typeface="+mj-lt"/>
              <a:ea typeface="+mn-ea"/>
              <a:cs typeface="+mn-cs"/>
            </a:endParaRPr>
          </a:p>
        </p:txBody>
      </p:sp>
      <p:sp>
        <p:nvSpPr>
          <p:cNvPr id="6" name="Rectangle 5">
            <a:extLst>
              <a:ext uri="{FF2B5EF4-FFF2-40B4-BE49-F238E27FC236}">
                <a16:creationId xmlns:a16="http://schemas.microsoft.com/office/drawing/2014/main" id="{E755E272-8D31-BEA7-2449-E18D7A3C2633}"/>
              </a:ext>
            </a:extLst>
          </p:cNvPr>
          <p:cNvSpPr/>
          <p:nvPr userDrawn="1"/>
        </p:nvSpPr>
        <p:spPr>
          <a:xfrm>
            <a:off x="6470812" y="698643"/>
            <a:ext cx="5129051" cy="2025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46">
            <a:extLst>
              <a:ext uri="{FF2B5EF4-FFF2-40B4-BE49-F238E27FC236}">
                <a16:creationId xmlns:a16="http://schemas.microsoft.com/office/drawing/2014/main" id="{E25B9F1F-63D2-85C2-EF4B-F9B095596669}"/>
              </a:ext>
            </a:extLst>
          </p:cNvPr>
          <p:cNvSpPr>
            <a:spLocks noGrp="1"/>
          </p:cNvSpPr>
          <p:nvPr>
            <p:ph type="body" sz="quarter" idx="51" hasCustomPrompt="1"/>
          </p:nvPr>
        </p:nvSpPr>
        <p:spPr>
          <a:xfrm>
            <a:off x="594649" y="1302132"/>
            <a:ext cx="5245042" cy="752574"/>
          </a:xfrm>
        </p:spPr>
        <p:txBody>
          <a:bodyPr/>
          <a:lstStyle>
            <a:lvl1pPr marL="0" indent="0">
              <a:buNone/>
              <a:defRPr sz="1200">
                <a:latin typeface="+mn-lt"/>
              </a:defRPr>
            </a:lvl1pPr>
          </a:lstStyle>
          <a:p>
            <a:pPr lvl="0"/>
            <a:r>
              <a:rPr lang="en-US" dirty="0"/>
              <a:t>Placeholder text, 12pt describe product further…</a:t>
            </a:r>
          </a:p>
        </p:txBody>
      </p:sp>
      <p:cxnSp>
        <p:nvCxnSpPr>
          <p:cNvPr id="20" name="Straight Connector 19">
            <a:extLst>
              <a:ext uri="{FF2B5EF4-FFF2-40B4-BE49-F238E27FC236}">
                <a16:creationId xmlns:a16="http://schemas.microsoft.com/office/drawing/2014/main" id="{1142E758-E005-2958-F759-B155CD89E4CC}"/>
              </a:ext>
            </a:extLst>
          </p:cNvPr>
          <p:cNvCxnSpPr>
            <a:cxnSpLocks/>
          </p:cNvCxnSpPr>
          <p:nvPr userDrawn="1"/>
        </p:nvCxnSpPr>
        <p:spPr>
          <a:xfrm>
            <a:off x="5194998" y="392668"/>
            <a:ext cx="77372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DED4D83-ADE9-C281-F845-4D05E4741B34}"/>
              </a:ext>
            </a:extLst>
          </p:cNvPr>
          <p:cNvSpPr/>
          <p:nvPr userDrawn="1"/>
        </p:nvSpPr>
        <p:spPr bwMode="auto">
          <a:xfrm>
            <a:off x="9422296" y="364601"/>
            <a:ext cx="2052870"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a:solidFill>
                  <a:srgbClr val="FF0000"/>
                </a:solidFill>
                <a:latin typeface="Segoe UI" panose="020B0502040204020203" pitchFamily="34" charset="0"/>
                <a:cs typeface="Segoe UI" panose="020B0502040204020203" pitchFamily="34" charset="0"/>
              </a:rPr>
              <a:t>DO NOT SHARE WITH CUSTOMERS</a:t>
            </a:r>
          </a:p>
        </p:txBody>
      </p:sp>
      <p:sp>
        <p:nvSpPr>
          <p:cNvPr id="5" name="Rectangle 4">
            <a:extLst>
              <a:ext uri="{FF2B5EF4-FFF2-40B4-BE49-F238E27FC236}">
                <a16:creationId xmlns:a16="http://schemas.microsoft.com/office/drawing/2014/main" id="{AF2D4D23-8598-C95B-9FC3-CB61D7F197A2}"/>
              </a:ext>
            </a:extLst>
          </p:cNvPr>
          <p:cNvSpPr/>
          <p:nvPr userDrawn="1"/>
        </p:nvSpPr>
        <p:spPr bwMode="auto">
          <a:xfrm>
            <a:off x="6896100" y="166466"/>
            <a:ext cx="4579066"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r">
              <a:defRPr/>
            </a:pPr>
            <a:r>
              <a:rPr lang="en-US" sz="900" dirty="0">
                <a:solidFill>
                  <a:schemeClr val="accent1"/>
                </a:solidFill>
                <a:latin typeface="Segoe UI" panose="020B0502040204020203" pitchFamily="34" charset="0"/>
                <a:cs typeface="Segoe UI" panose="020B0502040204020203" pitchFamily="34" charset="0"/>
              </a:rPr>
              <a:t>Solution Play: Migrate and Secure Windows Server and SQL Server for SMB</a:t>
            </a:r>
          </a:p>
        </p:txBody>
      </p:sp>
      <p:pic>
        <p:nvPicPr>
          <p:cNvPr id="7" name="Picture 6" descr="Azure has a new logo, but where do you download it? Here!">
            <a:extLst>
              <a:ext uri="{FF2B5EF4-FFF2-40B4-BE49-F238E27FC236}">
                <a16:creationId xmlns:a16="http://schemas.microsoft.com/office/drawing/2014/main" id="{ECDB6BB9-106A-86C2-7593-B243E3E8A1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81900" y="174100"/>
            <a:ext cx="236000" cy="2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852234"/>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0" userDrawn="1">
          <p15:clr>
            <a:srgbClr val="954F72"/>
          </p15:clr>
        </p15:guide>
        <p15:guide id="6" pos="1372">
          <p15:clr>
            <a:srgbClr val="954F72"/>
          </p15:clr>
        </p15:guide>
        <p15:guide id="7" pos="1556">
          <p15:clr>
            <a:srgbClr val="954F72"/>
          </p15:clr>
        </p15:guide>
        <p15:guide id="8" pos="1968" userDrawn="1">
          <p15:clr>
            <a:srgbClr val="954F72"/>
          </p15:clr>
        </p15:guide>
        <p15:guide id="9" pos="2160" userDrawn="1">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44" userDrawn="1">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ith 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588262" y="585216"/>
            <a:ext cx="8193024" cy="307777"/>
          </a:xfrm>
        </p:spPr>
        <p:txBody>
          <a:bodyPr/>
          <a:lstStyle>
            <a:lvl1pPr>
              <a:defRPr sz="2000" b="0" i="0">
                <a:solidFill>
                  <a:schemeClr val="tx1"/>
                </a:solidFill>
                <a:latin typeface="+mj-lt"/>
                <a:cs typeface="Segoe UI Semibold"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6425179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image" Target="../media/image2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585216"/>
            <a:ext cx="10430257" cy="338554"/>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591056"/>
            <a:ext cx="10426700" cy="91101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0" r:id="rId1"/>
    <p:sldLayoutId id="2147484833" r:id="rId2"/>
    <p:sldLayoutId id="2147484834" r:id="rId3"/>
    <p:sldLayoutId id="2147484835" r:id="rId4"/>
    <p:sldLayoutId id="2147484836" r:id="rId5"/>
    <p:sldLayoutId id="2147484837" r:id="rId6"/>
    <p:sldLayoutId id="2147484838" r:id="rId7"/>
    <p:sldLayoutId id="2147484839" r:id="rId8"/>
    <p:sldLayoutId id="2147484749" r:id="rId9"/>
  </p:sldLayoutIdLst>
  <p:transition>
    <p:fade/>
  </p:transition>
  <p:hf sldNum="0" hdr="0" dt="0"/>
  <p:txStyles>
    <p:titleStyle>
      <a:lvl1pPr algn="l" defTabSz="932742" rtl="0" eaLnBrk="1" latinLnBrk="0" hangingPunct="1">
        <a:lnSpc>
          <a:spcPct val="100000"/>
        </a:lnSpc>
        <a:spcBef>
          <a:spcPct val="0"/>
        </a:spcBef>
        <a:buNone/>
        <a:defRPr lang="en-US" sz="2200" b="0" kern="1200" cap="none" spc="0" baseline="0" dirty="0" smtClean="0">
          <a:ln w="3175">
            <a:noFill/>
          </a:ln>
          <a:solidFill>
            <a:schemeClr val="tx1"/>
          </a:solidFill>
          <a:effectLst/>
          <a:latin typeface="+mj-lt"/>
          <a:ea typeface="+mn-ea"/>
          <a:cs typeface="Segoe UI" pitchFamily="34" charset="0"/>
        </a:defRPr>
      </a:lvl1pPr>
    </p:titleStyle>
    <p:bodyStyle>
      <a:lvl1pPr marL="137160" marR="0" indent="-13716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sz="1600" kern="1200" spc="0" baseline="0">
          <a:solidFill>
            <a:schemeClr val="tx1"/>
          </a:solidFill>
          <a:latin typeface="+mn-lt"/>
          <a:ea typeface="+mn-ea"/>
          <a:cs typeface="Segoe UI" panose="020B0502040204020203" pitchFamily="34" charset="0"/>
        </a:defRPr>
      </a:lvl1pPr>
      <a:lvl2pPr marL="265176" marR="0" indent="-109728"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A5A5A5"/>
          </p15:clr>
        </p15:guide>
        <p15:guide id="2" pos="7680" userDrawn="1">
          <p15:clr>
            <a:srgbClr val="A5A5A5"/>
          </p15:clr>
        </p15:guide>
        <p15:guide id="3" pos="186" userDrawn="1">
          <p15:clr>
            <a:srgbClr val="A5A5A5"/>
          </p15:clr>
        </p15:guide>
        <p15:guide id="26" pos="7496" userDrawn="1">
          <p15:clr>
            <a:srgbClr val="A5A5A5"/>
          </p15:clr>
        </p15:guide>
        <p15:guide id="27" orient="horz" userDrawn="1">
          <p15:clr>
            <a:srgbClr val="A5A5A5"/>
          </p15:clr>
        </p15:guide>
        <p15:guide id="28" orient="horz" pos="4320" userDrawn="1">
          <p15:clr>
            <a:srgbClr val="A5A5A5"/>
          </p15:clr>
        </p15:guide>
        <p15:guide id="29" orient="horz" pos="184" userDrawn="1">
          <p15:clr>
            <a:srgbClr val="A5A5A5"/>
          </p15:clr>
        </p15:guide>
        <p15:guide id="40" orient="horz" pos="4134" userDrawn="1">
          <p15:clr>
            <a:srgbClr val="A5A5A5"/>
          </p15:clr>
        </p15:guide>
        <p15:guide id="42" pos="365" userDrawn="1">
          <p15:clr>
            <a:srgbClr val="C35EA4"/>
          </p15:clr>
        </p15:guide>
        <p15:guide id="43" orient="horz" pos="367" userDrawn="1">
          <p15:clr>
            <a:srgbClr val="C35EA4"/>
          </p15:clr>
        </p15:guide>
        <p15:guide id="44" orient="horz" pos="3953" userDrawn="1">
          <p15:clr>
            <a:srgbClr val="C35EA4"/>
          </p15:clr>
        </p15:guide>
        <p15:guide id="45" pos="7307"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Lower Label">
            <a:extLst>
              <a:ext uri="{FF2B5EF4-FFF2-40B4-BE49-F238E27FC236}">
                <a16:creationId xmlns:a16="http://schemas.microsoft.com/office/drawing/2014/main" id="{D6AB3C1D-DF2A-EDA3-D35C-1F83CE387F63}"/>
              </a:ext>
              <a:ext uri="{C183D7F6-B498-43B3-948B-1728B52AA6E4}">
                <adec:decorative xmlns:adec="http://schemas.microsoft.com/office/drawing/2017/decorative" val="1"/>
              </a:ext>
            </a:extLst>
          </p:cNvPr>
          <p:cNvSpPr/>
          <p:nvPr userDrawn="1"/>
        </p:nvSpPr>
        <p:spPr bwMode="auto">
          <a:xfrm>
            <a:off x="9115003" y="325384"/>
            <a:ext cx="2052870" cy="123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DO NOT SHARE WITH CUSTOMERS</a:t>
            </a:r>
          </a:p>
        </p:txBody>
      </p:sp>
      <p:sp>
        <p:nvSpPr>
          <p:cNvPr id="6" name="Upper Label">
            <a:extLst>
              <a:ext uri="{FF2B5EF4-FFF2-40B4-BE49-F238E27FC236}">
                <a16:creationId xmlns:a16="http://schemas.microsoft.com/office/drawing/2014/main" id="{BDF2BAA1-FB65-0034-EB96-447DB8CF4563}"/>
              </a:ext>
              <a:ext uri="{C183D7F6-B498-43B3-948B-1728B52AA6E4}">
                <adec:decorative xmlns:adec="http://schemas.microsoft.com/office/drawing/2017/decorative" val="1"/>
              </a:ext>
            </a:extLst>
          </p:cNvPr>
          <p:cNvSpPr/>
          <p:nvPr userDrawn="1"/>
        </p:nvSpPr>
        <p:spPr bwMode="auto">
          <a:xfrm>
            <a:off x="5527976" y="183280"/>
            <a:ext cx="5639897" cy="1384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srgbClr val="48C5B1"/>
                </a:solidFill>
                <a:effectLst/>
                <a:uLnTx/>
                <a:uFillTx/>
                <a:latin typeface="Segoe UI" panose="020B0502040204020203" pitchFamily="34" charset="0"/>
                <a:ea typeface="+mn-ea"/>
                <a:cs typeface="Segoe UI" panose="020B0502040204020203" pitchFamily="34" charset="0"/>
              </a:rPr>
              <a:t>Solution Play Sales Journeys: Migrate and Secure Windows Server and SQL Server for SMB</a:t>
            </a:r>
          </a:p>
        </p:txBody>
      </p:sp>
      <p:pic>
        <p:nvPicPr>
          <p:cNvPr id="4" name="Fabric Icon">
            <a:extLst>
              <a:ext uri="{FF2B5EF4-FFF2-40B4-BE49-F238E27FC236}">
                <a16:creationId xmlns:a16="http://schemas.microsoft.com/office/drawing/2014/main" id="{AA2C8D55-4843-412A-7BF7-07A89A191E46}"/>
              </a:ext>
              <a:ext uri="{C183D7F6-B498-43B3-948B-1728B52AA6E4}">
                <adec:decorative xmlns:adec="http://schemas.microsoft.com/office/drawing/2017/decorative" val="1"/>
              </a:ext>
            </a:extLst>
          </p:cNvPr>
          <p:cNvPicPr>
            <a:picLocks noChangeAspect="1"/>
          </p:cNvPicPr>
          <p:nvPr userDrawn="1"/>
        </p:nvPicPr>
        <p:blipFill>
          <a:blip r:embed="rId22"/>
          <a:stretch>
            <a:fillRect/>
          </a:stretch>
        </p:blipFill>
        <p:spPr>
          <a:xfrm>
            <a:off x="11368897" y="186277"/>
            <a:ext cx="235999" cy="235999"/>
          </a:xfrm>
          <a:prstGeom prst="rect">
            <a:avLst/>
          </a:prstGeom>
        </p:spPr>
      </p:pic>
      <p:sp>
        <p:nvSpPr>
          <p:cNvPr id="37" name="Copy">
            <a:extLst>
              <a:ext uri="{FF2B5EF4-FFF2-40B4-BE49-F238E27FC236}">
                <a16:creationId xmlns:a16="http://schemas.microsoft.com/office/drawing/2014/main" id="{B7DCC525-3501-0DCD-B771-F98AE160DE0D}"/>
              </a:ext>
            </a:extLst>
          </p:cNvPr>
          <p:cNvSpPr>
            <a:spLocks noGrp="1"/>
          </p:cNvSpPr>
          <p:nvPr>
            <p:ph type="body" idx="1"/>
          </p:nvPr>
        </p:nvSpPr>
        <p:spPr>
          <a:xfrm>
            <a:off x="584200" y="1825625"/>
            <a:ext cx="10769600" cy="4351338"/>
          </a:xfrm>
          <a:prstGeom prst="rect">
            <a:avLst/>
          </a:prstGeom>
        </p:spPr>
        <p:txBody>
          <a:bodyPr vert="horz" lIns="91440" tIns="45720" rIns="91440" bIns="45720" rtlCol="0">
            <a:noAutofit/>
          </a:bodyPr>
          <a:lstStyle/>
          <a:p>
            <a:pPr lvl="0"/>
            <a:r>
              <a:rPr lang="en-US" dirty="0"/>
              <a:t>Click to edit Master text styles</a:t>
            </a:r>
          </a:p>
          <a:p>
            <a:pPr marL="0" marR="0" lvl="1"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pPr>
            <a:r>
              <a:rPr lang="en-US" dirty="0"/>
              <a:t>Second level</a:t>
            </a:r>
          </a:p>
          <a:p>
            <a:pPr lvl="2"/>
            <a:r>
              <a:rPr lang="en-US" dirty="0"/>
              <a:t>Third level</a:t>
            </a:r>
          </a:p>
          <a:p>
            <a:pPr lvl="3"/>
            <a:r>
              <a:rPr lang="en-US" dirty="0"/>
              <a:t>Fourth level</a:t>
            </a:r>
          </a:p>
          <a:p>
            <a:pPr lvl="4"/>
            <a:r>
              <a:rPr lang="en-US" dirty="0"/>
              <a:t>Fifth level</a:t>
            </a:r>
          </a:p>
        </p:txBody>
      </p:sp>
      <p:sp>
        <p:nvSpPr>
          <p:cNvPr id="35" name="Slide Title">
            <a:extLst>
              <a:ext uri="{FF2B5EF4-FFF2-40B4-BE49-F238E27FC236}">
                <a16:creationId xmlns:a16="http://schemas.microsoft.com/office/drawing/2014/main" id="{27763AFE-5DF2-DE92-DCF5-D1B49D1895D2}"/>
              </a:ext>
            </a:extLst>
          </p:cNvPr>
          <p:cNvSpPr>
            <a:spLocks noGrp="1"/>
          </p:cNvSpPr>
          <p:nvPr>
            <p:ph type="title"/>
          </p:nvPr>
        </p:nvSpPr>
        <p:spPr>
          <a:xfrm>
            <a:off x="584200" y="585215"/>
            <a:ext cx="10769600" cy="523220"/>
          </a:xfrm>
          <a:prstGeom prst="rect">
            <a:avLst/>
          </a:prstGeom>
        </p:spPr>
        <p:txBody>
          <a:bodyPr vert="horz" lIns="91440" tIns="45720" rIns="91440" bIns="45720" rtlCol="0" anchor="t">
            <a:spAutoFit/>
          </a:bodyPr>
          <a:lstStyle/>
          <a:p>
            <a:r>
              <a:rPr lang="en-US"/>
              <a:t>Click to edit Master title style</a:t>
            </a:r>
            <a:endParaRPr lang="en-US" dirty="0"/>
          </a:p>
        </p:txBody>
      </p:sp>
    </p:spTree>
    <p:extLst>
      <p:ext uri="{BB962C8B-B14F-4D97-AF65-F5344CB8AC3E}">
        <p14:creationId xmlns:p14="http://schemas.microsoft.com/office/powerpoint/2010/main" val="470636358"/>
      </p:ext>
    </p:extLst>
  </p:cSld>
  <p:clrMap bg1="lt1" tx1="dk1" bg2="lt2" tx2="dk2" accent1="accent1" accent2="accent2" accent3="accent3" accent4="accent4" accent5="accent5" accent6="accent6" hlink="hlink" folHlink="folHlink"/>
  <p:sldLayoutIdLst>
    <p:sldLayoutId id="2147484845" r:id="rId1"/>
    <p:sldLayoutId id="2147484846" r:id="rId2"/>
    <p:sldLayoutId id="2147484847" r:id="rId3"/>
    <p:sldLayoutId id="2147484848" r:id="rId4"/>
    <p:sldLayoutId id="2147484849" r:id="rId5"/>
    <p:sldLayoutId id="2147484850" r:id="rId6"/>
    <p:sldLayoutId id="2147484851" r:id="rId7"/>
    <p:sldLayoutId id="2147484852" r:id="rId8"/>
    <p:sldLayoutId id="2147484853" r:id="rId9"/>
    <p:sldLayoutId id="2147484854" r:id="rId10"/>
    <p:sldLayoutId id="2147484855" r:id="rId11"/>
    <p:sldLayoutId id="2147484856" r:id="rId12"/>
    <p:sldLayoutId id="2147484864" r:id="rId13"/>
    <p:sldLayoutId id="2147484857" r:id="rId14"/>
    <p:sldLayoutId id="2147484858" r:id="rId15"/>
    <p:sldLayoutId id="2147484859" r:id="rId16"/>
    <p:sldLayoutId id="2147484860" r:id="rId17"/>
    <p:sldLayoutId id="2147484861" r:id="rId18"/>
    <p:sldLayoutId id="2147484862" r:id="rId19"/>
    <p:sldLayoutId id="2147484863" r:id="rId20"/>
  </p:sldLayoutIdLst>
  <p:transition>
    <p:fade/>
  </p:transition>
  <p:hf sldNum="0" hdr="0" dt="0"/>
  <p:txStyles>
    <p:titleStyle>
      <a:lvl1pPr algn="l" defTabSz="932742" rtl="0" eaLnBrk="1" latinLnBrk="0" hangingPunct="1">
        <a:lnSpc>
          <a:spcPct val="100000"/>
        </a:lnSpc>
        <a:spcBef>
          <a:spcPct val="0"/>
        </a:spcBef>
        <a:buNone/>
        <a:defRPr lang="en-US" sz="2800" b="0" kern="1200" cap="none" spc="0" baseline="0" dirty="0" smtClean="0">
          <a:ln w="3175">
            <a:noFill/>
          </a:ln>
          <a:solidFill>
            <a:srgbClr val="225B6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defRPr kumimoji="0" lang="en-US" sz="1600" u="none" strike="noStrike" kern="1200" cap="none" spc="0" normalizeH="0" baseline="0" dirty="0">
          <a:ln>
            <a:noFill/>
          </a:ln>
          <a:solidFill>
            <a:srgbClr val="225B61"/>
          </a:solidFill>
          <a:effectLst/>
          <a:uLnTx/>
          <a:uFillTx/>
          <a:latin typeface="Segoe UI Semibold"/>
          <a:ea typeface="+mn-ea"/>
          <a:cs typeface="Segoe UI Semibold"/>
        </a:defRPr>
      </a:lvl1pPr>
      <a:lvl2pPr marL="0" marR="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defRPr kumimoji="0" lang="en-US" sz="1400" b="0" i="0" u="none" strike="noStrike" kern="1200" cap="none" spc="0" normalizeH="0" baseline="0" noProof="0" dirty="0">
          <a:ln>
            <a:noFill/>
          </a:ln>
          <a:solidFill>
            <a:srgbClr val="48C5B1"/>
          </a:solidFill>
          <a:effectLst/>
          <a:uLnTx/>
          <a:uFillTx/>
          <a:latin typeface="Segoe UI Semibold"/>
          <a:ea typeface="+mn-ea"/>
          <a:cs typeface="Segoe UI Semibold"/>
        </a:defRPr>
      </a:lvl2pPr>
      <a:lvl3pPr marL="0" marR="0" indent="0" algn="l" defTabSz="932742" rtl="0" eaLnBrk="1" fontAlgn="auto" latinLnBrk="0" hangingPunct="1">
        <a:lnSpc>
          <a:spcPct val="100000"/>
        </a:lnSpc>
        <a:spcBef>
          <a:spcPts val="0"/>
        </a:spcBef>
        <a:spcAft>
          <a:spcPts val="600"/>
        </a:spcAft>
        <a:buClrTx/>
        <a:buSzPct val="90000"/>
        <a:buFont typeface="Arial" panose="020B0604020202020204" pitchFamily="34" charset="0"/>
        <a:buNone/>
        <a:tabLst/>
        <a:defRPr sz="12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000" kern="1200" spc="0" baseline="0">
          <a:solidFill>
            <a:schemeClr val="tx1"/>
          </a:solidFill>
          <a:latin typeface="+mn-lt"/>
          <a:ea typeface="+mn-ea"/>
          <a:cs typeface="+mn-cs"/>
        </a:defRPr>
      </a:lvl4pPr>
      <a:lvl5pPr marL="228600" marR="0" indent="-228600" algn="l" defTabSz="932742" rtl="0" eaLnBrk="1" fontAlgn="auto" latinLnBrk="0" hangingPunct="1">
        <a:lnSpc>
          <a:spcPct val="100000"/>
        </a:lnSpc>
        <a:spcBef>
          <a:spcPts val="0"/>
        </a:spcBef>
        <a:spcAft>
          <a:spcPts val="600"/>
        </a:spcAft>
        <a:buClrTx/>
        <a:buSzPct val="90000"/>
        <a:buFont typeface="Wingdings" panose="05000000000000000000" pitchFamily="2" charset="2"/>
        <a:buChar char=""/>
        <a:tabLst/>
        <a:defRPr sz="10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A5A5A5"/>
          </p15:clr>
        </p15:guide>
        <p15:guide id="2" pos="7680">
          <p15:clr>
            <a:srgbClr val="A5A5A5"/>
          </p15:clr>
        </p15:guide>
        <p15:guide id="3" pos="186">
          <p15:clr>
            <a:srgbClr val="A5A5A5"/>
          </p15:clr>
        </p15:guide>
        <p15:guide id="26" pos="7496">
          <p15:clr>
            <a:srgbClr val="A5A5A5"/>
          </p15:clr>
        </p15:guide>
        <p15:guide id="27" orient="horz">
          <p15:clr>
            <a:srgbClr val="A5A5A5"/>
          </p15:clr>
        </p15:guide>
        <p15:guide id="28" orient="horz" pos="4320">
          <p15:clr>
            <a:srgbClr val="A5A5A5"/>
          </p15:clr>
        </p15:guide>
        <p15:guide id="29" orient="horz" pos="184">
          <p15:clr>
            <a:srgbClr val="A5A5A5"/>
          </p15:clr>
        </p15:guide>
        <p15:guide id="40" orient="horz" pos="4134">
          <p15:clr>
            <a:srgbClr val="A5A5A5"/>
          </p15:clr>
        </p15:guide>
        <p15:guide id="42" pos="365">
          <p15:clr>
            <a:srgbClr val="C35EA4"/>
          </p15:clr>
        </p15:guide>
        <p15:guide id="43" orient="horz" pos="367">
          <p15:clr>
            <a:srgbClr val="C35EA4"/>
          </p15:clr>
        </p15:guide>
        <p15:guide id="44" orient="horz" pos="3953">
          <p15:clr>
            <a:srgbClr val="C35EA4"/>
          </p15:clr>
        </p15:guide>
        <p15:guide id="45" pos="7307">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partner.microsoft.com/en-us/asset/collection/microsoft-customer-engagement-methodology-mcem-for-partners#/"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3" Type="http://schemas.openxmlformats.org/officeDocument/2006/relationships/hyperlink" Target="https://partner.microsoft.com/en-us/asset/collection/industry-dream-demos-and-dream-demo-in-a-box#/" TargetMode="External"/><Relationship Id="rId18" Type="http://schemas.openxmlformats.org/officeDocument/2006/relationships/hyperlink" Target="https://aka.ms/IPCLASWorkbook" TargetMode="External"/><Relationship Id="rId26" Type="http://schemas.openxmlformats.org/officeDocument/2006/relationships/hyperlink" Target="https://msxinsights.microsoft.com/User/groups/79/report/9567c90c-2a3a-4bb2-aca6-1a28e41dd841/94/0?reportTab=ReportSectionea5911ea514cb05ca043" TargetMode="External"/><Relationship Id="rId3" Type="http://schemas.openxmlformats.org/officeDocument/2006/relationships/hyperlink" Target="https://info.microsoft.com/ww-landing-forrester-new-tech-tei-fabric.html?lcid=en-us&amp;culture=en-us&amp;country=us" TargetMode="External"/><Relationship Id="rId21" Type="http://schemas.openxmlformats.org/officeDocument/2006/relationships/hyperlink" Target="https://partner.microsoft.com/en-us/asset/detail/key-partner-resources-to-know-cloud-ascent-mp4" TargetMode="External"/><Relationship Id="rId7" Type="http://schemas.openxmlformats.org/officeDocument/2006/relationships/hyperlink" Target="https://www.microsoft.com/azure/partners/fasttrack-for-azure" TargetMode="External"/><Relationship Id="rId12" Type="http://schemas.openxmlformats.org/officeDocument/2006/relationships/hyperlink" Target="https://learn.microsoft.com/en-us/fabric/get-started/end-to-end-tutorials" TargetMode="External"/><Relationship Id="rId17" Type="http://schemas.openxmlformats.org/officeDocument/2006/relationships/hyperlink" Target="https://aka.ms/IndirectProviderOverview" TargetMode="External"/><Relationship Id="rId25" Type="http://schemas.openxmlformats.org/officeDocument/2006/relationships/hyperlink" Target="https://msxinsights.microsoft.com/User/groups/79/report/9567c90c-2a3a-4bb2-aca6-1a28e41dd841/94/0?reportTab=ReportSectionf4b77b469bbf1207ac61" TargetMode="External"/><Relationship Id="rId33" Type="http://schemas.openxmlformats.org/officeDocument/2006/relationships/hyperlink" Target="https://partner.microsoft.com/en-US/asset/collection/power-business-decisions-with-csa-workshop-resources#/" TargetMode="External"/><Relationship Id="rId2" Type="http://schemas.openxmlformats.org/officeDocument/2006/relationships/hyperlink" Target="https://partner.microsoft.com/en-us/asset/collection/fabric-readiness-and-enablement-resources#/" TargetMode="External"/><Relationship Id="rId16" Type="http://schemas.openxmlformats.org/officeDocument/2006/relationships/hyperlink" Target="https://aka.ms/PowerBusinessDecisionsCohortGuide" TargetMode="External"/><Relationship Id="rId20" Type="http://schemas.openxmlformats.org/officeDocument/2006/relationships/hyperlink" Target="https://partner.microsoft.com/en-us/solutions/cloudascent" TargetMode="External"/><Relationship Id="rId29" Type="http://schemas.openxmlformats.org/officeDocument/2006/relationships/hyperlink" Target="https://aka.ms/SMBFabricOFT" TargetMode="External"/><Relationship Id="rId1" Type="http://schemas.openxmlformats.org/officeDocument/2006/relationships/slideLayout" Target="../slideLayouts/slideLayout22.xml"/><Relationship Id="rId6" Type="http://schemas.openxmlformats.org/officeDocument/2006/relationships/hyperlink" Target="https://aka.ms/AzurePLOfferings" TargetMode="External"/><Relationship Id="rId11" Type="http://schemas.openxmlformats.org/officeDocument/2006/relationships/hyperlink" Target="https://learn.get365ready.com/site/not_logged_in?from=%2Fuser_dashboard&amp;log_in_required=true" TargetMode="External"/><Relationship Id="rId24" Type="http://schemas.openxmlformats.org/officeDocument/2006/relationships/hyperlink" Target="https://aka.ms/MigrationOfferOFT" TargetMode="External"/><Relationship Id="rId32" Type="http://schemas.openxmlformats.org/officeDocument/2006/relationships/hyperlink" Target="https://aka.ms/SMBFabricPitchDeck" TargetMode="External"/><Relationship Id="rId5" Type="http://schemas.openxmlformats.org/officeDocument/2006/relationships/hyperlink" Target="https://aka.ms/ammpartners" TargetMode="External"/><Relationship Id="rId15" Type="http://schemas.openxmlformats.org/officeDocument/2006/relationships/hyperlink" Target="https://aka.ms/AzureWellArchitectedFramework" TargetMode="External"/><Relationship Id="rId23" Type="http://schemas.openxmlformats.org/officeDocument/2006/relationships/hyperlink" Target="https://aka.ms/MigrationFactoryOffer" TargetMode="External"/><Relationship Id="rId28" Type="http://schemas.openxmlformats.org/officeDocument/2006/relationships/hyperlink" Target="https://learn.microsoft.com/en-us/fabric/get-started/fabric-trial?wt.mc_id=fabric_12_webpage_gdc&amp;culture=en-us&amp;country=us#start-the-fabric-trial" TargetMode="External"/><Relationship Id="rId10" Type="http://schemas.openxmlformats.org/officeDocument/2006/relationships/hyperlink" Target="https://aka.ms/CommercialPartnerIncentivesGuide" TargetMode="External"/><Relationship Id="rId19" Type="http://schemas.openxmlformats.org/officeDocument/2006/relationships/hyperlink" Target="https://microsoft.sharepoint.com/:p:/r/teams/MySMCpedia/_layouts/15/Doc.aspx?sourcedoc=%7B97F55318-325A-4A74-AF9A-2F70C893AAE8%7D&amp;file=CloudAscent%20Indirect%20Workbooks%20Training.pptx&amp;action=edit&amp;mobileredirect=true" TargetMode="External"/><Relationship Id="rId31" Type="http://schemas.openxmlformats.org/officeDocument/2006/relationships/hyperlink" Target="https://aka.ms/VirtualMultiCustomerBriefings" TargetMode="External"/><Relationship Id="rId4" Type="http://schemas.openxmlformats.org/officeDocument/2006/relationships/hyperlink" Target="https://aka.ms/AMMPInfraSpecialization" TargetMode="External"/><Relationship Id="rId9" Type="http://schemas.openxmlformats.org/officeDocument/2006/relationships/hyperlink" Target="https://aka.ms/AzureFastTrackNomination" TargetMode="External"/><Relationship Id="rId14" Type="http://schemas.openxmlformats.org/officeDocument/2006/relationships/hyperlink" Target="https://learn.microsoft.com/en-us/partner-center/incentives-enroll" TargetMode="External"/><Relationship Id="rId22" Type="http://schemas.openxmlformats.org/officeDocument/2006/relationships/hyperlink" Target="https://learn.microsoft.com/en-us/fabric/get-started/copilot-fabric-overview#enable-copilot" TargetMode="External"/><Relationship Id="rId27" Type="http://schemas.openxmlformats.org/officeDocument/2006/relationships/hyperlink" Target="https://partner.microsoft.com/en-us/asset/detail/fabricsku-calculator-partner-ready-mp4" TargetMode="External"/><Relationship Id="rId30" Type="http://schemas.openxmlformats.org/officeDocument/2006/relationships/hyperlink" Target="https://aka.ms/SMBFabricOnePager" TargetMode="External"/><Relationship Id="rId8" Type="http://schemas.openxmlformats.org/officeDocument/2006/relationships/hyperlink" Target="https://aka.ms/oneas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95A9A-C0C6-2679-8C5E-C076F5795283}"/>
            </a:ext>
          </a:extLst>
        </p:cNvPr>
        <p:cNvGrpSpPr/>
        <p:nvPr/>
      </p:nvGrpSpPr>
      <p:grpSpPr>
        <a:xfrm>
          <a:off x="0" y="0"/>
          <a:ext cx="0" cy="0"/>
          <a:chOff x="0" y="0"/>
          <a:chExt cx="0" cy="0"/>
        </a:xfrm>
      </p:grpSpPr>
      <p:sp>
        <p:nvSpPr>
          <p:cNvPr id="33" name="Lower Callout Background">
            <a:extLst>
              <a:ext uri="{FF2B5EF4-FFF2-40B4-BE49-F238E27FC236}">
                <a16:creationId xmlns:a16="http://schemas.microsoft.com/office/drawing/2014/main" id="{08DF663A-A9DF-4915-AA8D-FDBB2EC78ECF}"/>
              </a:ext>
              <a:ext uri="{C183D7F6-B498-43B3-948B-1728B52AA6E4}">
                <adec:decorative xmlns:adec="http://schemas.microsoft.com/office/drawing/2017/decorative" val="1"/>
              </a:ext>
            </a:extLst>
          </p:cNvPr>
          <p:cNvSpPr/>
          <p:nvPr/>
        </p:nvSpPr>
        <p:spPr bwMode="auto">
          <a:xfrm>
            <a:off x="4046458" y="3057514"/>
            <a:ext cx="8145542" cy="3164842"/>
          </a:xfrm>
          <a:prstGeom prst="rect">
            <a:avLst/>
          </a:prstGeom>
          <a:solidFill>
            <a:srgbClr val="FFF8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 name="Lower Callout Title">
            <a:extLst>
              <a:ext uri="{FF2B5EF4-FFF2-40B4-BE49-F238E27FC236}">
                <a16:creationId xmlns:a16="http://schemas.microsoft.com/office/drawing/2014/main" id="{7ADEE875-0803-08A2-E994-4C514F64D0FC}"/>
              </a:ext>
            </a:extLst>
          </p:cNvPr>
          <p:cNvSpPr>
            <a:spLocks noGrp="1"/>
          </p:cNvSpPr>
          <p:nvPr>
            <p:ph sz="quarter" idx="20"/>
          </p:nvPr>
        </p:nvSpPr>
        <p:spPr>
          <a:xfrm>
            <a:off x="4046459" y="3058469"/>
            <a:ext cx="8145542" cy="2723823"/>
          </a:xfrm>
          <a:noFill/>
        </p:spPr>
        <p:txBody>
          <a:bodyPr>
            <a:spAutoFit/>
          </a:bodyPr>
          <a:lstStyle/>
          <a:p>
            <a:r>
              <a:rPr lang="en-US" dirty="0"/>
              <a:t>What is MCEM?</a:t>
            </a:r>
          </a:p>
          <a:p>
            <a:pPr lvl="2"/>
            <a:r>
              <a:rPr lang="en-US" dirty="0"/>
              <a:t>The </a:t>
            </a:r>
            <a:r>
              <a:rPr lang="en-US" dirty="0">
                <a:solidFill>
                  <a:srgbClr val="225B62"/>
                </a:solidFill>
                <a:latin typeface="+mj-lt"/>
              </a:rPr>
              <a:t>Microsoft Customer Engagement Methodology </a:t>
            </a:r>
            <a:r>
              <a:rPr lang="en-US" dirty="0"/>
              <a:t>(MCEM) ) is a framework that takes a consultative and relationship-based approach to selling, putting customer outcomes at the center of the sales process.</a:t>
            </a:r>
            <a:br>
              <a:rPr lang="en-US" dirty="0"/>
            </a:br>
            <a:endParaRPr lang="en-US" dirty="0"/>
          </a:p>
          <a:p>
            <a:r>
              <a:rPr lang="en-US" dirty="0"/>
              <a:t>Why is it important?</a:t>
            </a:r>
          </a:p>
          <a:p>
            <a:pPr lvl="2"/>
            <a:r>
              <a:rPr lang="en-US" dirty="0"/>
              <a:t>Every Microsoft Partner has an opportunity and obligation to build long-term customer relationships built on trust, our promise to deliver on commitments, and the increased value our solutions bring to our customers.</a:t>
            </a:r>
          </a:p>
          <a:p>
            <a:pPr lvl="2"/>
            <a:r>
              <a:rPr lang="en-US" dirty="0"/>
              <a:t>Utilizing the MCEM framework enables Partners to improve all aspects of customer experience and understand how to expand relevance in each room of our customer's house.</a:t>
            </a:r>
          </a:p>
          <a:p>
            <a:r>
              <a:rPr lang="en-US" sz="1200" dirty="0">
                <a:solidFill>
                  <a:srgbClr val="49C5B1"/>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Learn more about how MCEM can help you sell Microsoft solutions.</a:t>
            </a:r>
            <a:endParaRPr lang="en-US" sz="1200" dirty="0">
              <a:solidFill>
                <a:srgbClr val="49C5B1"/>
              </a:solidFill>
            </a:endParaRPr>
          </a:p>
        </p:txBody>
      </p:sp>
      <p:sp>
        <p:nvSpPr>
          <p:cNvPr id="8" name="Upper Left Copy">
            <a:extLst>
              <a:ext uri="{FF2B5EF4-FFF2-40B4-BE49-F238E27FC236}">
                <a16:creationId xmlns:a16="http://schemas.microsoft.com/office/drawing/2014/main" id="{196EDD4D-C80D-1E62-8D83-B647F1334366}"/>
              </a:ext>
            </a:extLst>
          </p:cNvPr>
          <p:cNvSpPr>
            <a:spLocks noGrp="1"/>
          </p:cNvSpPr>
          <p:nvPr>
            <p:ph sz="quarter" idx="17"/>
          </p:nvPr>
        </p:nvSpPr>
        <p:spPr>
          <a:xfrm>
            <a:off x="4313237" y="691691"/>
            <a:ext cx="7628391" cy="2365824"/>
          </a:xfrm>
          <a:noFill/>
        </p:spPr>
        <p:txBody>
          <a:bodyPr/>
          <a:lstStyle/>
          <a:p>
            <a:r>
              <a:rPr lang="en-US" dirty="0"/>
              <a:t>How to use Solution Play Sales Journeys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The </a:t>
            </a:r>
            <a:r>
              <a:rPr lang="en-US" sz="1200" dirty="0">
                <a:solidFill>
                  <a:srgbClr val="225B62"/>
                </a:solidFill>
                <a:latin typeface="+mj-lt"/>
                <a:cs typeface="+mn-cs"/>
              </a:rPr>
              <a:t>Power Business Decisions with Cloud Scale Analytics Sales Journey </a:t>
            </a: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includes resources to determine customers needs, provide solutions and support, and ultimately execute this Solution Play.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The sales journey provides the five stages of  </a:t>
            </a:r>
            <a:r>
              <a:rPr lang="en-US" sz="1200" dirty="0">
                <a:solidFill>
                  <a:srgbClr val="225B62"/>
                </a:solidFill>
                <a:latin typeface="+mj-lt"/>
                <a:cs typeface="+mn-cs"/>
              </a:rPr>
              <a:t>Microsoft Customer Engagement Methodology </a:t>
            </a:r>
            <a:r>
              <a:rPr lang="en-US" sz="1200" dirty="0">
                <a:solidFill>
                  <a:srgbClr val="000000"/>
                </a:solidFill>
                <a:latin typeface="Segoe UI" panose="020B0502040204020203" pitchFamily="34" charset="0"/>
                <a:cs typeface="Segoe UI" panose="020B0502040204020203" pitchFamily="34" charset="0"/>
              </a:rPr>
              <a:t>(MCEM) and the outcomes aligned to each stage for both Microsoft and your customer. Utilize the resources for hero activities in each stage to help you achieve success. Note that the journeys will continue to update as new Solution Play resources, programs, assets become available. </a:t>
            </a:r>
            <a:endPar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7" name="Left Column Copy">
            <a:extLst>
              <a:ext uri="{FF2B5EF4-FFF2-40B4-BE49-F238E27FC236}">
                <a16:creationId xmlns:a16="http://schemas.microsoft.com/office/drawing/2014/main" id="{E75349AF-333F-5FB2-722A-FE7265D81B9B}"/>
              </a:ext>
            </a:extLst>
          </p:cNvPr>
          <p:cNvSpPr>
            <a:spLocks noGrp="1"/>
          </p:cNvSpPr>
          <p:nvPr>
            <p:ph sz="quarter" idx="16"/>
          </p:nvPr>
        </p:nvSpPr>
        <p:spPr/>
        <p:txBody>
          <a:bodyPr/>
          <a:lstStyle/>
          <a:p>
            <a:r>
              <a:rPr kumimoji="0" lang="en-US" sz="1600" b="1" i="0" u="none" strike="noStrike" kern="1200" cap="none" spc="0" normalizeH="0" baseline="0" noProof="0" dirty="0">
                <a:ln>
                  <a:noFill/>
                </a:ln>
                <a:solidFill>
                  <a:srgbClr val="FFFFFF"/>
                </a:solidFill>
                <a:effectLst/>
                <a:uLnTx/>
                <a:uFillTx/>
                <a:latin typeface="Segoe UI Semibold" panose="020B0502040204020203" pitchFamily="34" charset="0"/>
                <a:ea typeface="+mn-ea"/>
                <a:cs typeface="Segoe UI Semibold" panose="020B0502040204020203" pitchFamily="34" charset="0"/>
              </a:rPr>
              <a:t>Cloud Solution Area</a:t>
            </a:r>
            <a:r>
              <a:rPr kumimoji="0" lang="en-US" sz="1200" b="1" i="0" u="none" strike="noStrike" kern="1200" cap="none" spc="0" normalizeH="0" baseline="0" noProof="0" dirty="0">
                <a:ln>
                  <a:noFill/>
                </a:ln>
                <a:solidFill>
                  <a:srgbClr val="FFFFFF"/>
                </a:solidFill>
                <a:effectLst/>
                <a:uLnTx/>
                <a:uFillTx/>
                <a:latin typeface="Segoe UI Semibold" panose="020B0502040204020203" pitchFamily="34" charset="0"/>
                <a:ea typeface="+mn-ea"/>
                <a:cs typeface="Segoe UI Semibold" panose="020B0502040204020203" pitchFamily="34" charset="0"/>
              </a:rPr>
              <a:t>:</a:t>
            </a:r>
            <a:endParaRPr kumimoji="0" lang="en-US" sz="1200" b="1" i="1"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lvl="3"/>
            <a:r>
              <a:rPr kumimoji="0" lang="en-US" sz="1000" b="0" i="0" u="none" strike="noStrike" kern="1200" cap="none" spc="-1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Azure</a:t>
            </a:r>
            <a:br>
              <a:rPr kumimoji="0" lang="en-US" b="0" i="0" u="none" strike="noStrike" kern="1200" cap="none" spc="-1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b="0" i="0" u="none" strike="noStrike" kern="1200" cap="none" spc="-1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r>
              <a:rPr kumimoji="0" lang="en-US" b="1" i="0" u="none" strike="noStrike" kern="1200" cap="none" spc="0" normalizeH="0" baseline="0" noProof="0" dirty="0">
                <a:ln>
                  <a:noFill/>
                </a:ln>
                <a:solidFill>
                  <a:srgbClr val="FFFFFF"/>
                </a:solidFill>
                <a:effectLst/>
                <a:uLnTx/>
                <a:uFillTx/>
                <a:latin typeface="Segoe UI Semibold" panose="020B0502040204020203" pitchFamily="34" charset="0"/>
                <a:ea typeface="+mn-ea"/>
                <a:cs typeface="Segoe UI Semibold" panose="020B0502040204020203" pitchFamily="34" charset="0"/>
              </a:rPr>
              <a:t>Solution Play</a:t>
            </a:r>
            <a:r>
              <a:rPr kumimoji="0" lang="en-US" sz="1450" b="1" i="0" u="none" strike="noStrike" kern="1200" cap="none" spc="0" normalizeH="0" baseline="0" noProof="0" dirty="0">
                <a:ln>
                  <a:noFill/>
                </a:ln>
                <a:solidFill>
                  <a:srgbClr val="FFFFFF"/>
                </a:solidFill>
                <a:effectLst/>
                <a:uLnTx/>
                <a:uFillTx/>
                <a:latin typeface="Segoe UI Semibold" panose="020B0502040204020203" pitchFamily="34" charset="0"/>
                <a:ea typeface="+mn-ea"/>
                <a:cs typeface="Segoe UI Semibold" panose="020B0502040204020203" pitchFamily="34" charset="0"/>
              </a:rPr>
              <a:t>:</a:t>
            </a:r>
            <a:endParaRPr kumimoji="0" lang="en-US" sz="1450" b="1" i="1"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lvl="3"/>
            <a:r>
              <a:rPr lang="en-US" spc="-10" dirty="0">
                <a:solidFill>
                  <a:srgbClr val="FFFFFF"/>
                </a:solidFill>
                <a:latin typeface="Segoe UI" panose="020B0502040204020203" pitchFamily="34" charset="0"/>
                <a:cs typeface="Segoe UI" panose="020B0502040204020203" pitchFamily="34" charset="0"/>
              </a:rPr>
              <a:t>Power Business Decisions with Cloud Scale Analytics for SMB</a:t>
            </a:r>
            <a:br>
              <a:rPr lang="en-US" spc="-10" dirty="0">
                <a:solidFill>
                  <a:srgbClr val="FFFFFF"/>
                </a:solidFill>
                <a:latin typeface="Segoe UI" panose="020B0502040204020203" pitchFamily="34" charset="0"/>
                <a:cs typeface="Segoe UI" panose="020B0502040204020203" pitchFamily="34" charset="0"/>
              </a:rPr>
            </a:br>
            <a:endParaRPr lang="en-US" spc="-10" dirty="0">
              <a:solidFill>
                <a:srgbClr val="FFFFFF"/>
              </a:solidFill>
              <a:latin typeface="Segoe UI" panose="020B0502040204020203" pitchFamily="34" charset="0"/>
              <a:cs typeface="Segoe UI" panose="020B0502040204020203" pitchFamily="34" charset="0"/>
            </a:endParaRPr>
          </a:p>
        </p:txBody>
      </p:sp>
      <p:sp>
        <p:nvSpPr>
          <p:cNvPr id="4" name="Slide Title">
            <a:extLst>
              <a:ext uri="{FF2B5EF4-FFF2-40B4-BE49-F238E27FC236}">
                <a16:creationId xmlns:a16="http://schemas.microsoft.com/office/drawing/2014/main" id="{2F23FC85-1B2E-8F30-4DC1-AC69EFFF05EE}"/>
              </a:ext>
            </a:extLst>
          </p:cNvPr>
          <p:cNvSpPr>
            <a:spLocks noGrp="1"/>
          </p:cNvSpPr>
          <p:nvPr>
            <p:ph type="title"/>
          </p:nvPr>
        </p:nvSpPr>
        <p:spPr>
          <a:xfrm>
            <a:off x="584200" y="1139404"/>
            <a:ext cx="2912510" cy="1815882"/>
          </a:xfrm>
        </p:spPr>
        <p:txBody>
          <a:bodyPr/>
          <a:lstStyle/>
          <a:p>
            <a:pPr marL="0" marR="0" lvl="0" indent="0" fontAlgn="auto">
              <a:spcAft>
                <a:spcPts val="0"/>
              </a:spcAft>
              <a:buClrTx/>
              <a:buSzTx/>
              <a:tabLst/>
              <a:defRPr/>
            </a:pPr>
            <a:r>
              <a:rPr lang="en-US" dirty="0"/>
              <a:t>Power Business Decisions with Cloud Scale Analytics</a:t>
            </a:r>
          </a:p>
        </p:txBody>
      </p:sp>
      <p:pic>
        <p:nvPicPr>
          <p:cNvPr id="35" name="Microsoft Logo">
            <a:extLst>
              <a:ext uri="{FF2B5EF4-FFF2-40B4-BE49-F238E27FC236}">
                <a16:creationId xmlns:a16="http://schemas.microsoft.com/office/drawing/2014/main" id="{261B1490-458A-2DB6-4B18-E6D0324CD547}"/>
              </a:ext>
              <a:ext uri="{C183D7F6-B498-43B3-948B-1728B52AA6E4}">
                <adec:decorative xmlns:adec="http://schemas.microsoft.com/office/drawing/2017/decorative" val="1"/>
              </a:ext>
            </a:extLst>
          </p:cNvPr>
          <p:cNvPicPr>
            <a:picLocks noChangeAspect="1"/>
          </p:cNvPicPr>
          <p:nvPr/>
        </p:nvPicPr>
        <p:blipFill rotWithShape="1">
          <a:blip r:embed="rId3"/>
          <a:srcRect l="14405" t="32511" r="13699" b="31404"/>
          <a:stretch/>
        </p:blipFill>
        <p:spPr>
          <a:xfrm>
            <a:off x="663892" y="691690"/>
            <a:ext cx="1594400" cy="359350"/>
          </a:xfrm>
          <a:prstGeom prst="rect">
            <a:avLst/>
          </a:prstGeom>
        </p:spPr>
      </p:pic>
    </p:spTree>
    <p:extLst>
      <p:ext uri="{BB962C8B-B14F-4D97-AF65-F5344CB8AC3E}">
        <p14:creationId xmlns:p14="http://schemas.microsoft.com/office/powerpoint/2010/main" val="307305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 name="Table 80">
            <a:extLst>
              <a:ext uri="{FF2B5EF4-FFF2-40B4-BE49-F238E27FC236}">
                <a16:creationId xmlns:a16="http://schemas.microsoft.com/office/drawing/2014/main" id="{A8CF570B-D27D-ADCB-E6D0-3904789EE50E}"/>
              </a:ext>
            </a:extLst>
          </p:cNvPr>
          <p:cNvGraphicFramePr>
            <a:graphicFrameLocks noGrp="1"/>
          </p:cNvGraphicFramePr>
          <p:nvPr>
            <p:extLst>
              <p:ext uri="{D42A27DB-BD31-4B8C-83A1-F6EECF244321}">
                <p14:modId xmlns:p14="http://schemas.microsoft.com/office/powerpoint/2010/main" val="2136651584"/>
              </p:ext>
            </p:extLst>
          </p:nvPr>
        </p:nvGraphicFramePr>
        <p:xfrm>
          <a:off x="577772" y="599635"/>
          <a:ext cx="11177225" cy="5829300"/>
        </p:xfrm>
        <a:graphic>
          <a:graphicData uri="http://schemas.openxmlformats.org/drawingml/2006/table">
            <a:tbl>
              <a:tblPr firstRow="1" bandRow="1">
                <a:tableStyleId>{5C22544A-7EE6-4342-B048-85BDC9FD1C3A}</a:tableStyleId>
              </a:tblPr>
              <a:tblGrid>
                <a:gridCol w="2120823">
                  <a:extLst>
                    <a:ext uri="{9D8B030D-6E8A-4147-A177-3AD203B41FA5}">
                      <a16:colId xmlns:a16="http://schemas.microsoft.com/office/drawing/2014/main" val="2300342709"/>
                    </a:ext>
                  </a:extLst>
                </a:gridCol>
                <a:gridCol w="2350067">
                  <a:extLst>
                    <a:ext uri="{9D8B030D-6E8A-4147-A177-3AD203B41FA5}">
                      <a16:colId xmlns:a16="http://schemas.microsoft.com/office/drawing/2014/main" val="3624445099"/>
                    </a:ext>
                  </a:extLst>
                </a:gridCol>
                <a:gridCol w="2132723">
                  <a:extLst>
                    <a:ext uri="{9D8B030D-6E8A-4147-A177-3AD203B41FA5}">
                      <a16:colId xmlns:a16="http://schemas.microsoft.com/office/drawing/2014/main" val="1428363808"/>
                    </a:ext>
                  </a:extLst>
                </a:gridCol>
                <a:gridCol w="2338167">
                  <a:extLst>
                    <a:ext uri="{9D8B030D-6E8A-4147-A177-3AD203B41FA5}">
                      <a16:colId xmlns:a16="http://schemas.microsoft.com/office/drawing/2014/main" val="973489715"/>
                    </a:ext>
                  </a:extLst>
                </a:gridCol>
                <a:gridCol w="2235445">
                  <a:extLst>
                    <a:ext uri="{9D8B030D-6E8A-4147-A177-3AD203B41FA5}">
                      <a16:colId xmlns:a16="http://schemas.microsoft.com/office/drawing/2014/main" val="121229666"/>
                    </a:ext>
                  </a:extLst>
                </a:gridCol>
              </a:tblGrid>
              <a:tr h="180022">
                <a:tc>
                  <a:txBody>
                    <a:bodyPr/>
                    <a:lstStyle/>
                    <a:p>
                      <a:pPr algn="ctr"/>
                      <a:r>
                        <a:rPr lang="en-US" sz="1100" dirty="0">
                          <a:latin typeface="+mj-lt"/>
                        </a:rPr>
                        <a:t>Listen &amp; Consult</a:t>
                      </a:r>
                    </a:p>
                  </a:txBody>
                  <a:tcPr marL="45720" marR="45720">
                    <a:lnB w="28575" cap="flat" cmpd="sng" algn="ctr">
                      <a:solidFill>
                        <a:schemeClr val="bg1"/>
                      </a:solidFill>
                      <a:prstDash val="solid"/>
                      <a:round/>
                      <a:headEnd type="none" w="med" len="med"/>
                      <a:tailEnd type="none" w="med" len="med"/>
                    </a:lnB>
                    <a:solidFill>
                      <a:srgbClr val="225B62"/>
                    </a:solidFill>
                  </a:tcPr>
                </a:tc>
                <a:tc>
                  <a:txBody>
                    <a:bodyPr/>
                    <a:lstStyle/>
                    <a:p>
                      <a:pPr algn="ctr"/>
                      <a:r>
                        <a:rPr lang="en-US" sz="1100" dirty="0">
                          <a:latin typeface="+mj-lt"/>
                        </a:rPr>
                        <a:t>Inspire &amp; Design</a:t>
                      </a:r>
                    </a:p>
                  </a:txBody>
                  <a:tcPr marL="45720" marR="45720">
                    <a:lnB w="28575" cap="flat" cmpd="sng" algn="ctr">
                      <a:solidFill>
                        <a:schemeClr val="bg1"/>
                      </a:solidFill>
                      <a:prstDash val="solid"/>
                      <a:round/>
                      <a:headEnd type="none" w="med" len="med"/>
                      <a:tailEnd type="none" w="med" len="med"/>
                    </a:lnB>
                    <a:solidFill>
                      <a:srgbClr val="225B62"/>
                    </a:solidFill>
                  </a:tcPr>
                </a:tc>
                <a:tc>
                  <a:txBody>
                    <a:bodyPr/>
                    <a:lstStyle/>
                    <a:p>
                      <a:pPr algn="ctr"/>
                      <a:r>
                        <a:rPr lang="en-US" sz="1100" dirty="0">
                          <a:latin typeface="+mj-lt"/>
                        </a:rPr>
                        <a:t>Empower &amp; Achieve</a:t>
                      </a:r>
                    </a:p>
                  </a:txBody>
                  <a:tcPr marL="45720" marR="45720">
                    <a:lnB w="28575" cap="flat" cmpd="sng" algn="ctr">
                      <a:solidFill>
                        <a:schemeClr val="bg1"/>
                      </a:solidFill>
                      <a:prstDash val="solid"/>
                      <a:round/>
                      <a:headEnd type="none" w="med" len="med"/>
                      <a:tailEnd type="none" w="med" len="med"/>
                    </a:lnB>
                    <a:solidFill>
                      <a:srgbClr val="225B62"/>
                    </a:solidFill>
                  </a:tcPr>
                </a:tc>
                <a:tc>
                  <a:txBody>
                    <a:bodyPr/>
                    <a:lstStyle/>
                    <a:p>
                      <a:pPr algn="ctr"/>
                      <a:r>
                        <a:rPr lang="en-US" sz="1100" dirty="0">
                          <a:latin typeface="+mj-lt"/>
                        </a:rPr>
                        <a:t>Realize Value</a:t>
                      </a:r>
                    </a:p>
                  </a:txBody>
                  <a:tcPr marL="45720" marR="45720">
                    <a:lnB w="28575" cap="flat" cmpd="sng" algn="ctr">
                      <a:solidFill>
                        <a:schemeClr val="bg1"/>
                      </a:solidFill>
                      <a:prstDash val="solid"/>
                      <a:round/>
                      <a:headEnd type="none" w="med" len="med"/>
                      <a:tailEnd type="none" w="med" len="med"/>
                    </a:lnB>
                    <a:solidFill>
                      <a:srgbClr val="225B62"/>
                    </a:solidFill>
                  </a:tcPr>
                </a:tc>
                <a:tc>
                  <a:txBody>
                    <a:bodyPr/>
                    <a:lstStyle/>
                    <a:p>
                      <a:pPr algn="ctr"/>
                      <a:r>
                        <a:rPr lang="en-US" sz="1100" dirty="0">
                          <a:latin typeface="+mj-lt"/>
                        </a:rPr>
                        <a:t>Manage &amp; Optimize</a:t>
                      </a:r>
                    </a:p>
                  </a:txBody>
                  <a:tcPr marL="45720" marR="45720">
                    <a:lnB w="28575" cap="flat" cmpd="sng" algn="ctr">
                      <a:solidFill>
                        <a:schemeClr val="bg1"/>
                      </a:solidFill>
                      <a:prstDash val="solid"/>
                      <a:round/>
                      <a:headEnd type="none" w="med" len="med"/>
                      <a:tailEnd type="none" w="med" len="med"/>
                    </a:lnB>
                    <a:solidFill>
                      <a:srgbClr val="225B62"/>
                    </a:solidFill>
                  </a:tcPr>
                </a:tc>
                <a:extLst>
                  <a:ext uri="{0D108BD9-81ED-4DB2-BD59-A6C34878D82A}">
                    <a16:rowId xmlns:a16="http://schemas.microsoft.com/office/drawing/2014/main" val="291631623"/>
                  </a:ext>
                </a:extLst>
              </a:tr>
              <a:tr h="349455">
                <a:tc>
                  <a:txBody>
                    <a:bodyPr/>
                    <a:lstStyle/>
                    <a:p>
                      <a:pPr algn="ctr"/>
                      <a:r>
                        <a:rPr lang="en-US" sz="900" dirty="0">
                          <a:solidFill>
                            <a:schemeClr val="tx1"/>
                          </a:solidFill>
                          <a:latin typeface="+mn-lt"/>
                        </a:rPr>
                        <a:t>Solution Play confirmed &amp; customer </a:t>
                      </a:r>
                      <a:br>
                        <a:rPr lang="en-US" sz="900" dirty="0">
                          <a:solidFill>
                            <a:schemeClr val="tx1"/>
                          </a:solidFill>
                          <a:latin typeface="+mn-lt"/>
                        </a:rPr>
                      </a:br>
                      <a:r>
                        <a:rPr lang="en-US" sz="900" dirty="0">
                          <a:solidFill>
                            <a:schemeClr val="tx1"/>
                          </a:solidFill>
                          <a:latin typeface="+mn-lt"/>
                        </a:rPr>
                        <a:t>needs identified.</a:t>
                      </a:r>
                    </a:p>
                  </a:txBody>
                  <a:tcPr marL="45720" marR="4572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900" dirty="0">
                          <a:solidFill>
                            <a:schemeClr val="tx1"/>
                          </a:solidFill>
                          <a:latin typeface="+mn-lt"/>
                        </a:rPr>
                        <a:t>Solution Play value prop, channel and customer offers aligned to address </a:t>
                      </a:r>
                      <a:br>
                        <a:rPr lang="en-US" sz="900" dirty="0">
                          <a:solidFill>
                            <a:schemeClr val="tx1"/>
                          </a:solidFill>
                          <a:latin typeface="+mn-lt"/>
                        </a:rPr>
                      </a:br>
                      <a:r>
                        <a:rPr lang="en-US" sz="900" dirty="0">
                          <a:solidFill>
                            <a:schemeClr val="tx1"/>
                          </a:solidFill>
                          <a:latin typeface="+mn-lt"/>
                        </a:rPr>
                        <a:t>customer need.</a:t>
                      </a:r>
                    </a:p>
                  </a:txBody>
                  <a:tcPr marL="45720" marR="4572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900" dirty="0">
                          <a:solidFill>
                            <a:schemeClr val="tx1"/>
                          </a:solidFill>
                          <a:latin typeface="+mn-lt"/>
                        </a:rPr>
                        <a:t>Solution Play executed through sales channel leveraging appropriate sales levers.</a:t>
                      </a:r>
                    </a:p>
                  </a:txBody>
                  <a:tcPr marL="45720" marR="4572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900" dirty="0">
                          <a:solidFill>
                            <a:schemeClr val="tx1"/>
                          </a:solidFill>
                          <a:latin typeface="+mn-lt"/>
                        </a:rPr>
                        <a:t>Solution delivered/deployed. Sales channel supported with execution where needed.</a:t>
                      </a:r>
                    </a:p>
                  </a:txBody>
                  <a:tcPr marL="45720" marR="4572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900" dirty="0">
                          <a:solidFill>
                            <a:schemeClr val="tx1"/>
                          </a:solidFill>
                          <a:latin typeface="+mn-lt"/>
                        </a:rPr>
                        <a:t>Solution Play performance monitored &amp; sales engine feedback provided.</a:t>
                      </a:r>
                    </a:p>
                  </a:txBody>
                  <a:tcPr marL="45720" marR="45720"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876079018"/>
                  </a:ext>
                </a:extLst>
              </a:tr>
              <a:tr h="254149">
                <a:tc>
                  <a:txBody>
                    <a:bodyPr/>
                    <a:lstStyle/>
                    <a:p>
                      <a:pPr algn="ctr"/>
                      <a:r>
                        <a:rPr lang="en-US" sz="900" dirty="0">
                          <a:solidFill>
                            <a:schemeClr val="tx1"/>
                          </a:solidFill>
                          <a:latin typeface="+mn-lt"/>
                        </a:rPr>
                        <a:t>Customer believes Microsoft</a:t>
                      </a:r>
                      <a:br>
                        <a:rPr lang="en-US" sz="900" dirty="0">
                          <a:solidFill>
                            <a:schemeClr val="tx1"/>
                          </a:solidFill>
                          <a:latin typeface="+mn-lt"/>
                        </a:rPr>
                      </a:br>
                      <a:r>
                        <a:rPr lang="en-US" sz="900" dirty="0">
                          <a:solidFill>
                            <a:schemeClr val="tx1"/>
                          </a:solidFill>
                          <a:latin typeface="+mn-lt"/>
                        </a:rPr>
                        <a:t>could solve the problem.</a:t>
                      </a:r>
                    </a:p>
                  </a:txBody>
                  <a:tcPr marL="45720" marR="45720" anchor="ctr">
                    <a:lnT w="28575" cap="flat" cmpd="sng" algn="ctr">
                      <a:solidFill>
                        <a:schemeClr val="bg1"/>
                      </a:solidFill>
                      <a:prstDash val="solid"/>
                      <a:round/>
                      <a:headEnd type="none" w="med" len="med"/>
                      <a:tailEnd type="none" w="med" len="med"/>
                    </a:lnT>
                    <a:lnB w="28575" cap="flat" cmpd="sng" algn="ctr">
                      <a:solidFill>
                        <a:srgbClr val="225B62"/>
                      </a:solidFill>
                      <a:prstDash val="solid"/>
                      <a:round/>
                      <a:headEnd type="none" w="med" len="med"/>
                      <a:tailEnd type="none" w="med" len="med"/>
                    </a:lnB>
                    <a:solidFill>
                      <a:srgbClr val="B9DCD2"/>
                    </a:solidFill>
                  </a:tcPr>
                </a:tc>
                <a:tc>
                  <a:txBody>
                    <a:bodyPr/>
                    <a:lstStyle/>
                    <a:p>
                      <a:pPr algn="ctr"/>
                      <a:r>
                        <a:rPr lang="en-US" sz="900" dirty="0">
                          <a:solidFill>
                            <a:schemeClr val="tx1"/>
                          </a:solidFill>
                          <a:latin typeface="+mn-lt"/>
                        </a:rPr>
                        <a:t>Customer has interest in </a:t>
                      </a:r>
                      <a:br>
                        <a:rPr lang="en-US" sz="900" dirty="0">
                          <a:solidFill>
                            <a:schemeClr val="tx1"/>
                          </a:solidFill>
                          <a:latin typeface="+mn-lt"/>
                        </a:rPr>
                      </a:br>
                      <a:r>
                        <a:rPr lang="en-US" sz="900" dirty="0">
                          <a:solidFill>
                            <a:schemeClr val="tx1"/>
                          </a:solidFill>
                          <a:latin typeface="+mn-lt"/>
                        </a:rPr>
                        <a:t>proposed solution.</a:t>
                      </a:r>
                    </a:p>
                  </a:txBody>
                  <a:tcPr marL="45720" marR="45720" anchor="ctr">
                    <a:lnT w="28575" cap="flat" cmpd="sng" algn="ctr">
                      <a:solidFill>
                        <a:schemeClr val="bg1"/>
                      </a:solidFill>
                      <a:prstDash val="solid"/>
                      <a:round/>
                      <a:headEnd type="none" w="med" len="med"/>
                      <a:tailEnd type="none" w="med" len="med"/>
                    </a:lnT>
                    <a:lnB w="28575" cap="flat" cmpd="sng" algn="ctr">
                      <a:solidFill>
                        <a:srgbClr val="225B62"/>
                      </a:solidFill>
                      <a:prstDash val="solid"/>
                      <a:round/>
                      <a:headEnd type="none" w="med" len="med"/>
                      <a:tailEnd type="none" w="med" len="med"/>
                    </a:lnB>
                    <a:solidFill>
                      <a:srgbClr val="B9DCD2"/>
                    </a:solidFill>
                  </a:tcPr>
                </a:tc>
                <a:tc>
                  <a:txBody>
                    <a:bodyPr/>
                    <a:lstStyle/>
                    <a:p>
                      <a:pPr algn="ctr"/>
                      <a:r>
                        <a:rPr lang="en-US" sz="900" dirty="0">
                          <a:solidFill>
                            <a:schemeClr val="tx1"/>
                          </a:solidFill>
                          <a:latin typeface="+mn-lt"/>
                        </a:rPr>
                        <a:t>Prove business case and technology.</a:t>
                      </a:r>
                    </a:p>
                  </a:txBody>
                  <a:tcPr marL="45720" marR="45720" anchor="ctr">
                    <a:lnT w="28575" cap="flat" cmpd="sng" algn="ctr">
                      <a:solidFill>
                        <a:schemeClr val="bg1"/>
                      </a:solidFill>
                      <a:prstDash val="solid"/>
                      <a:round/>
                      <a:headEnd type="none" w="med" len="med"/>
                      <a:tailEnd type="none" w="med" len="med"/>
                    </a:lnT>
                    <a:lnB w="28575" cap="flat" cmpd="sng" algn="ctr">
                      <a:solidFill>
                        <a:srgbClr val="225B62"/>
                      </a:solidFill>
                      <a:prstDash val="solid"/>
                      <a:round/>
                      <a:headEnd type="none" w="med" len="med"/>
                      <a:tailEnd type="none" w="med" len="med"/>
                    </a:lnB>
                    <a:solidFill>
                      <a:srgbClr val="B9DCD2"/>
                    </a:solidFill>
                  </a:tcPr>
                </a:tc>
                <a:tc>
                  <a:txBody>
                    <a:bodyPr/>
                    <a:lstStyle/>
                    <a:p>
                      <a:pPr algn="ctr"/>
                      <a:r>
                        <a:rPr lang="en-US" sz="900" dirty="0">
                          <a:solidFill>
                            <a:schemeClr val="tx1"/>
                          </a:solidFill>
                          <a:latin typeface="+mn-lt"/>
                        </a:rPr>
                        <a:t>Customer satisfied with implementation.</a:t>
                      </a:r>
                    </a:p>
                  </a:txBody>
                  <a:tcPr marL="45720" marR="45720" anchor="ctr">
                    <a:lnT w="28575" cap="flat" cmpd="sng" algn="ctr">
                      <a:solidFill>
                        <a:schemeClr val="bg1"/>
                      </a:solidFill>
                      <a:prstDash val="solid"/>
                      <a:round/>
                      <a:headEnd type="none" w="med" len="med"/>
                      <a:tailEnd type="none" w="med" len="med"/>
                    </a:lnT>
                    <a:lnB w="28575" cap="flat" cmpd="sng" algn="ctr">
                      <a:solidFill>
                        <a:srgbClr val="225B62"/>
                      </a:solidFill>
                      <a:prstDash val="solid"/>
                      <a:round/>
                      <a:headEnd type="none" w="med" len="med"/>
                      <a:tailEnd type="none" w="med" len="med"/>
                    </a:lnB>
                    <a:solidFill>
                      <a:srgbClr val="B9DCD2"/>
                    </a:solidFill>
                  </a:tcPr>
                </a:tc>
                <a:tc>
                  <a:txBody>
                    <a:bodyPr/>
                    <a:lstStyle/>
                    <a:p>
                      <a:pPr algn="ctr"/>
                      <a:r>
                        <a:rPr lang="en-US" sz="900" dirty="0">
                          <a:solidFill>
                            <a:schemeClr val="tx1"/>
                          </a:solidFill>
                          <a:latin typeface="+mn-lt"/>
                        </a:rPr>
                        <a:t>Customer expectations are met.</a:t>
                      </a:r>
                    </a:p>
                  </a:txBody>
                  <a:tcPr marL="45720" marR="45720" anchor="ctr">
                    <a:lnT w="28575" cap="flat" cmpd="sng" algn="ctr">
                      <a:solidFill>
                        <a:schemeClr val="bg1"/>
                      </a:solidFill>
                      <a:prstDash val="solid"/>
                      <a:round/>
                      <a:headEnd type="none" w="med" len="med"/>
                      <a:tailEnd type="none" w="med" len="med"/>
                    </a:lnT>
                    <a:lnB w="28575" cap="flat" cmpd="sng" algn="ctr">
                      <a:solidFill>
                        <a:srgbClr val="225B62"/>
                      </a:solidFill>
                      <a:prstDash val="solid"/>
                      <a:round/>
                      <a:headEnd type="none" w="med" len="med"/>
                      <a:tailEnd type="none" w="med" len="med"/>
                    </a:lnB>
                    <a:solidFill>
                      <a:srgbClr val="B9DCD2"/>
                    </a:solidFill>
                  </a:tcPr>
                </a:tc>
                <a:extLst>
                  <a:ext uri="{0D108BD9-81ED-4DB2-BD59-A6C34878D82A}">
                    <a16:rowId xmlns:a16="http://schemas.microsoft.com/office/drawing/2014/main" val="681668115"/>
                  </a:ext>
                </a:extLst>
              </a:tr>
              <a:tr h="705969">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Leverage the</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r>
                        <a:rPr kumimoji="0" lang="en-US" sz="900" b="0" i="0" u="none" strike="noStrike" kern="1200" cap="none" spc="0" normalizeH="0" baseline="0" noProof="0" dirty="0">
                          <a:ln>
                            <a:noFill/>
                          </a:ln>
                          <a:solidFill>
                            <a:srgbClr val="49C5B1"/>
                          </a:solidFill>
                          <a:effectLst/>
                          <a:uLnTx/>
                          <a:uFillTx/>
                          <a:latin typeface="+mn-lt"/>
                          <a:ea typeface="+mn-lt"/>
                          <a:cs typeface="Segoe UI"/>
                          <a:hlinkClick r:id="rId2">
                            <a:extLst>
                              <a:ext uri="{A12FA001-AC4F-418D-AE19-62706E023703}">
                                <ahyp:hlinkClr xmlns:ahyp="http://schemas.microsoft.com/office/drawing/2018/hyperlinkcolor" val="tx"/>
                              </a:ext>
                            </a:extLst>
                          </a:hlinkClick>
                        </a:rPr>
                        <a:t>Fabric Sales Guide</a:t>
                      </a:r>
                      <a:r>
                        <a:rPr kumimoji="0" lang="en-US" sz="900" b="0" i="0" u="none" strike="noStrike" kern="1200" cap="none" spc="0" normalizeH="0" baseline="0" noProof="0" dirty="0">
                          <a:ln>
                            <a:noFill/>
                          </a:ln>
                          <a:solidFill>
                            <a:srgbClr val="49C5B1"/>
                          </a:solidFill>
                          <a:effectLst/>
                          <a:uLnTx/>
                          <a:uFillTx/>
                          <a:latin typeface="+mn-lt"/>
                          <a:ea typeface="+mn-lt"/>
                          <a:cs typeface="Segoe UI"/>
                        </a:rPr>
                        <a:t> </a:t>
                      </a:r>
                      <a:r>
                        <a:rPr kumimoji="0" lang="en-US" sz="900" b="0" i="0" u="none" strike="noStrike" kern="1200" cap="none" spc="0" normalizeH="0" baseline="0" noProof="0" dirty="0">
                          <a:ln>
                            <a:noFill/>
                          </a:ln>
                          <a:solidFill>
                            <a:srgbClr val="000000"/>
                          </a:solidFill>
                          <a:effectLst/>
                          <a:uLnTx/>
                          <a:uFillTx/>
                          <a:latin typeface="+mn-lt"/>
                          <a:ea typeface="+mn-lt"/>
                          <a:cs typeface="Segoe UI"/>
                        </a:rPr>
                        <a:t>for end-to-end guidance with Fabric campaign execution, including readiness &amp; enablement resources</a:t>
                      </a:r>
                      <a:r>
                        <a:rPr kumimoji="0" lang="en-US" sz="900" b="0" i="0" u="none" strike="noStrike" kern="1200" cap="none" spc="0" normalizeH="0" baseline="0" noProof="0" dirty="0">
                          <a:ln>
                            <a:noFill/>
                          </a:ln>
                          <a:solidFill>
                            <a:srgbClr val="0078D4"/>
                          </a:solidFill>
                          <a:effectLst/>
                          <a:uLnTx/>
                          <a:uFillTx/>
                          <a:latin typeface="+mn-lt"/>
                          <a:ea typeface="+mn-lt"/>
                          <a:cs typeface="Segoe UI"/>
                        </a:rPr>
                        <a:t> </a:t>
                      </a: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225B6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Utilize </a:t>
                      </a:r>
                      <a:r>
                        <a:rPr kumimoji="0" lang="en-US" sz="900" b="0" i="0" u="none" strike="noStrike" kern="1200" cap="none" spc="0" normalizeH="0" baseline="0" noProof="0" dirty="0">
                          <a:ln>
                            <a:noFill/>
                          </a:ln>
                          <a:solidFill>
                            <a:srgbClr val="49C5B1"/>
                          </a:solidFill>
                          <a:effectLst/>
                          <a:uLnTx/>
                          <a:uFillTx/>
                          <a:latin typeface="+mn-lt"/>
                          <a:ea typeface="+mn-lt"/>
                          <a:cs typeface="Segoe UI"/>
                          <a:hlinkClick r:id="rId3">
                            <a:extLst>
                              <a:ext uri="{A12FA001-AC4F-418D-AE19-62706E023703}">
                                <ahyp:hlinkClr xmlns:ahyp="http://schemas.microsoft.com/office/drawing/2018/hyperlinkcolor" val="tx"/>
                              </a:ext>
                            </a:extLst>
                          </a:hlinkClick>
                        </a:rPr>
                        <a:t>Total Economic Impact Study</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r>
                        <a:rPr kumimoji="0" lang="en-US" sz="900" b="0" i="0" u="none" strike="noStrike" kern="1200" cap="none" spc="0" normalizeH="0" baseline="0" noProof="0" dirty="0">
                          <a:ln>
                            <a:noFill/>
                          </a:ln>
                          <a:solidFill>
                            <a:srgbClr val="000000"/>
                          </a:solidFill>
                          <a:effectLst/>
                          <a:uLnTx/>
                          <a:uFillTx/>
                          <a:latin typeface="+mn-lt"/>
                          <a:ea typeface="+mn-ea"/>
                          <a:cs typeface="Segoe UI"/>
                        </a:rPr>
                        <a:t>to demonstrate value and understand key talking points on Fabric positioning</a:t>
                      </a:r>
                      <a:r>
                        <a:rPr lang="en-US" sz="900" dirty="0">
                          <a:solidFill>
                            <a:srgbClr val="000000"/>
                          </a:solidFill>
                          <a:latin typeface="+mn-lt"/>
                          <a:cs typeface="Segoe UI"/>
                        </a:rPr>
                        <a:t> </a:t>
                      </a:r>
                      <a:endParaRPr lang="en-US" sz="1000" b="0" i="0" u="none" strike="noStrike" kern="1200" cap="none" spc="0" normalizeH="0" baseline="0" noProof="0" dirty="0">
                        <a:ln>
                          <a:noFill/>
                        </a:ln>
                        <a:solidFill>
                          <a:srgbClr val="0078D4"/>
                        </a:solidFill>
                        <a:effectLst/>
                        <a:uLnTx/>
                        <a:uFillTx/>
                        <a:latin typeface="+mn-lt"/>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225B6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rowSpan="2">
                  <a:txBody>
                    <a:bodyPr/>
                    <a:lstStyle/>
                    <a:p>
                      <a:pPr marL="0" marR="0" lvl="0" indent="0" algn="l" defTabSz="932563"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dirty="0">
                          <a:ln>
                            <a:noFill/>
                          </a:ln>
                          <a:solidFill>
                            <a:srgbClr val="225B62"/>
                          </a:solidFill>
                          <a:effectLst/>
                          <a:uLnTx/>
                          <a:uFillTx/>
                          <a:latin typeface="+mj-lt"/>
                          <a:ea typeface="+mn-ea"/>
                          <a:cs typeface="Segoe UI"/>
                          <a:hlinkClick r:id="rId4">
                            <a:extLst>
                              <a:ext uri="{A12FA001-AC4F-418D-AE19-62706E023703}">
                                <ahyp:hlinkClr xmlns:ahyp="http://schemas.microsoft.com/office/drawing/2018/hyperlinkcolor" val="tx"/>
                              </a:ext>
                            </a:extLst>
                          </a:hlinkClick>
                        </a:rPr>
                        <a:t>Only for specialized partners</a:t>
                      </a:r>
                      <a:r>
                        <a:rPr kumimoji="0" lang="en-US" sz="900" b="0" i="0" u="none" strike="noStrike" kern="1200" cap="none" spc="0" normalizeH="0" baseline="0" noProof="0" dirty="0">
                          <a:ln>
                            <a:noFill/>
                          </a:ln>
                          <a:solidFill>
                            <a:srgbClr val="225B62"/>
                          </a:solidFill>
                          <a:effectLst/>
                          <a:uLnTx/>
                          <a:uFillTx/>
                          <a:latin typeface="+mj-lt"/>
                          <a:ea typeface="+mn-ea"/>
                          <a:cs typeface="Segoe UI"/>
                        </a:rPr>
                        <a:t>: </a:t>
                      </a:r>
                    </a:p>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mn-cs"/>
                        </a:rPr>
                        <a:t>Lead with</a:t>
                      </a:r>
                      <a:r>
                        <a:rPr kumimoji="0" lang="en-US" sz="900" b="0" i="0" u="none" strike="noStrike" kern="1200" cap="none" spc="0" normalizeH="0" baseline="0" noProof="0" dirty="0">
                          <a:ln>
                            <a:noFill/>
                          </a:ln>
                          <a:solidFill>
                            <a:srgbClr val="0F599F"/>
                          </a:solidFill>
                          <a:effectLst/>
                          <a:uLnTx/>
                          <a:uFillTx/>
                          <a:latin typeface="+mn-lt"/>
                          <a:ea typeface="+mn-ea"/>
                          <a:cs typeface="+mn-cs"/>
                        </a:rPr>
                        <a:t> </a:t>
                      </a:r>
                      <a:r>
                        <a:rPr kumimoji="0" lang="en-US" sz="900" b="0" i="0" u="none" strike="noStrike" kern="1200" cap="none" spc="0" normalizeH="0" baseline="0" noProof="0" dirty="0">
                          <a:ln>
                            <a:noFill/>
                          </a:ln>
                          <a:solidFill>
                            <a:srgbClr val="49C5B1"/>
                          </a:solidFill>
                          <a:effectLst/>
                          <a:uLnTx/>
                          <a:uFillTx/>
                          <a:latin typeface="+mn-lt"/>
                          <a:ea typeface="+mn-ea"/>
                          <a:cs typeface="+mn-cs"/>
                          <a:hlinkClick r:id="rId5">
                            <a:extLst>
                              <a:ext uri="{A12FA001-AC4F-418D-AE19-62706E023703}">
                                <ahyp:hlinkClr xmlns:ahyp="http://schemas.microsoft.com/office/drawing/2018/hyperlinkcolor" val="tx"/>
                              </a:ext>
                            </a:extLst>
                          </a:hlinkClick>
                        </a:rPr>
                        <a:t>AMM &amp; Azure Innovate Partner-Led</a:t>
                      </a:r>
                      <a:r>
                        <a:rPr kumimoji="0" lang="en-US" sz="900" b="0" i="0" u="none" strike="noStrike" kern="1200" cap="none" spc="0" normalizeH="0" baseline="0" noProof="0" dirty="0">
                          <a:ln>
                            <a:noFill/>
                          </a:ln>
                          <a:solidFill>
                            <a:srgbClr val="49C5B1"/>
                          </a:solidFill>
                          <a:effectLst/>
                          <a:uLnTx/>
                          <a:uFillTx/>
                          <a:latin typeface="+mn-lt"/>
                          <a:ea typeface="+mn-ea"/>
                          <a:cs typeface="+mn-cs"/>
                        </a:rPr>
                        <a:t> </a:t>
                      </a:r>
                      <a:r>
                        <a:rPr kumimoji="0" lang="en-US" sz="900" b="0" i="0" u="none" strike="noStrike" kern="1200" cap="none" spc="0" normalizeH="0" baseline="0" noProof="0" dirty="0">
                          <a:ln>
                            <a:noFill/>
                          </a:ln>
                          <a:solidFill>
                            <a:srgbClr val="000000"/>
                          </a:solidFill>
                          <a:effectLst/>
                          <a:uLnTx/>
                          <a:uFillTx/>
                          <a:latin typeface="+mn-lt"/>
                          <a:ea typeface="+mn-ea"/>
                          <a:cs typeface="+mn-cs"/>
                        </a:rPr>
                        <a:t>as primary CTA for customer migration projects. These comprehensive offerings help partners increase deal velocity and reduce time to value with funding that ranges from pre-to-post sales, all accessible right within Partner Center.</a:t>
                      </a:r>
                      <a:endParaRPr kumimoji="0" lang="en-US" sz="900" b="0" i="0" u="none" strike="noStrike" kern="1200" cap="none" spc="0" normalizeH="0" baseline="0" noProof="0" dirty="0">
                        <a:ln>
                          <a:noFill/>
                        </a:ln>
                        <a:solidFill>
                          <a:srgbClr val="737373">
                            <a:lumMod val="75000"/>
                          </a:srgbClr>
                        </a:solidFill>
                        <a:effectLst/>
                        <a:uLnTx/>
                        <a:uFillTx/>
                        <a:latin typeface="+mn-lt"/>
                        <a:ea typeface="+mn-ea"/>
                        <a:cs typeface="Segoe UI"/>
                      </a:endParaRPr>
                    </a:p>
                    <a:p>
                      <a:pPr marL="174591" marR="0" lvl="0" indent="-112691" algn="l" defTabSz="9325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000000"/>
                          </a:solidFill>
                          <a:effectLst/>
                          <a:uLnTx/>
                          <a:uFillTx/>
                          <a:latin typeface="+mn-lt"/>
                          <a:ea typeface="+mn-ea"/>
                          <a:cs typeface="+mn-cs"/>
                        </a:rPr>
                        <a:t>Leverage </a:t>
                      </a:r>
                      <a:r>
                        <a:rPr kumimoji="0" lang="en-US" sz="900" b="0" i="0" u="none" strike="noStrike" kern="1200" cap="none" spc="0" normalizeH="0" baseline="0" noProof="0" dirty="0">
                          <a:ln>
                            <a:noFill/>
                          </a:ln>
                          <a:solidFill>
                            <a:srgbClr val="49C5B1"/>
                          </a:solidFill>
                          <a:effectLst/>
                          <a:uLnTx/>
                          <a:uFillTx/>
                          <a:latin typeface="+mn-lt"/>
                          <a:ea typeface="+mn-ea"/>
                          <a:cs typeface="+mn-cs"/>
                          <a:hlinkClick r:id="rId6">
                            <a:extLst>
                              <a:ext uri="{A12FA001-AC4F-418D-AE19-62706E023703}">
                                <ahyp:hlinkClr xmlns:ahyp="http://schemas.microsoft.com/office/drawing/2018/hyperlinkcolor" val="tx"/>
                              </a:ext>
                            </a:extLst>
                          </a:hlinkClick>
                        </a:rPr>
                        <a:t>AMM Partner-Led Resources</a:t>
                      </a:r>
                      <a:r>
                        <a:rPr kumimoji="0" lang="en-US" sz="900" b="0" i="0" u="none" strike="noStrike" kern="1200" cap="none" spc="0" normalizeH="0" baseline="0" noProof="0" dirty="0">
                          <a:ln>
                            <a:noFill/>
                          </a:ln>
                          <a:solidFill>
                            <a:srgbClr val="49C5B1"/>
                          </a:solidFill>
                          <a:effectLst/>
                          <a:uLnTx/>
                          <a:uFillTx/>
                          <a:latin typeface="+mn-lt"/>
                          <a:ea typeface="+mn-ea"/>
                          <a:cs typeface="+mn-cs"/>
                        </a:rPr>
                        <a:t> </a:t>
                      </a:r>
                      <a:r>
                        <a:rPr kumimoji="0" lang="en-US" sz="900" b="0" i="0" u="none" strike="noStrike" kern="1200" cap="none" spc="0" normalizeH="0" baseline="0" noProof="0" dirty="0">
                          <a:ln>
                            <a:noFill/>
                          </a:ln>
                          <a:solidFill>
                            <a:srgbClr val="000000"/>
                          </a:solidFill>
                          <a:effectLst/>
                          <a:uLnTx/>
                          <a:uFillTx/>
                          <a:latin typeface="+mn-lt"/>
                          <a:ea typeface="+mn-ea"/>
                          <a:cs typeface="+mn-cs"/>
                        </a:rPr>
                        <a:t>for Partner Readiness. </a:t>
                      </a:r>
                      <a:endParaRPr kumimoji="0" lang="en-US" sz="900" b="0" i="0" u="none" strike="noStrike" kern="1200" cap="none" spc="0" normalizeH="0" baseline="0" noProof="0" dirty="0">
                        <a:ln>
                          <a:noFill/>
                        </a:ln>
                        <a:solidFill>
                          <a:srgbClr val="000000"/>
                        </a:solidFill>
                        <a:effectLst/>
                        <a:uLnTx/>
                        <a:uFillTx/>
                        <a:latin typeface="+mn-lt"/>
                        <a:ea typeface="+mn-ea"/>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225B6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B9DCD2">
                        <a:alpha val="29804"/>
                      </a:srgbClr>
                    </a:solidFill>
                  </a:tcPr>
                </a:tc>
                <a:tc>
                  <a:txBody>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Utilize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7">
                            <a:extLst>
                              <a:ext uri="{A12FA001-AC4F-418D-AE19-62706E023703}">
                                <ahyp:hlinkClr xmlns:ahyp="http://schemas.microsoft.com/office/drawing/2018/hyperlinkcolor" val="tx"/>
                              </a:ext>
                            </a:extLst>
                          </a:hlinkClick>
                        </a:rPr>
                        <a:t>FastTrack for Azure</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r>
                        <a:rPr kumimoji="0" lang="en-US" sz="900" b="0" i="0" u="none" strike="noStrike" kern="1200" cap="none" spc="0" normalizeH="0" baseline="0" noProof="0" dirty="0">
                          <a:ln>
                            <a:noFill/>
                          </a:ln>
                          <a:solidFill>
                            <a:srgbClr val="000000"/>
                          </a:solidFill>
                          <a:effectLst/>
                          <a:uLnTx/>
                          <a:uFillTx/>
                          <a:latin typeface="+mn-lt"/>
                          <a:ea typeface="+mn-ea"/>
                          <a:cs typeface="Segoe UI"/>
                        </a:rPr>
                        <a:t>to accelerate and de-risk migration deployments.</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8">
                            <a:extLst>
                              <a:ext uri="{A12FA001-AC4F-418D-AE19-62706E023703}">
                                <ahyp:hlinkClr xmlns:ahyp="http://schemas.microsoft.com/office/drawing/2018/hyperlinkcolor" val="tx"/>
                              </a:ext>
                            </a:extLst>
                          </a:hlinkClick>
                        </a:rPr>
                        <a:t>Internal</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r>
                        <a:rPr kumimoji="0" lang="en-US" sz="900" b="0" i="0" u="none" strike="noStrike" kern="1200" cap="none" spc="0" normalizeH="0" baseline="0" noProof="0" dirty="0">
                          <a:ln>
                            <a:noFill/>
                          </a:ln>
                          <a:solidFill>
                            <a:srgbClr val="000000"/>
                          </a:solidFill>
                          <a:effectLst/>
                          <a:uLnTx/>
                          <a:uFillTx/>
                          <a:latin typeface="+mn-lt"/>
                          <a:ea typeface="+mn-ea"/>
                          <a:cs typeface="Segoe UI"/>
                        </a:rPr>
                        <a:t>&amp;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9">
                            <a:extLst>
                              <a:ext uri="{A12FA001-AC4F-418D-AE19-62706E023703}">
                                <ahyp:hlinkClr xmlns:ahyp="http://schemas.microsoft.com/office/drawing/2018/hyperlinkcolor" val="tx"/>
                              </a:ext>
                            </a:extLst>
                          </a:hlinkClick>
                        </a:rPr>
                        <a:t>external nomination</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225B6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32563"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mn-cs"/>
                        </a:rPr>
                        <a:t>Earn Azure Innovate incentives:</a:t>
                      </a:r>
                      <a:endParaRPr kumimoji="0" lang="en-US" sz="900" b="0" i="0" u="none" strike="noStrike" kern="1200" cap="none" spc="0" normalizeH="0" baseline="0" noProof="0" dirty="0">
                        <a:ln>
                          <a:noFill/>
                        </a:ln>
                        <a:solidFill>
                          <a:srgbClr val="000000"/>
                        </a:solidFill>
                        <a:effectLst/>
                        <a:uLnTx/>
                        <a:uFillTx/>
                        <a:latin typeface="+mn-lt"/>
                        <a:ea typeface="+mn-ea"/>
                        <a:cs typeface="Segoe UI"/>
                      </a:endParaRPr>
                    </a:p>
                    <a:p>
                      <a:pPr marL="171417" marR="0" lvl="0" indent="-107929" algn="l" defTabSz="932563" rtl="0" eaLnBrk="1" fontAlgn="auto" latinLnBrk="0" hangingPunct="1">
                        <a:lnSpc>
                          <a:spcPct val="100000"/>
                        </a:lnSpc>
                        <a:spcBef>
                          <a:spcPts val="0"/>
                        </a:spcBef>
                        <a:spcAft>
                          <a:spcPts val="400"/>
                        </a:spcAft>
                        <a:buClr>
                          <a:srgbClr val="000000"/>
                        </a:buClr>
                        <a:buSzTx/>
                        <a:buFont typeface="Arial"/>
                        <a:buChar char="•"/>
                        <a:tabLst/>
                        <a:defRPr/>
                      </a:pPr>
                      <a:r>
                        <a:rPr kumimoji="0" lang="en-US" sz="900" b="0" i="0" u="none" strike="noStrike" kern="1200" cap="none" spc="0" normalizeH="0" baseline="0" noProof="0" dirty="0">
                          <a:ln>
                            <a:noFill/>
                          </a:ln>
                          <a:solidFill>
                            <a:srgbClr val="49C5B1"/>
                          </a:solidFill>
                          <a:effectLst/>
                          <a:uLnTx/>
                          <a:uFillTx/>
                          <a:latin typeface="+mn-lt"/>
                          <a:ea typeface="+mn-lt"/>
                          <a:cs typeface="Segoe UI"/>
                          <a:hlinkClick r:id="rId5">
                            <a:extLst>
                              <a:ext uri="{A12FA001-AC4F-418D-AE19-62706E023703}">
                                <ahyp:hlinkClr xmlns:ahyp="http://schemas.microsoft.com/office/drawing/2018/hyperlinkcolor" val="tx"/>
                              </a:ext>
                            </a:extLst>
                          </a:hlinkClick>
                        </a:rPr>
                        <a:t>Azure Innovate</a:t>
                      </a:r>
                      <a:r>
                        <a:rPr kumimoji="0" lang="en-US" sz="900" b="0" i="0" u="none" strike="noStrike" kern="1200" cap="none" spc="0" normalizeH="0" baseline="0" noProof="0" dirty="0">
                          <a:ln>
                            <a:noFill/>
                          </a:ln>
                          <a:solidFill>
                            <a:srgbClr val="49C5B1"/>
                          </a:solidFill>
                          <a:effectLst/>
                          <a:uLnTx/>
                          <a:uFillTx/>
                          <a:latin typeface="+mn-lt"/>
                          <a:ea typeface="+mn-lt"/>
                          <a:cs typeface="Segoe UI"/>
                        </a:rPr>
                        <a:t> </a:t>
                      </a:r>
                      <a:r>
                        <a:rPr kumimoji="0" lang="en-US" sz="900" b="0" i="0" u="none" strike="noStrike" kern="1200" cap="none" spc="0" normalizeH="0" baseline="0" noProof="0" dirty="0">
                          <a:ln>
                            <a:noFill/>
                          </a:ln>
                          <a:solidFill>
                            <a:srgbClr val="000000"/>
                          </a:solidFill>
                          <a:effectLst/>
                          <a:uLnTx/>
                          <a:uFillTx/>
                          <a:latin typeface="+mn-lt"/>
                          <a:ea typeface="+mn-lt"/>
                          <a:cs typeface="Segoe UI"/>
                        </a:rPr>
                        <a:t>new offer designed to support Analytics, Apps, and AI projects for Specialized partners </a:t>
                      </a:r>
                    </a:p>
                    <a:p>
                      <a:pPr marL="171417" marR="0" lvl="0" indent="-111103" algn="l" defTabSz="932563" rtl="0" eaLnBrk="1" fontAlgn="auto" latinLnBrk="0" hangingPunct="1">
                        <a:lnSpc>
                          <a:spcPct val="100000"/>
                        </a:lnSpc>
                        <a:spcBef>
                          <a:spcPts val="0"/>
                        </a:spcBef>
                        <a:spcAft>
                          <a:spcPts val="400"/>
                        </a:spcAft>
                        <a:buClr>
                          <a:srgbClr val="000000"/>
                        </a:buClr>
                        <a:buSzTx/>
                        <a:buFont typeface="Arial" panose="020B0604020202020204" pitchFamily="34" charset="0"/>
                        <a:buChar char="•"/>
                        <a:tabLst/>
                        <a:defRPr/>
                      </a:pPr>
                      <a:r>
                        <a:rPr kumimoji="0" lang="en-US" sz="900" b="0" i="0" u="none" strike="noStrike" kern="1200" cap="none" spc="0" normalizeH="0" baseline="0" noProof="0" dirty="0">
                          <a:ln>
                            <a:noFill/>
                          </a:ln>
                          <a:solidFill>
                            <a:srgbClr val="49C5B1"/>
                          </a:solidFill>
                          <a:effectLst/>
                          <a:uLnTx/>
                          <a:uFillTx/>
                          <a:latin typeface="+mn-lt"/>
                          <a:ea typeface="+mn-ea"/>
                          <a:cs typeface="+mn-cs"/>
                          <a:hlinkClick r:id="rId10">
                            <a:extLst>
                              <a:ext uri="{A12FA001-AC4F-418D-AE19-62706E023703}">
                                <ahyp:hlinkClr xmlns:ahyp="http://schemas.microsoft.com/office/drawing/2018/hyperlinkcolor" val="tx"/>
                              </a:ext>
                            </a:extLst>
                          </a:hlinkClick>
                        </a:rPr>
                        <a:t>Microsoft Commercial Partner </a:t>
                      </a:r>
                      <a:br>
                        <a:rPr kumimoji="0" lang="en-US" sz="900" b="0" i="0" u="none" strike="noStrike" kern="1200" cap="none" spc="0" normalizeH="0" baseline="0" noProof="0" dirty="0">
                          <a:ln>
                            <a:noFill/>
                          </a:ln>
                          <a:solidFill>
                            <a:srgbClr val="49C5B1"/>
                          </a:solidFill>
                          <a:effectLst/>
                          <a:uLnTx/>
                          <a:uFillTx/>
                          <a:latin typeface="+mn-lt"/>
                          <a:ea typeface="+mn-ea"/>
                          <a:cs typeface="+mn-cs"/>
                          <a:hlinkClick r:id="rId10">
                            <a:extLst>
                              <a:ext uri="{A12FA001-AC4F-418D-AE19-62706E023703}">
                                <ahyp:hlinkClr xmlns:ahyp="http://schemas.microsoft.com/office/drawing/2018/hyperlinkcolor" val="tx"/>
                              </a:ext>
                            </a:extLst>
                          </a:hlinkClick>
                        </a:rPr>
                      </a:br>
                      <a:r>
                        <a:rPr kumimoji="0" lang="en-US" sz="900" b="0" i="0" u="none" strike="noStrike" kern="1200" cap="none" spc="0" normalizeH="0" baseline="0" noProof="0" dirty="0">
                          <a:ln>
                            <a:noFill/>
                          </a:ln>
                          <a:solidFill>
                            <a:srgbClr val="49C5B1"/>
                          </a:solidFill>
                          <a:effectLst/>
                          <a:uLnTx/>
                          <a:uFillTx/>
                          <a:latin typeface="+mn-lt"/>
                          <a:ea typeface="+mn-ea"/>
                          <a:cs typeface="+mn-cs"/>
                          <a:hlinkClick r:id="rId10">
                            <a:extLst>
                              <a:ext uri="{A12FA001-AC4F-418D-AE19-62706E023703}">
                                <ahyp:hlinkClr xmlns:ahyp="http://schemas.microsoft.com/office/drawing/2018/hyperlinkcolor" val="tx"/>
                              </a:ext>
                            </a:extLst>
                          </a:hlinkClick>
                        </a:rPr>
                        <a:t>Incentives Guide</a:t>
                      </a:r>
                      <a:r>
                        <a:rPr kumimoji="0" lang="en-US" sz="900" b="0" i="0" u="none" strike="noStrike" kern="1200" cap="none" spc="0" normalizeH="0" baseline="0" noProof="0" dirty="0">
                          <a:ln>
                            <a:noFill/>
                          </a:ln>
                          <a:solidFill>
                            <a:srgbClr val="49C5B1"/>
                          </a:solidFill>
                          <a:effectLst/>
                          <a:uLnTx/>
                          <a:uFillTx/>
                          <a:latin typeface="+mn-lt"/>
                          <a:ea typeface="+mn-ea"/>
                          <a:cs typeface="+mn-cs"/>
                        </a:rPr>
                        <a:t> </a:t>
                      </a:r>
                      <a:endParaRPr kumimoji="0" lang="en-US" sz="900" b="0" i="0" u="none" strike="noStrike" kern="1200" cap="none" spc="0" normalizeH="0" baseline="0" noProof="0" dirty="0">
                        <a:ln>
                          <a:noFill/>
                        </a:ln>
                        <a:solidFill>
                          <a:srgbClr val="49C5B1"/>
                        </a:solidFill>
                        <a:effectLst/>
                        <a:uLnTx/>
                        <a:uFillTx/>
                        <a:latin typeface="+mn-lt"/>
                        <a:ea typeface="+mn-ea"/>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225B62"/>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extLst>
                  <a:ext uri="{0D108BD9-81ED-4DB2-BD59-A6C34878D82A}">
                    <a16:rowId xmlns:a16="http://schemas.microsoft.com/office/drawing/2014/main" val="221866487"/>
                  </a:ext>
                </a:extLst>
              </a:tr>
              <a:tr h="664639">
                <a:tc>
                  <a:txBody>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mn-cs"/>
                        </a:rPr>
                        <a:t>Sales and guided technical training available along with Pitch Deck: </a:t>
                      </a:r>
                    </a:p>
                    <a:p>
                      <a:pPr marL="171417" marR="0" lvl="0" indent="-171417" algn="l" defTabSz="91422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49C5B1"/>
                          </a:solidFill>
                          <a:effectLst/>
                          <a:uLnTx/>
                          <a:uFillTx/>
                          <a:latin typeface="+mn-lt"/>
                          <a:ea typeface="+mn-ea"/>
                          <a:cs typeface="+mn-cs"/>
                          <a:hlinkClick r:id="rId11">
                            <a:extLst>
                              <a:ext uri="{A12FA001-AC4F-418D-AE19-62706E023703}">
                                <ahyp:hlinkClr xmlns:ahyp="http://schemas.microsoft.com/office/drawing/2018/hyperlinkcolor" val="tx"/>
                              </a:ext>
                            </a:extLst>
                          </a:hlinkClick>
                        </a:rPr>
                        <a:t>Level Up! Training</a:t>
                      </a:r>
                      <a:r>
                        <a:rPr kumimoji="0" lang="en-US" sz="900" b="0" i="0" u="none" strike="noStrike" kern="1200" cap="none" spc="0" normalizeH="0" baseline="0" noProof="0" dirty="0">
                          <a:ln>
                            <a:noFill/>
                          </a:ln>
                          <a:solidFill>
                            <a:srgbClr val="49C5B1"/>
                          </a:solidFill>
                          <a:effectLst/>
                          <a:uLnTx/>
                          <a:uFillTx/>
                          <a:latin typeface="+mn-lt"/>
                          <a:ea typeface="+mn-ea"/>
                          <a:cs typeface="+mn-cs"/>
                        </a:rPr>
                        <a:t> </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p>
                    <a:p>
                      <a:pPr marL="171417" marR="0" lvl="0" indent="-171417" algn="l" defTabSz="91422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12">
                            <a:extLst>
                              <a:ext uri="{A12FA001-AC4F-418D-AE19-62706E023703}">
                                <ahyp:hlinkClr xmlns:ahyp="http://schemas.microsoft.com/office/drawing/2018/hyperlinkcolor" val="tx"/>
                              </a:ext>
                            </a:extLst>
                          </a:hlinkClick>
                        </a:rPr>
                        <a:t>End-To-End Tutorials </a:t>
                      </a:r>
                      <a:endParaRPr kumimoji="0" lang="en-US" sz="900" b="0" i="0" u="none" strike="noStrike" kern="1200" cap="none" spc="0" normalizeH="0" baseline="0" noProof="0" dirty="0">
                        <a:ln>
                          <a:noFill/>
                        </a:ln>
                        <a:solidFill>
                          <a:srgbClr val="49C5B1"/>
                        </a:solidFill>
                        <a:effectLst/>
                        <a:uLnTx/>
                        <a:uFillTx/>
                        <a:latin typeface="+mn-lt"/>
                        <a:ea typeface="+mn-ea"/>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Showcase Fabric capabilities and benefits through </a:t>
                      </a:r>
                      <a:r>
                        <a:rPr kumimoji="0" lang="en-US" sz="900" b="0" i="0" u="none" strike="noStrike" kern="1200" cap="none" spc="0" normalizeH="0" baseline="0" noProof="0" dirty="0">
                          <a:ln>
                            <a:noFill/>
                          </a:ln>
                          <a:solidFill>
                            <a:srgbClr val="49C5B1"/>
                          </a:solidFill>
                          <a:effectLst/>
                          <a:uLnTx/>
                          <a:uFillTx/>
                          <a:latin typeface="+mn-lt"/>
                          <a:ea typeface="+mn-lt"/>
                          <a:cs typeface="Segoe UI"/>
                          <a:hlinkClick r:id="rId13">
                            <a:extLst>
                              <a:ext uri="{A12FA001-AC4F-418D-AE19-62706E023703}">
                                <ahyp:hlinkClr xmlns:ahyp="http://schemas.microsoft.com/office/drawing/2018/hyperlinkcolor" val="tx"/>
                              </a:ext>
                            </a:extLst>
                          </a:hlinkClick>
                        </a:rPr>
                        <a:t>Fabric Dream Demos &amp; Demo in a Box</a:t>
                      </a:r>
                      <a:r>
                        <a:rPr kumimoji="0" lang="en-US" sz="900" b="0" i="0" u="none" strike="noStrike" kern="1200" cap="none" spc="0" normalizeH="0" baseline="0" noProof="0" dirty="0">
                          <a:ln>
                            <a:noFill/>
                          </a:ln>
                          <a:solidFill>
                            <a:srgbClr val="49C5B1"/>
                          </a:solidFill>
                          <a:effectLst/>
                          <a:uLnTx/>
                          <a:uFillTx/>
                          <a:latin typeface="+mn-lt"/>
                          <a:ea typeface="+mn-lt"/>
                          <a:cs typeface="Segoe UI"/>
                        </a:rPr>
                        <a:t> </a:t>
                      </a:r>
                      <a:r>
                        <a:rPr kumimoji="0" lang="en-US" sz="900" b="0" i="0" u="none" strike="noStrike" kern="1200" cap="none" spc="0" normalizeH="0" baseline="0" noProof="0" dirty="0">
                          <a:ln>
                            <a:noFill/>
                          </a:ln>
                          <a:solidFill>
                            <a:srgbClr val="111111"/>
                          </a:solidFill>
                          <a:effectLst/>
                          <a:uLnTx/>
                          <a:uFillTx/>
                          <a:latin typeface="+mn-lt"/>
                          <a:ea typeface="+mn-ea"/>
                          <a:cs typeface="+mn-cs"/>
                        </a:rPr>
                        <a:t>to illustrate the Fabric capabilities to build an end-to-end analytics project focusing on persona-based experiences </a:t>
                      </a:r>
                      <a:endParaRPr kumimoji="0" lang="en-US" sz="900" b="0" i="0" u="none" strike="noStrike" kern="1200" cap="none" spc="0" normalizeH="0" baseline="0" noProof="0" dirty="0">
                        <a:ln>
                          <a:noFill/>
                        </a:ln>
                        <a:solidFill>
                          <a:srgbClr val="0078D4"/>
                        </a:solidFill>
                        <a:effectLst/>
                        <a:uLnTx/>
                        <a:uFillTx/>
                        <a:latin typeface="+mn-lt"/>
                        <a:ea typeface="+mn-lt"/>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vMerge="1">
                  <a:txBody>
                    <a:bodyPr/>
                    <a:lstStyle/>
                    <a:p>
                      <a:endParaRPr lang="en-US" sz="9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14225" rtl="0" eaLnBrk="1" fontAlgn="auto" latinLnBrk="0" hangingPunct="1">
                        <a:lnSpc>
                          <a:spcPct val="100000"/>
                        </a:lnSpc>
                        <a:spcBef>
                          <a:spcPts val="0"/>
                        </a:spcBef>
                        <a:spcAft>
                          <a:spcPts val="200"/>
                        </a:spcAft>
                        <a:buClr>
                          <a:srgbClr val="000000"/>
                        </a:buClr>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Partners enrolled in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14">
                            <a:extLst>
                              <a:ext uri="{A12FA001-AC4F-418D-AE19-62706E023703}">
                                <ahyp:hlinkClr xmlns:ahyp="http://schemas.microsoft.com/office/drawing/2018/hyperlinkcolor" val="tx"/>
                              </a:ext>
                            </a:extLst>
                          </a:hlinkClick>
                        </a:rPr>
                        <a:t>Microsoft Commerce Incentives</a:t>
                      </a:r>
                      <a:r>
                        <a:rPr kumimoji="0" lang="en-US" sz="900" b="0" i="0" u="none" strike="noStrike" kern="1200" cap="none" spc="0" normalizeH="0" baseline="0" noProof="0" dirty="0">
                          <a:ln>
                            <a:noFill/>
                          </a:ln>
                          <a:solidFill>
                            <a:srgbClr val="000000"/>
                          </a:solidFill>
                          <a:effectLst/>
                          <a:uLnTx/>
                          <a:uFillTx/>
                          <a:latin typeface="+mn-lt"/>
                          <a:ea typeface="+mn-ea"/>
                          <a:cs typeface="Segoe UI"/>
                        </a:rPr>
                        <a:t>, leverage</a:t>
                      </a:r>
                      <a:r>
                        <a:rPr kumimoji="0" lang="en-US" sz="900" b="1" i="0" u="none" strike="noStrike" kern="1200" cap="none" spc="0" normalizeH="0" baseline="0" noProof="0" dirty="0">
                          <a:ln>
                            <a:noFill/>
                          </a:ln>
                          <a:solidFill>
                            <a:srgbClr val="000000"/>
                          </a:solidFill>
                          <a:effectLst/>
                          <a:uLnTx/>
                          <a:uFillTx/>
                          <a:latin typeface="+mn-lt"/>
                          <a:ea typeface="+mn-ea"/>
                          <a:cs typeface="Segoe UI"/>
                        </a:rPr>
                        <a:t> </a:t>
                      </a:r>
                      <a:r>
                        <a:rPr kumimoji="0" lang="en-US" sz="900" b="0" i="0" u="none" strike="noStrike" kern="1200" cap="none" spc="0" normalizeH="0" baseline="0" noProof="0" dirty="0">
                          <a:ln>
                            <a:noFill/>
                          </a:ln>
                          <a:solidFill>
                            <a:srgbClr val="000000"/>
                          </a:solidFill>
                          <a:effectLst/>
                          <a:uLnTx/>
                          <a:uFillTx/>
                          <a:latin typeface="+mn-lt"/>
                          <a:ea typeface="+mn-ea"/>
                          <a:cs typeface="Segoe UI"/>
                        </a:rPr>
                        <a:t>CSP Incentives: </a:t>
                      </a:r>
                      <a:r>
                        <a:rPr kumimoji="0" lang="en-US" sz="900" b="0" i="0" u="none" strike="noStrike" kern="1200" cap="none" spc="0" normalizeH="0" baseline="0" noProof="0" dirty="0">
                          <a:ln>
                            <a:noFill/>
                          </a:ln>
                          <a:solidFill>
                            <a:srgbClr val="0078D4"/>
                          </a:solidFill>
                          <a:effectLst/>
                          <a:uLnTx/>
                          <a:uFillTx/>
                          <a:latin typeface="+mn-lt"/>
                          <a:ea typeface="+mn-ea"/>
                          <a:cs typeface="Segoe UI"/>
                        </a:rPr>
                        <a:t> </a:t>
                      </a:r>
                      <a:endParaRPr kumimoji="0" lang="en-US" sz="900" b="0" i="0" u="none" strike="noStrike" kern="1200" cap="none" spc="0" normalizeH="0" baseline="0" noProof="0" dirty="0">
                        <a:ln>
                          <a:noFill/>
                        </a:ln>
                        <a:solidFill>
                          <a:srgbClr val="000000"/>
                        </a:solidFill>
                        <a:effectLst/>
                        <a:uLnTx/>
                        <a:uFillTx/>
                        <a:latin typeface="+mn-lt"/>
                        <a:ea typeface="+mn-ea"/>
                        <a:cs typeface="Segoe UI"/>
                      </a:endParaRPr>
                    </a:p>
                    <a:p>
                      <a:pPr marL="109728" marR="0" lvl="0" indent="-114278" algn="l" defTabSz="914225" rtl="0" eaLnBrk="1" fontAlgn="auto" latinLnBrk="0" hangingPunct="1">
                        <a:lnSpc>
                          <a:spcPct val="100000"/>
                        </a:lnSpc>
                        <a:spcBef>
                          <a:spcPts val="0"/>
                        </a:spcBef>
                        <a:spcAft>
                          <a:spcPts val="0"/>
                        </a:spcAft>
                        <a:buClr>
                          <a:srgbClr val="000000"/>
                        </a:buClr>
                        <a:buSzTx/>
                        <a:buFont typeface="Arial"/>
                        <a:buChar char="•"/>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CSP Customer Add Accelerator for Azure - see page 108 of </a:t>
                      </a:r>
                      <a:r>
                        <a:rPr kumimoji="0" lang="en-US" sz="900" b="0" i="0" u="none" strike="noStrike" kern="1200" cap="none" spc="0" normalizeH="0" baseline="0" noProof="0" dirty="0">
                          <a:ln>
                            <a:noFill/>
                          </a:ln>
                          <a:solidFill>
                            <a:srgbClr val="49C5B1"/>
                          </a:solidFill>
                          <a:effectLst/>
                          <a:uLnTx/>
                          <a:uFillTx/>
                          <a:latin typeface="+mn-lt"/>
                          <a:ea typeface="+mn-ea"/>
                          <a:cs typeface="+mn-cs"/>
                          <a:hlinkClick r:id="rId10">
                            <a:extLst>
                              <a:ext uri="{A12FA001-AC4F-418D-AE19-62706E023703}">
                                <ahyp:hlinkClr xmlns:ahyp="http://schemas.microsoft.com/office/drawing/2018/hyperlinkcolor" val="tx"/>
                              </a:ext>
                            </a:extLst>
                          </a:hlinkClick>
                        </a:rPr>
                        <a:t>Microsoft Commercial Partner Incentives Guide</a:t>
                      </a:r>
                      <a:r>
                        <a:rPr kumimoji="0" lang="en-US" sz="900" b="0" i="0" u="none" strike="noStrike" kern="1200" cap="none" spc="0" normalizeH="0" baseline="0" noProof="0" dirty="0">
                          <a:ln>
                            <a:noFill/>
                          </a:ln>
                          <a:solidFill>
                            <a:srgbClr val="49C5B1"/>
                          </a:solidFill>
                          <a:effectLst/>
                          <a:uLnTx/>
                          <a:uFillTx/>
                          <a:latin typeface="+mn-lt"/>
                          <a:ea typeface="+mn-ea"/>
                          <a:cs typeface="+mn-cs"/>
                        </a:rPr>
                        <a:t> </a:t>
                      </a:r>
                      <a:endParaRPr kumimoji="0" lang="en-US" sz="900" b="0" i="0" u="none" strike="noStrike" kern="1200" cap="none" spc="0" normalizeH="0" baseline="0" noProof="0" dirty="0">
                        <a:ln>
                          <a:noFill/>
                        </a:ln>
                        <a:solidFill>
                          <a:srgbClr val="49C5B1"/>
                        </a:solidFill>
                        <a:effectLst/>
                        <a:uLnTx/>
                        <a:uFillTx/>
                        <a:latin typeface="+mn-lt"/>
                        <a:ea typeface="+mn-ea"/>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Improve workload quality and stability with the Microsoft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15">
                            <a:extLst>
                              <a:ext uri="{A12FA001-AC4F-418D-AE19-62706E023703}">
                                <ahyp:hlinkClr xmlns:ahyp="http://schemas.microsoft.com/office/drawing/2018/hyperlinkcolor" val="tx"/>
                              </a:ext>
                            </a:extLst>
                          </a:hlinkClick>
                        </a:rPr>
                        <a:t>Well-Architected Framework</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extLst>
                  <a:ext uri="{0D108BD9-81ED-4DB2-BD59-A6C34878D82A}">
                    <a16:rowId xmlns:a16="http://schemas.microsoft.com/office/drawing/2014/main" val="2404047124"/>
                  </a:ext>
                </a:extLst>
              </a:tr>
              <a:tr h="619760">
                <a:tc rowSpan="3">
                  <a:txBody>
                    <a:bodyPr/>
                    <a:lstStyle/>
                    <a:p>
                      <a:pPr marL="0" marR="0" lvl="0" indent="0" algn="l" defTabSz="914225" rtl="0" eaLnBrk="1" fontAlgn="auto" latinLnBrk="0" hangingPunct="1">
                        <a:lnSpc>
                          <a:spcPct val="100000"/>
                        </a:lnSpc>
                        <a:spcBef>
                          <a:spcPts val="0"/>
                        </a:spcBef>
                        <a:spcAft>
                          <a:spcPts val="2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Review the </a:t>
                      </a:r>
                      <a:r>
                        <a:rPr lang="en-US" sz="900" dirty="0">
                          <a:solidFill>
                            <a:srgbClr val="49C5B1"/>
                          </a:solidFill>
                          <a:hlinkClick r:id="rId16">
                            <a:extLst>
                              <a:ext uri="{A12FA001-AC4F-418D-AE19-62706E023703}">
                                <ahyp:hlinkClr xmlns:ahyp="http://schemas.microsoft.com/office/drawing/2018/hyperlinkcolor" val="tx"/>
                              </a:ext>
                            </a:extLst>
                          </a:hlinkClick>
                        </a:rPr>
                        <a:t>Power Business Decisions with Cloud Scale Analytics Cohort Sales Guide</a:t>
                      </a:r>
                      <a:r>
                        <a:rPr lang="en-US" sz="900" dirty="0">
                          <a:solidFill>
                            <a:schemeClr val="accent2"/>
                          </a:solidFill>
                        </a:rPr>
                        <a:t> </a:t>
                      </a:r>
                      <a:r>
                        <a:rPr kumimoji="0" lang="en-US" sz="900" b="0" i="0" u="none" strike="noStrike" kern="1200" cap="none" spc="0" normalizeH="0" baseline="0" noProof="0" dirty="0">
                          <a:ln>
                            <a:noFill/>
                          </a:ln>
                          <a:solidFill>
                            <a:srgbClr val="000000"/>
                          </a:solidFill>
                          <a:effectLst/>
                          <a:uLnTx/>
                          <a:uFillTx/>
                          <a:latin typeface="+mn-lt"/>
                          <a:ea typeface="+mn-ea"/>
                          <a:cs typeface="Segoe UI"/>
                        </a:rPr>
                        <a:t>&amp; select high propensity Azure Fabric Targets:</a:t>
                      </a:r>
                    </a:p>
                    <a:p>
                      <a:pPr marL="171417" marR="0" lvl="0" indent="-114278" algn="l" defTabSz="914225" rtl="0" eaLnBrk="1" fontAlgn="auto" latinLnBrk="0" hangingPunct="1">
                        <a:lnSpc>
                          <a:spcPct val="100000"/>
                        </a:lnSpc>
                        <a:spcBef>
                          <a:spcPts val="0"/>
                        </a:spcBef>
                        <a:spcAft>
                          <a:spcPts val="200"/>
                        </a:spcAft>
                        <a:buClrTx/>
                        <a:buSzTx/>
                        <a:buFont typeface="Arial,Sans-Serif"/>
                        <a:buChar char="•"/>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Partner CLAS Data: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17">
                            <a:extLst>
                              <a:ext uri="{A12FA001-AC4F-418D-AE19-62706E023703}">
                                <ahyp:hlinkClr xmlns:ahyp="http://schemas.microsoft.com/office/drawing/2018/hyperlinkcolor" val="tx"/>
                              </a:ext>
                            </a:extLst>
                          </a:hlinkClick>
                        </a:rPr>
                        <a:t>Indirect Provider Overview</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r>
                        <a:rPr kumimoji="0" lang="en-US" sz="900" b="0" i="0" u="none" strike="noStrike" kern="1200" cap="none" spc="0" normalizeH="0" baseline="0" noProof="0" dirty="0">
                          <a:ln>
                            <a:noFill/>
                          </a:ln>
                          <a:solidFill>
                            <a:schemeClr val="tx1"/>
                          </a:solidFill>
                          <a:effectLst/>
                          <a:uLnTx/>
                          <a:uFillTx/>
                          <a:latin typeface="+mn-lt"/>
                          <a:ea typeface="+mn-ea"/>
                          <a:cs typeface="Segoe UI"/>
                        </a:rPr>
                        <a:t>&amp;</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18">
                            <a:extLst>
                              <a:ext uri="{A12FA001-AC4F-418D-AE19-62706E023703}">
                                <ahyp:hlinkClr xmlns:ahyp="http://schemas.microsoft.com/office/drawing/2018/hyperlinkcolor" val="tx"/>
                              </a:ext>
                            </a:extLst>
                          </a:hlinkClick>
                        </a:rPr>
                        <a:t>Workbooks</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19">
                            <a:extLst>
                              <a:ext uri="{A12FA001-AC4F-418D-AE19-62706E023703}">
                                <ahyp:hlinkClr xmlns:ahyp="http://schemas.microsoft.com/office/drawing/2018/hyperlinkcolor" val="tx"/>
                              </a:ext>
                            </a:extLst>
                          </a:hlinkClick>
                        </a:rPr>
                        <a:t>;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20">
                            <a:extLst>
                              <a:ext uri="{A12FA001-AC4F-418D-AE19-62706E023703}">
                                <ahyp:hlinkClr xmlns:ahyp="http://schemas.microsoft.com/office/drawing/2018/hyperlinkcolor" val="tx"/>
                              </a:ext>
                            </a:extLst>
                          </a:hlinkClick>
                        </a:rPr>
                        <a:t>Cloud Ascent Partner Overview </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endParaRPr kumimoji="0" lang="en-US" sz="900" b="0" i="0" u="none" strike="noStrike" kern="1200" cap="none" spc="0" normalizeH="0" baseline="0" noProof="0" dirty="0">
                        <a:ln>
                          <a:noFill/>
                        </a:ln>
                        <a:solidFill>
                          <a:srgbClr val="49C5B1"/>
                        </a:solidFill>
                        <a:effectLst/>
                        <a:uLnTx/>
                        <a:uFillTx/>
                        <a:latin typeface="+mn-lt"/>
                        <a:ea typeface="+mn-ea"/>
                        <a:cs typeface="+mn-cs"/>
                      </a:endParaRPr>
                    </a:p>
                    <a:p>
                      <a:pPr marL="171417" marR="0" lvl="0" indent="-114278" algn="l" defTabSz="914225" rtl="0" eaLnBrk="1" fontAlgn="auto" latinLnBrk="0" hangingPunct="1">
                        <a:lnSpc>
                          <a:spcPct val="100000"/>
                        </a:lnSpc>
                        <a:spcBef>
                          <a:spcPts val="0"/>
                        </a:spcBef>
                        <a:spcAft>
                          <a:spcPts val="200"/>
                        </a:spcAft>
                        <a:buClrTx/>
                        <a:buSzTx/>
                        <a:buFont typeface="Arial,Sans-Serif"/>
                        <a:buChar char="•"/>
                        <a:tabLst/>
                        <a:defRPr/>
                      </a:pPr>
                      <a:r>
                        <a:rPr kumimoji="0" lang="en-US" sz="900" b="0" i="0" u="sng" strike="noStrike" kern="1200" cap="none" spc="0" normalizeH="0" baseline="0" noProof="0" dirty="0">
                          <a:ln>
                            <a:noFill/>
                          </a:ln>
                          <a:solidFill>
                            <a:srgbClr val="49C5B1"/>
                          </a:solidFill>
                          <a:effectLst/>
                          <a:uLnTx/>
                          <a:uFillTx/>
                          <a:latin typeface="+mn-lt"/>
                          <a:ea typeface="+mn-ea"/>
                          <a:cs typeface="Segoe UI"/>
                          <a:hlinkClick r:id="rId21">
                            <a:extLst>
                              <a:ext uri="{A12FA001-AC4F-418D-AE19-62706E023703}">
                                <ahyp:hlinkClr xmlns:ahyp="http://schemas.microsoft.com/office/drawing/2018/hyperlinkcolor" val="tx"/>
                              </a:ext>
                            </a:extLst>
                          </a:hlinkClick>
                        </a:rPr>
                        <a:t>Partner CLAS demo</a:t>
                      </a:r>
                      <a:r>
                        <a:rPr kumimoji="0" lang="en-US" sz="900" b="0" i="0" u="none" strike="noStrike" kern="1200" cap="none" spc="0" normalizeH="0" baseline="0" noProof="0" dirty="0">
                          <a:ln>
                            <a:noFill/>
                          </a:ln>
                          <a:solidFill>
                            <a:srgbClr val="49C5B1"/>
                          </a:solidFill>
                          <a:effectLst/>
                          <a:uLnTx/>
                          <a:uFillTx/>
                          <a:latin typeface="+mn-lt"/>
                          <a:ea typeface="+mn-ea"/>
                          <a:cs typeface="Segoe UI"/>
                        </a:rPr>
                        <a:t> </a:t>
                      </a: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49C5B1"/>
                          </a:solidFill>
                          <a:effectLst/>
                          <a:uLnTx/>
                          <a:uFillTx/>
                          <a:latin typeface="+mn-lt"/>
                          <a:ea typeface="+mn-ea"/>
                          <a:cs typeface="+mn-cs"/>
                          <a:hlinkClick r:id="rId22">
                            <a:extLst>
                              <a:ext uri="{A12FA001-AC4F-418D-AE19-62706E023703}">
                                <ahyp:hlinkClr xmlns:ahyp="http://schemas.microsoft.com/office/drawing/2018/hyperlinkcolor" val="tx"/>
                              </a:ext>
                            </a:extLst>
                          </a:hlinkClick>
                        </a:rPr>
                        <a:t>Copilot in Fabric and Power BI</a:t>
                      </a:r>
                      <a:r>
                        <a:rPr kumimoji="0" lang="en-US" sz="900" b="0" i="0" u="none" strike="noStrike" kern="1200" cap="none" spc="0" normalizeH="0" baseline="0" noProof="0" dirty="0">
                          <a:ln>
                            <a:noFill/>
                          </a:ln>
                          <a:solidFill>
                            <a:srgbClr val="49C5B1"/>
                          </a:solidFill>
                          <a:effectLst/>
                          <a:uLnTx/>
                          <a:uFillTx/>
                          <a:latin typeface="+mn-lt"/>
                          <a:ea typeface="+mn-ea"/>
                          <a:cs typeface="+mn-cs"/>
                        </a:rPr>
                        <a:t> </a:t>
                      </a:r>
                      <a:r>
                        <a:rPr kumimoji="0" lang="en-US" sz="900" b="0" i="0" u="none" strike="noStrike" kern="1200" cap="none" spc="0" normalizeH="0" baseline="0" noProof="0" dirty="0">
                          <a:ln>
                            <a:noFill/>
                          </a:ln>
                          <a:solidFill>
                            <a:srgbClr val="161616"/>
                          </a:solidFill>
                          <a:effectLst/>
                          <a:uLnTx/>
                          <a:uFillTx/>
                          <a:latin typeface="+mn-lt"/>
                          <a:ea typeface="+mn-ea"/>
                          <a:cs typeface="+mn-cs"/>
                        </a:rPr>
                        <a:t>brings new ways to transform and analyze data, generate insights, and create visualizations and reports </a:t>
                      </a:r>
                      <a:endParaRPr kumimoji="0" lang="en-US" sz="900" b="0" i="0" u="none" strike="noStrike" kern="1200" cap="none" spc="0" normalizeH="0" baseline="0" noProof="0" dirty="0">
                        <a:ln>
                          <a:noFill/>
                        </a:ln>
                        <a:solidFill>
                          <a:srgbClr val="0078D4"/>
                        </a:solidFill>
                        <a:effectLst/>
                        <a:uLnTx/>
                        <a:uFillTx/>
                        <a:latin typeface="+mn-lt"/>
                        <a:ea typeface="+mn-ea"/>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row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mn-cs"/>
                        </a:rPr>
                        <a:t>Nominate a customer to rehost migration workloads at zero cost using the </a:t>
                      </a:r>
                      <a:r>
                        <a:rPr kumimoji="0" lang="en-US" sz="900" b="0" i="0" u="none" strike="noStrike" kern="1200" cap="none" spc="0" normalizeH="0" baseline="0" noProof="0" dirty="0">
                          <a:ln>
                            <a:noFill/>
                          </a:ln>
                          <a:solidFill>
                            <a:srgbClr val="49C5B1"/>
                          </a:solidFill>
                          <a:effectLst/>
                          <a:uLnTx/>
                          <a:uFillTx/>
                          <a:latin typeface="+mn-lt"/>
                          <a:ea typeface="+mn-ea"/>
                          <a:cs typeface="+mn-cs"/>
                          <a:hlinkClick r:id="rId23">
                            <a:extLst>
                              <a:ext uri="{A12FA001-AC4F-418D-AE19-62706E023703}">
                                <ahyp:hlinkClr xmlns:ahyp="http://schemas.microsoft.com/office/drawing/2018/hyperlinkcolor" val="tx"/>
                              </a:ext>
                            </a:extLst>
                          </a:hlinkClick>
                        </a:rPr>
                        <a:t>Migration Factory offer</a:t>
                      </a:r>
                      <a:r>
                        <a:rPr kumimoji="0" lang="en-US" sz="900" b="0" i="0" u="none" strike="noStrike" kern="1200" cap="none" spc="0" normalizeH="0" baseline="0" noProof="0" dirty="0">
                          <a:ln>
                            <a:noFill/>
                          </a:ln>
                          <a:solidFill>
                            <a:srgbClr val="000000"/>
                          </a:solidFill>
                          <a:effectLst/>
                          <a:uLnTx/>
                          <a:uFillTx/>
                          <a:latin typeface="+mn-lt"/>
                          <a:ea typeface="+mn-ea"/>
                          <a:cs typeface="+mn-cs"/>
                        </a:rPr>
                        <a:t>.  </a:t>
                      </a:r>
                      <a:r>
                        <a:rPr kumimoji="0" lang="en-US" sz="900" b="0" i="0" u="none" strike="noStrike" kern="1200" cap="none" spc="0" normalizeH="0" baseline="0" noProof="0" dirty="0">
                          <a:ln>
                            <a:noFill/>
                          </a:ln>
                          <a:solidFill>
                            <a:srgbClr val="49C5B1"/>
                          </a:solidFill>
                          <a:effectLst/>
                          <a:uLnTx/>
                          <a:uFillTx/>
                          <a:latin typeface="+mn-lt"/>
                          <a:ea typeface="+mn-ea"/>
                          <a:cs typeface="+mn-cs"/>
                          <a:hlinkClick r:id="rId24">
                            <a:extLst>
                              <a:ext uri="{A12FA001-AC4F-418D-AE19-62706E023703}">
                                <ahyp:hlinkClr xmlns:ahyp="http://schemas.microsoft.com/office/drawing/2018/hyperlinkcolor" val="tx"/>
                              </a:ext>
                            </a:extLst>
                          </a:hlinkClick>
                        </a:rPr>
                        <a:t>Customer outreach </a:t>
                      </a:r>
                      <a:r>
                        <a:rPr kumimoji="0" lang="en-US" sz="900" b="0" i="0" u="none" strike="noStrike" kern="1200" cap="none" spc="0" normalizeH="0" baseline="0" noProof="0">
                          <a:ln>
                            <a:noFill/>
                          </a:ln>
                          <a:solidFill>
                            <a:srgbClr val="49C5B1"/>
                          </a:solidFill>
                          <a:effectLst/>
                          <a:uLnTx/>
                          <a:uFillTx/>
                          <a:latin typeface="+mn-lt"/>
                          <a:ea typeface="+mn-ea"/>
                          <a:cs typeface="+mn-cs"/>
                          <a:hlinkClick r:id="rId24">
                            <a:extLst>
                              <a:ext uri="{A12FA001-AC4F-418D-AE19-62706E023703}">
                                <ahyp:hlinkClr xmlns:ahyp="http://schemas.microsoft.com/office/drawing/2018/hyperlinkcolor" val="tx"/>
                              </a:ext>
                            </a:extLst>
                          </a:hlinkClick>
                        </a:rPr>
                        <a:t>.OFT</a:t>
                      </a:r>
                      <a:endParaRPr kumimoji="0" lang="en-US" sz="900" b="0" i="0" u="none" strike="noStrike" kern="1200" cap="none" spc="0" normalizeH="0" baseline="0" noProof="0" dirty="0">
                        <a:ln>
                          <a:noFill/>
                        </a:ln>
                        <a:solidFill>
                          <a:srgbClr val="49C5B1"/>
                        </a:solidFill>
                        <a:effectLst/>
                        <a:uLnTx/>
                        <a:uFillTx/>
                        <a:latin typeface="+mn-lt"/>
                        <a:ea typeface="+mn-ea"/>
                        <a:cs typeface="+mn-cs"/>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rowSpan="3">
                  <a:txBody>
                    <a:bodyPr/>
                    <a:lstStyle/>
                    <a:p>
                      <a:endParaRPr lang="en-US" sz="900" dirty="0"/>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rowSpan="3">
                  <a:txBody>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lt"/>
                          <a:cs typeface="Segoe UI"/>
                        </a:rPr>
                        <a:t>Review Fabric next workload recommendation leveraging:</a:t>
                      </a:r>
                      <a:endParaRPr kumimoji="0" lang="en-US" sz="900" b="0" i="0" u="none" strike="noStrike" kern="1200" cap="none" spc="0" normalizeH="0" baseline="0" noProof="0" dirty="0">
                        <a:ln>
                          <a:noFill/>
                        </a:ln>
                        <a:solidFill>
                          <a:srgbClr val="000000"/>
                        </a:solidFill>
                        <a:effectLst/>
                        <a:uLnTx/>
                        <a:uFillTx/>
                        <a:latin typeface="+mn-lt"/>
                        <a:ea typeface="+mn-ea"/>
                        <a:cs typeface="Segoe UI"/>
                      </a:endParaRPr>
                    </a:p>
                    <a:p>
                      <a:pPr marL="171417" marR="0" lvl="0" indent="-171417" algn="l" defTabSz="914225" rtl="0" eaLnBrk="1" fontAlgn="auto" latinLnBrk="0" hangingPunct="1">
                        <a:lnSpc>
                          <a:spcPct val="100000"/>
                        </a:lnSpc>
                        <a:spcBef>
                          <a:spcPts val="0"/>
                        </a:spcBef>
                        <a:spcAft>
                          <a:spcPts val="0"/>
                        </a:spcAft>
                        <a:buClrTx/>
                        <a:buSzTx/>
                        <a:buFont typeface="Arial"/>
                        <a:buChar char="•"/>
                        <a:tabLst/>
                        <a:defRPr/>
                      </a:pPr>
                      <a:r>
                        <a:rPr kumimoji="0" lang="en-US" sz="900" b="0" i="0" u="none" strike="noStrike" kern="1200" cap="none" spc="0" normalizeH="0" baseline="0" noProof="0" dirty="0">
                          <a:ln>
                            <a:noFill/>
                          </a:ln>
                          <a:solidFill>
                            <a:srgbClr val="49C5B1"/>
                          </a:solidFill>
                          <a:effectLst/>
                          <a:uLnTx/>
                          <a:uFillTx/>
                          <a:latin typeface="+mn-lt"/>
                          <a:ea typeface="+mn-lt"/>
                          <a:cs typeface="Segoe UI"/>
                          <a:hlinkClick r:id="rId25">
                            <a:extLst>
                              <a:ext uri="{A12FA001-AC4F-418D-AE19-62706E023703}">
                                <ahyp:hlinkClr xmlns:ahyp="http://schemas.microsoft.com/office/drawing/2018/hyperlinkcolor" val="tx"/>
                              </a:ext>
                            </a:extLst>
                          </a:hlinkClick>
                        </a:rPr>
                        <a:t>CLAS Azure Next Logical Workload</a:t>
                      </a:r>
                      <a:endParaRPr kumimoji="0" lang="en-US" sz="900" b="0" i="0" u="none" strike="noStrike" kern="1200" cap="none" spc="0" normalizeH="0" baseline="0" noProof="0" dirty="0">
                        <a:ln>
                          <a:noFill/>
                        </a:ln>
                        <a:solidFill>
                          <a:srgbClr val="49C5B1"/>
                        </a:solidFill>
                        <a:effectLst/>
                        <a:uLnTx/>
                        <a:uFillTx/>
                        <a:latin typeface="+mn-lt"/>
                        <a:ea typeface="+mn-ea"/>
                        <a:cs typeface="Segoe UI"/>
                      </a:endParaRPr>
                    </a:p>
                    <a:p>
                      <a:pPr marL="171417" marR="0" lvl="0" indent="-171417" algn="l" defTabSz="914225" rtl="0" eaLnBrk="1" fontAlgn="auto" latinLnBrk="0" hangingPunct="1">
                        <a:lnSpc>
                          <a:spcPct val="100000"/>
                        </a:lnSpc>
                        <a:spcBef>
                          <a:spcPts val="0"/>
                        </a:spcBef>
                        <a:spcAft>
                          <a:spcPts val="0"/>
                        </a:spcAft>
                        <a:buClrTx/>
                        <a:buSzTx/>
                        <a:buFont typeface="Arial"/>
                        <a:buChar char="•"/>
                        <a:tabLst/>
                        <a:defRPr/>
                      </a:pPr>
                      <a:r>
                        <a:rPr kumimoji="0" lang="en-US" sz="900" b="0" i="0" u="none" strike="noStrike" kern="1200" cap="none" spc="0" normalizeH="0" baseline="0" noProof="0" dirty="0">
                          <a:ln>
                            <a:noFill/>
                          </a:ln>
                          <a:solidFill>
                            <a:srgbClr val="49C5B1"/>
                          </a:solidFill>
                          <a:effectLst/>
                          <a:uLnTx/>
                          <a:uFillTx/>
                          <a:latin typeface="+mn-lt"/>
                          <a:ea typeface="+mn-lt"/>
                          <a:cs typeface="Segoe UI"/>
                          <a:hlinkClick r:id="rId26">
                            <a:extLst>
                              <a:ext uri="{A12FA001-AC4F-418D-AE19-62706E023703}">
                                <ahyp:hlinkClr xmlns:ahyp="http://schemas.microsoft.com/office/drawing/2018/hyperlinkcolor" val="tx"/>
                              </a:ext>
                            </a:extLst>
                          </a:hlinkClick>
                        </a:rPr>
                        <a:t>FY24 CLAS Targeting </a:t>
                      </a:r>
                      <a:r>
                        <a:rPr kumimoji="0" lang="en-US" sz="900" b="0" i="0" u="none" strike="noStrike" kern="1200" cap="none" spc="0" normalizeH="0" baseline="0" noProof="0" dirty="0">
                          <a:ln>
                            <a:noFill/>
                          </a:ln>
                          <a:solidFill>
                            <a:srgbClr val="000000"/>
                          </a:solidFill>
                          <a:effectLst/>
                          <a:uLnTx/>
                          <a:uFillTx/>
                          <a:latin typeface="+mn-lt"/>
                          <a:ea typeface="+mn-lt"/>
                          <a:cs typeface="Segoe UI"/>
                        </a:rPr>
                        <a:t>scenario</a:t>
                      </a:r>
                      <a:endParaRPr kumimoji="0" lang="en-US" sz="900" b="0" i="0" u="none" strike="noStrike" kern="1200" cap="none" spc="0" normalizeH="0" baseline="0" noProof="0" dirty="0">
                        <a:ln>
                          <a:noFill/>
                        </a:ln>
                        <a:solidFill>
                          <a:srgbClr val="000000"/>
                        </a:solidFill>
                        <a:effectLst/>
                        <a:uLnTx/>
                        <a:uFillTx/>
                        <a:latin typeface="+mn-lt"/>
                        <a:ea typeface="+mn-ea"/>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extLst>
                  <a:ext uri="{0D108BD9-81ED-4DB2-BD59-A6C34878D82A}">
                    <a16:rowId xmlns:a16="http://schemas.microsoft.com/office/drawing/2014/main" val="2543892618"/>
                  </a:ext>
                </a:extLst>
              </a:tr>
              <a:tr h="0">
                <a:tc vMerge="1">
                  <a:txBody>
                    <a:bodyPr/>
                    <a:lstStyle/>
                    <a:p>
                      <a:endParaRPr lang="en-US"/>
                    </a:p>
                  </a:txBody>
                  <a:tcPr/>
                </a:tc>
                <a:tc rowSpan="2">
                  <a:txBody>
                    <a:bodyPr/>
                    <a:lstStyle/>
                    <a:p>
                      <a:pPr marL="0" marR="0" lvl="0" indent="0" algn="l" defTabSz="932597" rtl="0" eaLnBrk="1" fontAlgn="auto" latinLnBrk="0" hangingPunct="1">
                        <a:lnSpc>
                          <a:spcPct val="100000"/>
                        </a:lnSpc>
                        <a:spcBef>
                          <a:spcPts val="0"/>
                        </a:spcBef>
                        <a:spcAft>
                          <a:spcPts val="150"/>
                        </a:spcAft>
                        <a:buClrTx/>
                        <a:buSzTx/>
                        <a:buFontTx/>
                        <a:buNone/>
                        <a:tabLst/>
                        <a:defRPr/>
                      </a:pPr>
                      <a:r>
                        <a:rPr kumimoji="0" lang="en-US" sz="900" b="0" i="0" u="none" strike="noStrike" kern="1200" cap="none" spc="0" normalizeH="0" baseline="0" noProof="0" dirty="0">
                          <a:ln>
                            <a:noFill/>
                          </a:ln>
                          <a:effectLst/>
                          <a:uLnTx/>
                          <a:uFillTx/>
                          <a:latin typeface="+mn-lt"/>
                          <a:ea typeface="+mn-ea"/>
                          <a:cs typeface="Segoe UI"/>
                        </a:rPr>
                        <a:t>Develop a business case based on your customers specific environment and needs using the SKU Calculator:</a:t>
                      </a:r>
                    </a:p>
                    <a:p>
                      <a:pPr marL="171450" marR="0" lvl="0" indent="-171450" algn="l" defTabSz="932597" rtl="0" eaLnBrk="1" fontAlgn="auto" latinLnBrk="0" hangingPunct="1">
                        <a:lnSpc>
                          <a:spcPct val="100000"/>
                        </a:lnSpc>
                        <a:spcBef>
                          <a:spcPts val="0"/>
                        </a:spcBef>
                        <a:spcAft>
                          <a:spcPts val="15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49C5B1"/>
                          </a:solidFill>
                          <a:effectLst/>
                          <a:uLnTx/>
                          <a:uFillTx/>
                          <a:latin typeface="+mn-lt"/>
                          <a:ea typeface="+mn-lt"/>
                          <a:cs typeface="Segoe UI"/>
                          <a:hlinkClick r:id="rId27">
                            <a:extLst>
                              <a:ext uri="{A12FA001-AC4F-418D-AE19-62706E023703}">
                                <ahyp:hlinkClr xmlns:ahyp="http://schemas.microsoft.com/office/drawing/2018/hyperlinkcolor" val="tx"/>
                              </a:ext>
                            </a:extLst>
                          </a:hlinkClick>
                        </a:rPr>
                        <a:t>Fabric SKU Calculator Demo</a:t>
                      </a:r>
                      <a:endParaRPr kumimoji="0" lang="en-US" sz="2400" b="0" i="0" u="none" strike="noStrike" kern="1200" cap="none" spc="0" normalizeH="0" baseline="0" noProof="0" dirty="0">
                        <a:ln>
                          <a:noFill/>
                        </a:ln>
                        <a:solidFill>
                          <a:srgbClr val="49C5B1"/>
                        </a:solidFill>
                        <a:effectLst/>
                        <a:uLnTx/>
                        <a:uFillTx/>
                        <a:latin typeface="+mn-lt"/>
                        <a:ea typeface="+mn-ea"/>
                        <a:cs typeface="+mn-cs"/>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24152229"/>
                  </a:ext>
                </a:extLst>
              </a:tr>
              <a:tr h="652780">
                <a:tc vMerge="1">
                  <a:txBody>
                    <a:bodyPr/>
                    <a:lstStyle/>
                    <a:p>
                      <a:endParaRPr lang="en-US"/>
                    </a:p>
                  </a:txBody>
                  <a:tcPr/>
                </a:tc>
                <a:tc vMerge="1">
                  <a:txBody>
                    <a:bodyPr/>
                    <a:lstStyle/>
                    <a:p>
                      <a:endParaRPr lang="en-US"/>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Segoe UI"/>
                        </a:rPr>
                        <a:t>Talk to your customer about a </a:t>
                      </a:r>
                      <a:r>
                        <a:rPr kumimoji="0" lang="en-US" sz="900" b="0" i="0" u="none" strike="noStrike" kern="1200" cap="none" spc="0" normalizeH="0" baseline="0" noProof="0" dirty="0">
                          <a:ln>
                            <a:noFill/>
                          </a:ln>
                          <a:solidFill>
                            <a:srgbClr val="49C5B1"/>
                          </a:solidFill>
                          <a:effectLst/>
                          <a:uLnTx/>
                          <a:uFillTx/>
                          <a:latin typeface="+mn-lt"/>
                          <a:ea typeface="+mn-ea"/>
                          <a:cs typeface="Segoe UI"/>
                          <a:hlinkClick r:id="rId28">
                            <a:extLst>
                              <a:ext uri="{A12FA001-AC4F-418D-AE19-62706E023703}">
                                <ahyp:hlinkClr xmlns:ahyp="http://schemas.microsoft.com/office/drawing/2018/hyperlinkcolor" val="tx"/>
                              </a:ext>
                            </a:extLst>
                          </a:hlinkClick>
                        </a:rPr>
                        <a:t>free 60-day trial for Microsoft Fabric</a:t>
                      </a:r>
                      <a:r>
                        <a:rPr kumimoji="0" lang="en-US" sz="900" b="0" i="0" u="none" strike="noStrike" kern="1200" cap="none" spc="0" normalizeH="0" baseline="0" noProof="0" dirty="0">
                          <a:ln>
                            <a:noFill/>
                          </a:ln>
                          <a:solidFill>
                            <a:srgbClr val="000000"/>
                          </a:solidFill>
                          <a:effectLst/>
                          <a:uLnTx/>
                          <a:uFillTx/>
                          <a:latin typeface="+mn-lt"/>
                          <a:ea typeface="+mn-ea"/>
                          <a:cs typeface="Segoe UI"/>
                        </a:rPr>
                        <a:t> to get hands-on experience.</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mn-lt"/>
                        <a:ea typeface="+mn-ea"/>
                        <a:cs typeface="Segoe UI"/>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3086819"/>
                  </a:ext>
                </a:extLst>
              </a:tr>
              <a:tr h="515357">
                <a:tc>
                  <a:txBody>
                    <a:bodyPr/>
                    <a:lstStyle/>
                    <a:p>
                      <a:pPr defTabSz="932742">
                        <a:spcAft>
                          <a:spcPts val="400"/>
                        </a:spcAft>
                        <a:buClr>
                          <a:srgbClr val="000000"/>
                        </a:buClr>
                        <a:defRPr/>
                      </a:pPr>
                      <a:r>
                        <a:rPr lang="en-US" sz="900" dirty="0">
                          <a:cs typeface="Segoe UI"/>
                        </a:rPr>
                        <a:t>Leverage the SMB specific resources to drive outreach with your customers:</a:t>
                      </a:r>
                    </a:p>
                    <a:p>
                      <a:pPr marL="171450" indent="-114300" defTabSz="932742">
                        <a:spcAft>
                          <a:spcPts val="400"/>
                        </a:spcAft>
                        <a:buClr>
                          <a:srgbClr val="000000"/>
                        </a:buClr>
                        <a:buFont typeface="Arial" panose="020B0604020202020204" pitchFamily="34" charset="0"/>
                        <a:buChar char="•"/>
                        <a:defRPr/>
                      </a:pPr>
                      <a:r>
                        <a:rPr lang="en-US" sz="900" dirty="0">
                          <a:solidFill>
                            <a:srgbClr val="49C5B1"/>
                          </a:solidFill>
                          <a:hlinkClick r:id="rId29">
                            <a:extLst>
                              <a:ext uri="{A12FA001-AC4F-418D-AE19-62706E023703}">
                                <ahyp:hlinkClr xmlns:ahyp="http://schemas.microsoft.com/office/drawing/2018/hyperlinkcolor" val="tx"/>
                              </a:ext>
                            </a:extLst>
                          </a:hlinkClick>
                        </a:rPr>
                        <a:t>Fabric SMB OFT</a:t>
                      </a:r>
                      <a:endParaRPr lang="en-US" sz="900" dirty="0">
                        <a:solidFill>
                          <a:srgbClr val="49C5B1"/>
                        </a:solidFill>
                      </a:endParaRPr>
                    </a:p>
                    <a:p>
                      <a:pPr marL="171450" indent="-114300" defTabSz="932742">
                        <a:spcAft>
                          <a:spcPts val="400"/>
                        </a:spcAft>
                        <a:buClr>
                          <a:srgbClr val="000000"/>
                        </a:buClr>
                        <a:buFont typeface="Arial" panose="020B0604020202020204" pitchFamily="34" charset="0"/>
                        <a:buChar char="•"/>
                        <a:defRPr/>
                      </a:pPr>
                      <a:r>
                        <a:rPr lang="en-US" sz="900" dirty="0">
                          <a:solidFill>
                            <a:srgbClr val="49C5B1"/>
                          </a:solidFill>
                          <a:hlinkClick r:id="rId30">
                            <a:extLst>
                              <a:ext uri="{A12FA001-AC4F-418D-AE19-62706E023703}">
                                <ahyp:hlinkClr xmlns:ahyp="http://schemas.microsoft.com/office/drawing/2018/hyperlinkcolor" val="tx"/>
                              </a:ext>
                            </a:extLst>
                          </a:hlinkClick>
                        </a:rPr>
                        <a:t>Fabric SMB One-pager</a:t>
                      </a:r>
                      <a:endParaRPr lang="en-US" sz="900" dirty="0">
                        <a:solidFill>
                          <a:srgbClr val="49C5B1"/>
                        </a:solidFill>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latin typeface="+mn-lt"/>
                        </a:rPr>
                        <a:t>Utilize </a:t>
                      </a:r>
                      <a:r>
                        <a:rPr lang="en-US" sz="900" dirty="0">
                          <a:solidFill>
                            <a:srgbClr val="49C5B1"/>
                          </a:solidFill>
                          <a:latin typeface="+mn-lt"/>
                          <a:hlinkClick r:id="rId31">
                            <a:extLst>
                              <a:ext uri="{A12FA001-AC4F-418D-AE19-62706E023703}">
                                <ahyp:hlinkClr xmlns:ahyp="http://schemas.microsoft.com/office/drawing/2018/hyperlinkcolor" val="tx"/>
                              </a:ext>
                            </a:extLst>
                          </a:hlinkClick>
                        </a:rPr>
                        <a:t>Virtual Multi-Customer Briefings</a:t>
                      </a:r>
                      <a:r>
                        <a:rPr lang="en-US" sz="900" dirty="0">
                          <a:solidFill>
                            <a:srgbClr val="49C5B1"/>
                          </a:solidFill>
                          <a:latin typeface="+mn-lt"/>
                        </a:rPr>
                        <a:t> </a:t>
                      </a:r>
                      <a:r>
                        <a:rPr lang="en-US" sz="900" dirty="0">
                          <a:latin typeface="+mn-lt"/>
                        </a:rPr>
                        <a:t>to strengthen confidence &amp;</a:t>
                      </a:r>
                      <a:r>
                        <a:rPr lang="en-US" sz="900" dirty="0">
                          <a:solidFill>
                            <a:srgbClr val="242424"/>
                          </a:solidFill>
                          <a:latin typeface="+mn-lt"/>
                        </a:rPr>
                        <a:t> reinforce customer communication with a variety of Solution Play-oriented virtual briefings.</a:t>
                      </a: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endParaRPr lang="en-US" sz="900" dirty="0"/>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US" sz="900" dirty="0"/>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US" sz="900" dirty="0"/>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61256889"/>
                  </a:ext>
                </a:extLst>
              </a:tr>
              <a:tr h="44476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cs typeface="Segoe UI"/>
                        </a:rPr>
                        <a:t>Follow up with your customer using the </a:t>
                      </a:r>
                      <a:r>
                        <a:rPr lang="en-US" sz="900" dirty="0">
                          <a:solidFill>
                            <a:srgbClr val="49C5B1"/>
                          </a:solidFill>
                          <a:hlinkClick r:id="rId32">
                            <a:extLst>
                              <a:ext uri="{A12FA001-AC4F-418D-AE19-62706E023703}">
                                <ahyp:hlinkClr xmlns:ahyp="http://schemas.microsoft.com/office/drawing/2018/hyperlinkcolor" val="tx"/>
                              </a:ext>
                            </a:extLst>
                          </a:hlinkClick>
                        </a:rPr>
                        <a:t>Fabric SMB Pitch Deck</a:t>
                      </a:r>
                      <a:r>
                        <a:rPr lang="en-US" sz="900" dirty="0">
                          <a:solidFill>
                            <a:srgbClr val="49C5B1"/>
                          </a:solidFill>
                        </a:rPr>
                        <a:t>. </a:t>
                      </a: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mn-lt"/>
                          <a:ea typeface="+mn-ea"/>
                          <a:cs typeface="+mn-cs"/>
                        </a:rPr>
                        <a:t>Leverage </a:t>
                      </a:r>
                      <a:r>
                        <a:rPr kumimoji="0" lang="en-US" sz="900" b="0" i="0" u="none" strike="noStrike" kern="1200" cap="none" spc="0" normalizeH="0" baseline="0" noProof="0" dirty="0">
                          <a:ln>
                            <a:noFill/>
                          </a:ln>
                          <a:solidFill>
                            <a:srgbClr val="49C5B1"/>
                          </a:solidFill>
                          <a:effectLst/>
                          <a:uLnTx/>
                          <a:uFillTx/>
                          <a:latin typeface="+mn-lt"/>
                          <a:ea typeface="+mn-ea"/>
                          <a:cs typeface="+mn-cs"/>
                          <a:hlinkClick r:id="rId33">
                            <a:extLst>
                              <a:ext uri="{A12FA001-AC4F-418D-AE19-62706E023703}">
                                <ahyp:hlinkClr xmlns:ahyp="http://schemas.microsoft.com/office/drawing/2018/hyperlinkcolor" val="tx"/>
                              </a:ext>
                            </a:extLst>
                          </a:hlinkClick>
                        </a:rPr>
                        <a:t>Power Business Decisions with Cloud Scale Analytics Workshop Resources</a:t>
                      </a:r>
                      <a:r>
                        <a:rPr kumimoji="0" lang="en-US" sz="900" b="0" i="0" u="none" strike="noStrike" kern="1200" cap="none" spc="0" normalizeH="0" baseline="0" noProof="0" dirty="0">
                          <a:ln>
                            <a:noFill/>
                          </a:ln>
                          <a:solidFill>
                            <a:srgbClr val="49C5B1"/>
                          </a:solidFill>
                          <a:effectLst/>
                          <a:uLnTx/>
                          <a:uFillTx/>
                          <a:latin typeface="+mn-lt"/>
                          <a:ea typeface="+mn-ea"/>
                          <a:cs typeface="+mn-cs"/>
                        </a:rPr>
                        <a:t> </a:t>
                      </a:r>
                      <a:r>
                        <a:rPr lang="en-US" sz="900" b="0" i="0" dirty="0">
                          <a:solidFill>
                            <a:srgbClr val="111111"/>
                          </a:solidFill>
                          <a:effectLst/>
                          <a:latin typeface="+mn-lt"/>
                        </a:rPr>
                        <a:t>to train your organization to deliver the workshop to end customers</a:t>
                      </a:r>
                      <a:r>
                        <a:rPr kumimoji="0" lang="en-US" sz="900" b="0" i="0" u="none" strike="noStrike" kern="1200" cap="none" spc="0" normalizeH="0" baseline="0" noProof="0" dirty="0">
                          <a:ln>
                            <a:noFill/>
                          </a:ln>
                          <a:solidFill>
                            <a:srgbClr val="000000"/>
                          </a:solidFill>
                          <a:effectLst/>
                          <a:uLnTx/>
                          <a:uFillTx/>
                          <a:latin typeface="+mn-lt"/>
                          <a:ea typeface="+mn-ea"/>
                          <a:cs typeface="+mn-cs"/>
                        </a:rPr>
                        <a:t>. </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F8F3"/>
                    </a:solidFill>
                  </a:tcPr>
                </a:tc>
                <a:tc>
                  <a:txBody>
                    <a:bodyPr/>
                    <a:lstStyle/>
                    <a:p>
                      <a:endParaRPr lang="en-US" sz="900" dirty="0"/>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US" sz="900" dirty="0"/>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US" sz="900" dirty="0"/>
                    </a:p>
                  </a:txBody>
                  <a:tcPr marR="457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8875845"/>
                  </a:ext>
                </a:extLst>
              </a:tr>
            </a:tbl>
          </a:graphicData>
        </a:graphic>
      </p:graphicFrame>
      <p:sp>
        <p:nvSpPr>
          <p:cNvPr id="82" name="TextBox 81">
            <a:extLst>
              <a:ext uri="{FF2B5EF4-FFF2-40B4-BE49-F238E27FC236}">
                <a16:creationId xmlns:a16="http://schemas.microsoft.com/office/drawing/2014/main" id="{4D953769-5911-86AA-D5D6-B0085B9C2592}"/>
              </a:ext>
            </a:extLst>
          </p:cNvPr>
          <p:cNvSpPr txBox="1"/>
          <p:nvPr/>
        </p:nvSpPr>
        <p:spPr>
          <a:xfrm rot="16200000">
            <a:off x="-172845" y="3882238"/>
            <a:ext cx="104497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Segoe UI Semibold"/>
                <a:ea typeface="+mn-ea"/>
                <a:cs typeface="+mn-cs"/>
              </a:rPr>
              <a:t>Hero Activities</a:t>
            </a:r>
          </a:p>
        </p:txBody>
      </p:sp>
      <p:sp>
        <p:nvSpPr>
          <p:cNvPr id="83" name="TextBox 82">
            <a:extLst>
              <a:ext uri="{FF2B5EF4-FFF2-40B4-BE49-F238E27FC236}">
                <a16:creationId xmlns:a16="http://schemas.microsoft.com/office/drawing/2014/main" id="{31E92E21-BF3D-B119-BDAE-E9323AD9029E}"/>
              </a:ext>
            </a:extLst>
          </p:cNvPr>
          <p:cNvSpPr txBox="1"/>
          <p:nvPr/>
        </p:nvSpPr>
        <p:spPr>
          <a:xfrm rot="16200000">
            <a:off x="30186" y="1472424"/>
            <a:ext cx="695854"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225B62"/>
                </a:solidFill>
                <a:latin typeface="Segoe UI Semibold"/>
              </a:rPr>
              <a:t>Customer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25B62"/>
                </a:solidFill>
                <a:effectLst/>
                <a:uLnTx/>
                <a:uFillTx/>
                <a:latin typeface="Segoe UI Semibold"/>
                <a:ea typeface="+mn-ea"/>
                <a:cs typeface="+mn-cs"/>
              </a:rPr>
              <a:t>Outcome</a:t>
            </a:r>
          </a:p>
        </p:txBody>
      </p:sp>
      <p:sp>
        <p:nvSpPr>
          <p:cNvPr id="84" name="TextBox 83">
            <a:extLst>
              <a:ext uri="{FF2B5EF4-FFF2-40B4-BE49-F238E27FC236}">
                <a16:creationId xmlns:a16="http://schemas.microsoft.com/office/drawing/2014/main" id="{F7654563-F6D3-1818-82E5-7647B41BDCA7}"/>
              </a:ext>
            </a:extLst>
          </p:cNvPr>
          <p:cNvSpPr txBox="1"/>
          <p:nvPr/>
        </p:nvSpPr>
        <p:spPr>
          <a:xfrm rot="16200000">
            <a:off x="30184" y="936992"/>
            <a:ext cx="695854"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Segoe UI Semibold"/>
                <a:ea typeface="+mn-ea"/>
                <a:cs typeface="+mn-cs"/>
              </a:rPr>
              <a:t>Microsoft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Segoe UI Semibold"/>
                <a:ea typeface="+mn-ea"/>
                <a:cs typeface="+mn-cs"/>
              </a:rPr>
              <a:t>Outcome  </a:t>
            </a:r>
          </a:p>
        </p:txBody>
      </p:sp>
      <p:sp>
        <p:nvSpPr>
          <p:cNvPr id="85" name="Striped Right Arrow 84">
            <a:extLst>
              <a:ext uri="{FF2B5EF4-FFF2-40B4-BE49-F238E27FC236}">
                <a16:creationId xmlns:a16="http://schemas.microsoft.com/office/drawing/2014/main" id="{8A500C91-2A57-A420-CC9A-7C0D79B40681}"/>
              </a:ext>
            </a:extLst>
          </p:cNvPr>
          <p:cNvSpPr/>
          <p:nvPr/>
        </p:nvSpPr>
        <p:spPr bwMode="auto">
          <a:xfrm>
            <a:off x="2517792" y="632867"/>
            <a:ext cx="387709" cy="189393"/>
          </a:xfrm>
          <a:prstGeom prst="striped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6" name="Striped Right Arrow 85">
            <a:extLst>
              <a:ext uri="{FF2B5EF4-FFF2-40B4-BE49-F238E27FC236}">
                <a16:creationId xmlns:a16="http://schemas.microsoft.com/office/drawing/2014/main" id="{37358AF3-4DE2-E9A4-285F-056FA52A8244}"/>
              </a:ext>
            </a:extLst>
          </p:cNvPr>
          <p:cNvSpPr/>
          <p:nvPr/>
        </p:nvSpPr>
        <p:spPr bwMode="auto">
          <a:xfrm>
            <a:off x="4864752" y="632867"/>
            <a:ext cx="387709" cy="189393"/>
          </a:xfrm>
          <a:prstGeom prst="striped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7" name="Striped Right Arrow 86">
            <a:extLst>
              <a:ext uri="{FF2B5EF4-FFF2-40B4-BE49-F238E27FC236}">
                <a16:creationId xmlns:a16="http://schemas.microsoft.com/office/drawing/2014/main" id="{79E63AE4-AC14-376D-D9BF-75AB7F88683E}"/>
              </a:ext>
            </a:extLst>
          </p:cNvPr>
          <p:cNvSpPr/>
          <p:nvPr/>
        </p:nvSpPr>
        <p:spPr bwMode="auto">
          <a:xfrm>
            <a:off x="6998352" y="632867"/>
            <a:ext cx="387709" cy="189393"/>
          </a:xfrm>
          <a:prstGeom prst="striped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Striped Right Arrow 87">
            <a:extLst>
              <a:ext uri="{FF2B5EF4-FFF2-40B4-BE49-F238E27FC236}">
                <a16:creationId xmlns:a16="http://schemas.microsoft.com/office/drawing/2014/main" id="{6E88B138-0270-A5A5-CE1C-533E9EDD28E2}"/>
              </a:ext>
            </a:extLst>
          </p:cNvPr>
          <p:cNvSpPr/>
          <p:nvPr/>
        </p:nvSpPr>
        <p:spPr bwMode="auto">
          <a:xfrm>
            <a:off x="9330072" y="632867"/>
            <a:ext cx="387709" cy="189393"/>
          </a:xfrm>
          <a:prstGeom prst="striped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05646929"/>
      </p:ext>
    </p:extLst>
  </p:cSld>
  <p:clrMapOvr>
    <a:masterClrMapping/>
  </p:clrMapOvr>
  <p:transition>
    <p:fade/>
  </p:transition>
</p:sld>
</file>

<file path=ppt/theme/theme1.xml><?xml version="1.0" encoding="utf-8"?>
<a:theme xmlns:a="http://schemas.openxmlformats.org/drawingml/2006/main" name="LIGHT MODE">
  <a:themeElements>
    <a:clrScheme name="Azure SE Assets">
      <a:dk1>
        <a:srgbClr val="000000"/>
      </a:dk1>
      <a:lt1>
        <a:srgbClr val="FFFFFF"/>
      </a:lt1>
      <a:dk2>
        <a:srgbClr val="091F2E"/>
      </a:dk2>
      <a:lt2>
        <a:srgbClr val="FFF8F3"/>
      </a:lt2>
      <a:accent1>
        <a:srgbClr val="00BBF3"/>
      </a:accent1>
      <a:accent2>
        <a:srgbClr val="0077D3"/>
      </a:accent2>
      <a:accent3>
        <a:srgbClr val="C9F3FE"/>
      </a:accent3>
      <a:accent4>
        <a:srgbClr val="091F2E"/>
      </a:accent4>
      <a:accent5>
        <a:srgbClr val="FEE298"/>
      </a:accent5>
      <a:accent6>
        <a:srgbClr val="D7D2CA"/>
      </a:accent6>
      <a:hlink>
        <a:srgbClr val="687DFF"/>
      </a:hlink>
      <a:folHlink>
        <a:srgbClr val="0077D3"/>
      </a:folHlink>
    </a:clrScheme>
    <a:fontScheme name="Custom 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custClrLst>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Light Brown">
      <a:srgbClr val="E1D3C7"/>
    </a:custClr>
    <a:custClr name="Brown">
      <a:srgbClr val="BF9474"/>
    </a:custClr>
    <a:custClr name="Dark Brown">
      <a:srgbClr val="5C4738"/>
    </a:custClr>
    <a:custClr name="Light Yellow">
      <a:srgbClr val="FFE399"/>
    </a:custClr>
    <a:custClr name="Yellow">
      <a:srgbClr val="FFB900"/>
    </a:custClr>
    <a:custClr name="Dark Yellow">
      <a:srgbClr val="7F5A1A"/>
    </a:custClr>
    <a:custClr name="Light Orange">
      <a:srgbClr val="FFA38B"/>
    </a:custClr>
    <a:custClr name="Orange">
      <a:srgbClr val="FF5C39"/>
    </a:custClr>
    <a:custClr name="Dark Orange">
      <a:srgbClr val="73391D"/>
    </a:custClr>
    <a:custClr name="Light Red">
      <a:srgbClr val="FFB3BB"/>
    </a:custClr>
    <a:custClr name="Red">
      <a:srgbClr val="F4364C"/>
    </a:custClr>
    <a:custClr name="Dark Red">
      <a:srgbClr val="73262F"/>
    </a:custClr>
    <a:custClr name="Light Magenta">
      <a:srgbClr val="D59ED7"/>
    </a:custClr>
    <a:custClr name="Magenta">
      <a:srgbClr val="C03BC4"/>
    </a:custClr>
    <a:custClr name="Dark Magenta">
      <a:srgbClr val="702573"/>
    </a:custClr>
    <a:custClr name="Light Purple">
      <a:srgbClr val="C5B4E3"/>
    </a:custClr>
    <a:custClr name="Purple">
      <a:srgbClr val="8661C5"/>
    </a:custClr>
    <a:custClr name="Dark Purple">
      <a:srgbClr val="463668"/>
    </a:custClr>
    <a:custClr name="Light Blue">
      <a:srgbClr val="8DC8E8"/>
    </a:custClr>
    <a:custClr name="Blue">
      <a:srgbClr val="0078D4"/>
    </a:custClr>
    <a:custClr name="Dark Blue">
      <a:srgbClr val="2A446F"/>
    </a:custClr>
    <a:custClr name="Light Teal">
      <a:srgbClr val="B9DCD2"/>
    </a:custClr>
    <a:custClr name="Teal">
      <a:srgbClr val="49C5B1"/>
    </a:custClr>
    <a:custClr name="Dark Teal">
      <a:srgbClr val="225B62"/>
    </a:custClr>
    <a:custClr name="Light Green">
      <a:srgbClr val="D4EC8E"/>
    </a:custClr>
    <a:custClr name="Green">
      <a:srgbClr val="8DE971"/>
    </a:custClr>
    <a:custClr name="Dark Green">
      <a:srgbClr val="07641D"/>
    </a:custClr>
    <a:custClr name="Blue Black">
      <a:srgbClr val="091F2C"/>
    </a:custClr>
    <a:custClr name="Pure Black">
      <a:srgbClr val="000000"/>
    </a:custClr>
    <a:custClr name="Brown Black">
      <a:srgbClr val="291817"/>
    </a:custClr>
  </a:custClrLst>
  <a:extLst>
    <a:ext uri="{05A4C25C-085E-4340-85A3-A5531E510DB2}">
      <thm15:themeFamily xmlns:thm15="http://schemas.microsoft.com/office/thememl/2012/main" name="New Template Purple" id="{AC183BCC-A866-D149-B25B-F68BBF953835}" vid="{11B770BD-37D1-AF40-9B8C-2E5F5766C7EA}"/>
    </a:ext>
  </a:extLst>
</a:theme>
</file>

<file path=ppt/theme/theme2.xml><?xml version="1.0" encoding="utf-8"?>
<a:theme xmlns:a="http://schemas.openxmlformats.org/drawingml/2006/main" name="Modern Work_Jan24">
  <a:themeElements>
    <a:clrScheme name="Custom 1">
      <a:dk1>
        <a:srgbClr val="000000"/>
      </a:dk1>
      <a:lt1>
        <a:srgbClr val="FFFFFF"/>
      </a:lt1>
      <a:dk2>
        <a:srgbClr val="091F2E"/>
      </a:dk2>
      <a:lt2>
        <a:srgbClr val="FFF8F3"/>
      </a:lt2>
      <a:accent1>
        <a:srgbClr val="243A5E"/>
      </a:accent1>
      <a:accent2>
        <a:srgbClr val="243A5E"/>
      </a:accent2>
      <a:accent3>
        <a:srgbClr val="C9F3FE"/>
      </a:accent3>
      <a:accent4>
        <a:srgbClr val="091F2E"/>
      </a:accent4>
      <a:accent5>
        <a:srgbClr val="FEE298"/>
      </a:accent5>
      <a:accent6>
        <a:srgbClr val="D7D2CA"/>
      </a:accent6>
      <a:hlink>
        <a:srgbClr val="687DFF"/>
      </a:hlink>
      <a:folHlink>
        <a:srgbClr val="687DFF"/>
      </a:folHlink>
    </a:clrScheme>
    <a:fontScheme name="Custom 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custClrLst>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Light Brown">
      <a:srgbClr val="E1D3C7"/>
    </a:custClr>
    <a:custClr name="Brown">
      <a:srgbClr val="BF9474"/>
    </a:custClr>
    <a:custClr name="Dark Brown">
      <a:srgbClr val="5C4738"/>
    </a:custClr>
    <a:custClr name="Light Yellow">
      <a:srgbClr val="FFE399"/>
    </a:custClr>
    <a:custClr name="Yellow">
      <a:srgbClr val="FFB900"/>
    </a:custClr>
    <a:custClr name="Dark Yellow">
      <a:srgbClr val="7F5A1A"/>
    </a:custClr>
    <a:custClr name="Light Orange">
      <a:srgbClr val="FFA38B"/>
    </a:custClr>
    <a:custClr name="Orange">
      <a:srgbClr val="FF5C39"/>
    </a:custClr>
    <a:custClr name="Dark Orange">
      <a:srgbClr val="73391D"/>
    </a:custClr>
    <a:custClr name="Light Red">
      <a:srgbClr val="FFB3BB"/>
    </a:custClr>
    <a:custClr name="Red">
      <a:srgbClr val="F4364C"/>
    </a:custClr>
    <a:custClr name="Dark Red">
      <a:srgbClr val="73262F"/>
    </a:custClr>
    <a:custClr name="Light Magenta">
      <a:srgbClr val="D59ED7"/>
    </a:custClr>
    <a:custClr name="Magenta">
      <a:srgbClr val="C03BC4"/>
    </a:custClr>
    <a:custClr name="Dark Magenta">
      <a:srgbClr val="702573"/>
    </a:custClr>
    <a:custClr name="Light Purple">
      <a:srgbClr val="C5B4E3"/>
    </a:custClr>
    <a:custClr name="Purple">
      <a:srgbClr val="8661C5"/>
    </a:custClr>
    <a:custClr name="Dark Purple">
      <a:srgbClr val="463668"/>
    </a:custClr>
    <a:custClr name="Light Blue">
      <a:srgbClr val="8DC8E8"/>
    </a:custClr>
    <a:custClr name="Blue">
      <a:srgbClr val="0078D4"/>
    </a:custClr>
    <a:custClr name="Dark Blue">
      <a:srgbClr val="2A446F"/>
    </a:custClr>
    <a:custClr name="Light Teal">
      <a:srgbClr val="B9DCD2"/>
    </a:custClr>
    <a:custClr name="Teal">
      <a:srgbClr val="49C5B1"/>
    </a:custClr>
    <a:custClr name="Dark Teal">
      <a:srgbClr val="225B62"/>
    </a:custClr>
    <a:custClr name="Light Green">
      <a:srgbClr val="D4EC8E"/>
    </a:custClr>
    <a:custClr name="Green">
      <a:srgbClr val="8DE971"/>
    </a:custClr>
    <a:custClr name="Dark Green">
      <a:srgbClr val="07641D"/>
    </a:custClr>
    <a:custClr name="Blue Black">
      <a:srgbClr val="091F2C"/>
    </a:custClr>
    <a:custClr name="Pure Black">
      <a:srgbClr val="000000"/>
    </a:custClr>
    <a:custClr name="Brown Black">
      <a:srgbClr val="291817"/>
    </a:custClr>
  </a:custClrLst>
  <a:extLst>
    <a:ext uri="{05A4C25C-085E-4340-85A3-A5531E510DB2}">
      <thm15:themeFamily xmlns:thm15="http://schemas.microsoft.com/office/thememl/2012/main" name="FY24 Cohort Sales Guide - Azure_V02" id="{9A791514-0856-B344-A68B-829CAEF0A319}" vid="{1BFE1F8B-F483-7340-B8E2-40594EEE04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7FA60C919B9F4B995FDF1B5F4F6918" ma:contentTypeVersion="17" ma:contentTypeDescription="Create a new document." ma:contentTypeScope="" ma:versionID="0848ce70e73abfa7bb38992738b793fe">
  <xsd:schema xmlns:xsd="http://www.w3.org/2001/XMLSchema" xmlns:xs="http://www.w3.org/2001/XMLSchema" xmlns:p="http://schemas.microsoft.com/office/2006/metadata/properties" xmlns:ns1="http://schemas.microsoft.com/sharepoint/v3" xmlns:ns2="e3684381-1078-4b93-b8c0-85dafef670a7" xmlns:ns3="7d6abaa7-4db8-4325-bb7d-b88e968e9e4b" targetNamespace="http://schemas.microsoft.com/office/2006/metadata/properties" ma:root="true" ma:fieldsID="21285e64c4a4e695b47ea057289e0d92" ns1:_="" ns2:_="" ns3:_="">
    <xsd:import namespace="http://schemas.microsoft.com/sharepoint/v3"/>
    <xsd:import namespace="e3684381-1078-4b93-b8c0-85dafef670a7"/>
    <xsd:import namespace="7d6abaa7-4db8-4325-bb7d-b88e968e9e4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LengthInSeconds" minOccurs="0"/>
                <xsd:element ref="ns2:MediaServiceDateTaken" minOccurs="0"/>
                <xsd:element ref="ns3:SharedWithUsers" minOccurs="0"/>
                <xsd:element ref="ns3:SharedWithDetails"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2:MediaServiceSystemTag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684381-1078-4b93-b8c0-85dafef67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6abaa7-4db8-4325-bb7d-b88e968e9e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00d50e1-c914-477d-88b5-f28df651f151}" ma:internalName="TaxCatchAll" ma:showField="CatchAllData" ma:web="7d6abaa7-4db8-4325-bb7d-b88e968e9e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7d6abaa7-4db8-4325-bb7d-b88e968e9e4b" xsi:nil="true"/>
    <_ip_UnifiedCompliancePolicyProperties xmlns="http://schemas.microsoft.com/sharepoint/v3" xsi:nil="true"/>
    <lcf76f155ced4ddcb4097134ff3c332f xmlns="e3684381-1078-4b93-b8c0-85dafef670a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EC92D-EBE8-4D14-A585-6A7F3FA4EF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84381-1078-4b93-b8c0-85dafef670a7"/>
    <ds:schemaRef ds:uri="7d6abaa7-4db8-4325-bb7d-b88e968e9e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sharepoint/v3"/>
    <ds:schemaRef ds:uri="http://purl.org/dc/terms/"/>
    <ds:schemaRef ds:uri="7d6abaa7-4db8-4325-bb7d-b88e968e9e4b"/>
    <ds:schemaRef ds:uri="http://purl.org/dc/elements/1.1/"/>
    <ds:schemaRef ds:uri="http://www.w3.org/XML/1998/namespace"/>
    <ds:schemaRef ds:uri="http://schemas.microsoft.com/office/infopath/2007/PartnerControls"/>
    <ds:schemaRef ds:uri="http://schemas.openxmlformats.org/package/2006/metadata/core-properties"/>
    <ds:schemaRef ds:uri="e3684381-1078-4b93-b8c0-85dafef670a7"/>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LIGHT MODE</Template>
  <TotalTime>0</TotalTime>
  <Words>777</Words>
  <Application>Microsoft Office PowerPoint</Application>
  <PresentationFormat>Widescreen</PresentationFormat>
  <Paragraphs>68</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Arial,Sans-Serif</vt:lpstr>
      <vt:lpstr>Arial</vt:lpstr>
      <vt:lpstr>Rockwell</vt:lpstr>
      <vt:lpstr>Segoe UI</vt:lpstr>
      <vt:lpstr>Segoe UI Light</vt:lpstr>
      <vt:lpstr>Segoe UI Semibold</vt:lpstr>
      <vt:lpstr>Wingdings</vt:lpstr>
      <vt:lpstr>LIGHT MODE</vt:lpstr>
      <vt:lpstr>Modern Work_Jan24</vt:lpstr>
      <vt:lpstr>Power Business Decisions with Cloud Scale Analytics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name&gt;</dc:subject>
  <dc:creator>Sarah Martellaro</dc:creator>
  <cp:keywords/>
  <dc:description/>
  <cp:lastModifiedBy>Marissa Schmidt (Concentrix CVG Customer Manage)</cp:lastModifiedBy>
  <cp:revision>31</cp:revision>
  <dcterms:created xsi:type="dcterms:W3CDTF">2023-12-07T17:40:10Z</dcterms:created>
  <dcterms:modified xsi:type="dcterms:W3CDTF">2024-04-12T18:13:38Z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0x0101000B7FA60C919B9F4B995FDF1B5F4F6918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