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A66C-D636-4B28-A735-8FE6CAC34A0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7160-6796-4354-919D-8112F4BD58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0" y="-66675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uuser</dc:creator>
  <cp:lastModifiedBy>uuser</cp:lastModifiedBy>
  <cp:revision>4</cp:revision>
  <dcterms:created xsi:type="dcterms:W3CDTF">2017-11-11T15:13:34Z</dcterms:created>
  <dcterms:modified xsi:type="dcterms:W3CDTF">2017-11-11T15:39:55Z</dcterms:modified>
</cp:coreProperties>
</file>