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C68-20BD-46F7-93E9-ACA3C2DB5911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0053-46A5-4176-B38C-B51FFB2B59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C68-20BD-46F7-93E9-ACA3C2DB5911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0053-46A5-4176-B38C-B51FFB2B59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C68-20BD-46F7-93E9-ACA3C2DB5911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0053-46A5-4176-B38C-B51FFB2B59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C68-20BD-46F7-93E9-ACA3C2DB5911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0053-46A5-4176-B38C-B51FFB2B59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C68-20BD-46F7-93E9-ACA3C2DB5911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0053-46A5-4176-B38C-B51FFB2B59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C68-20BD-46F7-93E9-ACA3C2DB5911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0053-46A5-4176-B38C-B51FFB2B59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C68-20BD-46F7-93E9-ACA3C2DB5911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0053-46A5-4176-B38C-B51FFB2B59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C68-20BD-46F7-93E9-ACA3C2DB5911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0053-46A5-4176-B38C-B51FFB2B59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C68-20BD-46F7-93E9-ACA3C2DB5911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0053-46A5-4176-B38C-B51FFB2B59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C68-20BD-46F7-93E9-ACA3C2DB5911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0053-46A5-4176-B38C-B51FFB2B59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C68-20BD-46F7-93E9-ACA3C2DB5911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20053-46A5-4176-B38C-B51FFB2B59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3AC68-20BD-46F7-93E9-ACA3C2DB5911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20053-46A5-4176-B38C-B51FFB2B59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uuser</dc:creator>
  <cp:lastModifiedBy>uuser</cp:lastModifiedBy>
  <cp:revision>3</cp:revision>
  <dcterms:created xsi:type="dcterms:W3CDTF">2017-11-11T15:39:43Z</dcterms:created>
  <dcterms:modified xsi:type="dcterms:W3CDTF">2017-11-11T16:09:22Z</dcterms:modified>
</cp:coreProperties>
</file>