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24" y="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F4DB-E808-452C-AF54-6A785584FEB5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F211-E992-4C46-88F5-EE5C51A765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F4DB-E808-452C-AF54-6A785584FEB5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F211-E992-4C46-88F5-EE5C51A765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F4DB-E808-452C-AF54-6A785584FEB5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F211-E992-4C46-88F5-EE5C51A765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F4DB-E808-452C-AF54-6A785584FEB5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F211-E992-4C46-88F5-EE5C51A765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F4DB-E808-452C-AF54-6A785584FEB5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F211-E992-4C46-88F5-EE5C51A765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F4DB-E808-452C-AF54-6A785584FEB5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F211-E992-4C46-88F5-EE5C51A765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F4DB-E808-452C-AF54-6A785584FEB5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F211-E992-4C46-88F5-EE5C51A765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F4DB-E808-452C-AF54-6A785584FEB5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F211-E992-4C46-88F5-EE5C51A765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F4DB-E808-452C-AF54-6A785584FEB5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F211-E992-4C46-88F5-EE5C51A765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F4DB-E808-452C-AF54-6A785584FEB5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F211-E992-4C46-88F5-EE5C51A765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F4DB-E808-452C-AF54-6A785584FEB5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F211-E992-4C46-88F5-EE5C51A765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EF4DB-E808-452C-AF54-6A785584FEB5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DF211-E992-4C46-88F5-EE5C51A7656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5240000" cy="819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5240000" cy="819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5240000" cy="819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5240000" cy="819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5240000" cy="819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5240000" cy="819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5240000" cy="819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5240000" cy="819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5240000" cy="819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5240000" cy="819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5240000" cy="819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5240000" cy="819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5240000" cy="819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5240000" cy="819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5240000" cy="819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On-screen Show (4:3)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uuser</dc:creator>
  <cp:lastModifiedBy>uuser</cp:lastModifiedBy>
  <cp:revision>2</cp:revision>
  <dcterms:created xsi:type="dcterms:W3CDTF">2017-11-11T15:02:07Z</dcterms:created>
  <dcterms:modified xsi:type="dcterms:W3CDTF">2017-11-11T15:11:58Z</dcterms:modified>
</cp:coreProperties>
</file>