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E488-7407-4D9D-AAE0-A179ECCEC381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13E9-A7A9-43F7-A5BD-A92C81959B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240000" cy="819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uuser</dc:creator>
  <cp:lastModifiedBy>uuser</cp:lastModifiedBy>
  <cp:revision>3</cp:revision>
  <dcterms:created xsi:type="dcterms:W3CDTF">2017-11-11T14:46:36Z</dcterms:created>
  <dcterms:modified xsi:type="dcterms:W3CDTF">2017-11-11T15:02:04Z</dcterms:modified>
</cp:coreProperties>
</file>