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0066-E3F3-4FF5-AB25-06B756F3B6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F086-6D8B-4FB5-A90D-C41A72748C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uuser</dc:creator>
  <cp:lastModifiedBy>uuser</cp:lastModifiedBy>
  <cp:revision>3</cp:revision>
  <dcterms:created xsi:type="dcterms:W3CDTF">2017-11-11T14:29:30Z</dcterms:created>
  <dcterms:modified xsi:type="dcterms:W3CDTF">2017-11-11T14:46:10Z</dcterms:modified>
</cp:coreProperties>
</file>