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273FE-73BE-4053-9FE0-028753B1AB58}" v="1" dt="2025-07-31T10:13:1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i Priya" userId="f633eb616694b4df" providerId="LiveId" clId="{CE6273FE-73BE-4053-9FE0-028753B1AB58}"/>
    <pc:docChg chg="custSel modSld">
      <pc:chgData name="Isai Priya" userId="f633eb616694b4df" providerId="LiveId" clId="{CE6273FE-73BE-4053-9FE0-028753B1AB58}" dt="2025-07-31T10:13:30.421" v="20" actId="20577"/>
      <pc:docMkLst>
        <pc:docMk/>
      </pc:docMkLst>
      <pc:sldChg chg="modSp mod">
        <pc:chgData name="Isai Priya" userId="f633eb616694b4df" providerId="LiveId" clId="{CE6273FE-73BE-4053-9FE0-028753B1AB58}" dt="2025-07-31T10:13:30.421" v="20" actId="20577"/>
        <pc:sldMkLst>
          <pc:docMk/>
          <pc:sldMk cId="0" sldId="261"/>
        </pc:sldMkLst>
        <pc:spChg chg="mod">
          <ac:chgData name="Isai Priya" userId="f633eb616694b4df" providerId="LiveId" clId="{CE6273FE-73BE-4053-9FE0-028753B1AB58}" dt="2025-07-31T10:13:30.421" v="20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6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4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6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Expense Tracker Desktop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31C1A0-06C4-CD1D-29D2-014079D17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 – Add Expense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fields: Date, Category, Amount, Note</a:t>
            </a:r>
          </a:p>
          <a:p>
            <a:r>
              <a:t>Save button stores to database</a:t>
            </a:r>
          </a:p>
          <a:p>
            <a:r>
              <a:t>Basic validation (no blank fields)</a:t>
            </a:r>
          </a:p>
          <a:p>
            <a:r>
              <a:t>Technology Used: Java Swing, SQLite, JDBC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Expected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functional Java Swing desktop app</a:t>
            </a:r>
          </a:p>
          <a:p>
            <a:r>
              <a:t>Add/View/Edit/Delete expense entries</a:t>
            </a:r>
          </a:p>
          <a:p>
            <a:r>
              <a:t>SQLite database file for data persistence</a:t>
            </a:r>
          </a:p>
          <a:p>
            <a:r>
              <a:t>Code hosted on GitHub</a:t>
            </a:r>
          </a:p>
          <a:p>
            <a:r>
              <a:t>Clean, user-friendly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To create a Java-based desktop application that helps users manage daily expenses easily.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Allows users to add, view, and manage expenses in a structured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891" y="966498"/>
            <a:ext cx="6571343" cy="1049235"/>
          </a:xfrm>
        </p:spPr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For individuals to record and monitor personal spending.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Offers categorized entries (food, travel, etc.).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Built using Java Swing for GUI and SQLite for data storage.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Can be extended in the future (budgeting, reports, etc.).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80" y="2209800"/>
            <a:ext cx="7917179" cy="4030980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🔐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Login Module 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Secure access for users using a login form.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➕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Expense Entry Module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new expenses with validation (date, amount, category).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🗂️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Category Management Module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Manage categories like Food, Travel, Bills, etc.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📝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View/Edit/Delete Module 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View past expenses in a table; edit or delete entries.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93A-0E68-1BFB-DD3A-6ED65B2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2F3F-DF9A-914D-DE0F-D8D7383E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40" y="2015733"/>
            <a:ext cx="7764780" cy="345061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📤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Export &amp; Filter Module	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Export expenses to CSV file; filter by date or category.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📊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Summary Report Module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Show total spending, monthly stats, and category-wise summary.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🗃️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Database Module (JDBC + SQLite)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Save, fetch, update, and delete data from SQLite database.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191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Self-Learning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Java Swing – GUI Design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JDBC – Connecting Java to 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(Basic SQLite) – Create and manage tables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JSON File Format-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for data export or backup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GitHub – Project hosting &amp; collaboration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Team Members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✅ Member 1:</a:t>
            </a:r>
          </a:p>
          <a:p>
            <a:r>
              <a:rPr lang="en-IN" dirty="0"/>
              <a:t>- Java UI (Swing) – Design windows, buttons, forms</a:t>
            </a:r>
          </a:p>
          <a:p>
            <a:r>
              <a:rPr lang="en-IN" dirty="0"/>
              <a:t>- Add Expense Module – Input form with validation</a:t>
            </a:r>
          </a:p>
          <a:p>
            <a:r>
              <a:rPr lang="en-IN" dirty="0"/>
              <a:t>- GitHub Hosting – Version control and collaboration</a:t>
            </a:r>
          </a:p>
          <a:p>
            <a:r>
              <a:rPr lang="en-IN" dirty="0"/>
              <a:t>- Category Management (UI side)</a:t>
            </a:r>
          </a:p>
          <a:p>
            <a:r>
              <a:rPr lang="en-IN" dirty="0"/>
              <a:t>- Export </a:t>
            </a:r>
            <a:r>
              <a:rPr lang="en-IN"/>
              <a:t>to CSV</a:t>
            </a:r>
            <a:endParaRPr lang="en-IN" dirty="0"/>
          </a:p>
          <a:p>
            <a:endParaRPr lang="en-IN" dirty="0"/>
          </a:p>
          <a:p>
            <a:r>
              <a:rPr lang="en-IN" dirty="0"/>
              <a:t>✅ Member 2:</a:t>
            </a:r>
          </a:p>
          <a:p>
            <a:r>
              <a:rPr lang="en-IN" dirty="0"/>
              <a:t>- View/Edit/Delete Module – </a:t>
            </a:r>
            <a:r>
              <a:rPr lang="en-IN" dirty="0" err="1"/>
              <a:t>JTable</a:t>
            </a:r>
            <a:r>
              <a:rPr lang="en-IN" dirty="0"/>
              <a:t> for expense records</a:t>
            </a:r>
          </a:p>
          <a:p>
            <a:r>
              <a:rPr lang="en-IN" dirty="0"/>
              <a:t>- SQLite &amp; JDBC Setup – Database creation and connectivity</a:t>
            </a:r>
          </a:p>
          <a:p>
            <a:r>
              <a:rPr lang="en-IN" dirty="0"/>
              <a:t>- Category Management (DB side)</a:t>
            </a:r>
          </a:p>
          <a:p>
            <a:r>
              <a:rPr lang="en-IN" dirty="0"/>
              <a:t>- Summary Report (Total/category-wise expenses)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source code and documentation will be maintained on GitHub.</a:t>
            </a:r>
          </a:p>
          <a:p>
            <a:r>
              <a:t>GitHub Link: https://github.com/&lt;your-team-name&gt;/ExpenseTrackerApp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Progress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Week 1 – Project setup, design UI mockup, DB design</a:t>
            </a:r>
          </a:p>
          <a:p>
            <a:r>
              <a:rPr dirty="0"/>
              <a:t>Week 2 – Add Expense module (UI + DB insert)</a:t>
            </a:r>
          </a:p>
          <a:p>
            <a:r>
              <a:rPr dirty="0"/>
              <a:t>Week 3 – View/Delete module, data table</a:t>
            </a:r>
          </a:p>
          <a:p>
            <a:r>
              <a:rPr dirty="0"/>
              <a:t>Week 4 – Improve UI, testing, validations</a:t>
            </a:r>
          </a:p>
          <a:p>
            <a:r>
              <a:rPr dirty="0"/>
              <a:t>Week 5 – Finalize documentation + PowerPoint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485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Expense Tracker Desktop App</vt:lpstr>
      <vt:lpstr>Objective</vt:lpstr>
      <vt:lpstr>Scope of the Project</vt:lpstr>
      <vt:lpstr>Modules</vt:lpstr>
      <vt:lpstr>Modules</vt:lpstr>
      <vt:lpstr>Self-Learning Required</vt:lpstr>
      <vt:lpstr>Team Members &amp; Responsibilities</vt:lpstr>
      <vt:lpstr>GitHub Repository Link</vt:lpstr>
      <vt:lpstr>Weekly Progress Plan</vt:lpstr>
      <vt:lpstr>Module 1 – Add Expense</vt:lpstr>
      <vt:lpstr>Final Expected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Isai Priya</cp:lastModifiedBy>
  <cp:revision>2</cp:revision>
  <dcterms:created xsi:type="dcterms:W3CDTF">2013-01-27T09:14:16Z</dcterms:created>
  <dcterms:modified xsi:type="dcterms:W3CDTF">2025-07-31T10:13:35Z</dcterms:modified>
  <cp:category/>
</cp:coreProperties>
</file>