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4"/>
  </p:sldMasterIdLst>
  <p:notesMasterIdLst>
    <p:notesMasterId r:id="rId15"/>
  </p:notes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  <a:srgbClr val="AAAAAA"/>
    <a:srgbClr val="0B8370"/>
    <a:srgbClr val="4BBD69"/>
    <a:srgbClr val="65D457"/>
    <a:srgbClr val="49BB6A"/>
    <a:srgbClr val="0A8270"/>
    <a:srgbClr val="1B6600"/>
    <a:srgbClr val="279100"/>
    <a:srgbClr val="35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E0892-A5CC-40A8-800A-1644718370A9}" v="7" dt="2021-04-21T15:23:30.963"/>
    <p1510:client id="{24BF53E7-B694-407F-87EE-31E105D5AE98}" v="33" dt="2021-04-22T13:05:54.613"/>
    <p1510:client id="{3520E0A9-0516-4E16-A8C0-FF28EF30BD79}" v="151" vWet="153" dt="2021-04-22T12:31:33.633"/>
    <p1510:client id="{C4B92B24-FD7D-4491-9677-65033D201E3B}" v="2312" dt="2021-04-22T12:37:35.255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üller Pierrick" userId="S::pierrick.muller@hes-so.ch::a97b5e6f-0e81-4bba-a826-9152c7e2e1af" providerId="AD" clId="Web-{B33770AE-1D92-4A5B-A4DA-96EF852160D0}"/>
    <pc:docChg chg="modSld">
      <pc:chgData name="Müller Pierrick" userId="S::pierrick.muller@hes-so.ch::a97b5e6f-0e81-4bba-a826-9152c7e2e1af" providerId="AD" clId="Web-{B33770AE-1D92-4A5B-A4DA-96EF852160D0}" dt="2021-04-19T15:23:39.931" v="89" actId="20577"/>
      <pc:docMkLst>
        <pc:docMk/>
      </pc:docMkLst>
      <pc:sldChg chg="addSp modSp">
        <pc:chgData name="Müller Pierrick" userId="S::pierrick.muller@hes-so.ch::a97b5e6f-0e81-4bba-a826-9152c7e2e1af" providerId="AD" clId="Web-{B33770AE-1D92-4A5B-A4DA-96EF852160D0}" dt="2021-04-19T15:23:39.931" v="89" actId="20577"/>
        <pc:sldMkLst>
          <pc:docMk/>
          <pc:sldMk cId="780742119" sldId="267"/>
        </pc:sldMkLst>
        <pc:spChg chg="mod">
          <ac:chgData name="Müller Pierrick" userId="S::pierrick.muller@hes-so.ch::a97b5e6f-0e81-4bba-a826-9152c7e2e1af" providerId="AD" clId="Web-{B33770AE-1D92-4A5B-A4DA-96EF852160D0}" dt="2021-04-19T15:23:39.931" v="89" actId="20577"/>
          <ac:spMkLst>
            <pc:docMk/>
            <pc:sldMk cId="780742119" sldId="267"/>
            <ac:spMk id="3" creationId="{00000000-0000-0000-0000-000000000000}"/>
          </ac:spMkLst>
        </pc:spChg>
        <pc:picChg chg="add mod">
          <ac:chgData name="Müller Pierrick" userId="S::pierrick.muller@hes-so.ch::a97b5e6f-0e81-4bba-a826-9152c7e2e1af" providerId="AD" clId="Web-{B33770AE-1D92-4A5B-A4DA-96EF852160D0}" dt="2021-04-19T15:23:02.008" v="85" actId="1076"/>
          <ac:picMkLst>
            <pc:docMk/>
            <pc:sldMk cId="780742119" sldId="267"/>
            <ac:picMk id="2" creationId="{82C10276-F61D-40DD-B3C6-D926EA52F9B1}"/>
          </ac:picMkLst>
        </pc:picChg>
      </pc:sldChg>
    </pc:docChg>
  </pc:docChgLst>
  <pc:docChgLst>
    <pc:chgData name="Spinelli Isaïa" userId="S::isaia.spinelli@hes-so.ch::1796e567-5e84-4861-9bfb-eec78aaa3c55" providerId="AD" clId="Web-{09E1D531-4F2C-4D97-B3B3-098913AC8835}"/>
    <pc:docChg chg="modSld">
      <pc:chgData name="Spinelli Isaïa" userId="S::isaia.spinelli@hes-so.ch::1796e567-5e84-4861-9bfb-eec78aaa3c55" providerId="AD" clId="Web-{09E1D531-4F2C-4D97-B3B3-098913AC8835}" dt="2021-04-19T18:37:26.395" v="3" actId="1076"/>
      <pc:docMkLst>
        <pc:docMk/>
      </pc:docMkLst>
      <pc:sldChg chg="delSp">
        <pc:chgData name="Spinelli Isaïa" userId="S::isaia.spinelli@hes-so.ch::1796e567-5e84-4861-9bfb-eec78aaa3c55" providerId="AD" clId="Web-{09E1D531-4F2C-4D97-B3B3-098913AC8835}" dt="2021-04-19T18:36:46.644" v="0"/>
        <pc:sldMkLst>
          <pc:docMk/>
          <pc:sldMk cId="3784089036" sldId="256"/>
        </pc:sldMkLst>
        <pc:grpChg chg="del">
          <ac:chgData name="Spinelli Isaïa" userId="S::isaia.spinelli@hes-so.ch::1796e567-5e84-4861-9bfb-eec78aaa3c55" providerId="AD" clId="Web-{09E1D531-4F2C-4D97-B3B3-098913AC8835}" dt="2021-04-19T18:36:46.644" v="0"/>
          <ac:grpSpMkLst>
            <pc:docMk/>
            <pc:sldMk cId="3784089036" sldId="256"/>
            <ac:grpSpMk id="12" creationId="{7977D17C-E27B-4212-AFE2-99A04199B66C}"/>
          </ac:grpSpMkLst>
        </pc:grpChg>
      </pc:sldChg>
      <pc:sldChg chg="addSp modSp">
        <pc:chgData name="Spinelli Isaïa" userId="S::isaia.spinelli@hes-so.ch::1796e567-5e84-4861-9bfb-eec78aaa3c55" providerId="AD" clId="Web-{09E1D531-4F2C-4D97-B3B3-098913AC8835}" dt="2021-04-19T18:37:26.395" v="3" actId="1076"/>
        <pc:sldMkLst>
          <pc:docMk/>
          <pc:sldMk cId="2348821376" sldId="259"/>
        </pc:sldMkLst>
        <pc:spChg chg="mod">
          <ac:chgData name="Spinelli Isaïa" userId="S::isaia.spinelli@hes-so.ch::1796e567-5e84-4861-9bfb-eec78aaa3c55" providerId="AD" clId="Web-{09E1D531-4F2C-4D97-B3B3-098913AC8835}" dt="2021-04-19T18:37:26.395" v="3" actId="1076"/>
          <ac:spMkLst>
            <pc:docMk/>
            <pc:sldMk cId="2348821376" sldId="259"/>
            <ac:spMk id="19" creationId="{67AB8FA4-D458-4140-A67A-65C4A60541B5}"/>
          </ac:spMkLst>
        </pc:spChg>
        <pc:grpChg chg="add">
          <ac:chgData name="Spinelli Isaïa" userId="S::isaia.spinelli@hes-so.ch::1796e567-5e84-4861-9bfb-eec78aaa3c55" providerId="AD" clId="Web-{09E1D531-4F2C-4D97-B3B3-098913AC8835}" dt="2021-04-19T18:37:02.051" v="1"/>
          <ac:grpSpMkLst>
            <pc:docMk/>
            <pc:sldMk cId="2348821376" sldId="259"/>
            <ac:grpSpMk id="3" creationId="{86118037-878C-4E4A-A3A0-4594E92C3FD1}"/>
          </ac:grpSpMkLst>
        </pc:grpChg>
      </pc:sldChg>
    </pc:docChg>
  </pc:docChgLst>
  <pc:docChgLst>
    <pc:chgData name="Müller Pierrick" userId="S::pierrick.muller@hes-so.ch::a97b5e6f-0e81-4bba-a826-9152c7e2e1af" providerId="AD" clId="Web-{C937D816-8E15-483D-A9D4-5B314DA9AA54}"/>
    <pc:docChg chg="modSld">
      <pc:chgData name="Müller Pierrick" userId="S::pierrick.muller@hes-so.ch::a97b5e6f-0e81-4bba-a826-9152c7e2e1af" providerId="AD" clId="Web-{C937D816-8E15-483D-A9D4-5B314DA9AA54}" dt="2021-04-19T15:19:07.107" v="16" actId="20577"/>
      <pc:docMkLst>
        <pc:docMk/>
      </pc:docMkLst>
      <pc:sldChg chg="modSp">
        <pc:chgData name="Müller Pierrick" userId="S::pierrick.muller@hes-so.ch::a97b5e6f-0e81-4bba-a826-9152c7e2e1af" providerId="AD" clId="Web-{C937D816-8E15-483D-A9D4-5B314DA9AA54}" dt="2021-04-19T15:19:07.107" v="16" actId="20577"/>
        <pc:sldMkLst>
          <pc:docMk/>
          <pc:sldMk cId="780742119" sldId="267"/>
        </pc:sldMkLst>
        <pc:spChg chg="mod">
          <ac:chgData name="Müller Pierrick" userId="S::pierrick.muller@hes-so.ch::a97b5e6f-0e81-4bba-a826-9152c7e2e1af" providerId="AD" clId="Web-{C937D816-8E15-483D-A9D4-5B314DA9AA54}" dt="2021-04-19T15:19:07.107" v="16" actId="20577"/>
          <ac:spMkLst>
            <pc:docMk/>
            <pc:sldMk cId="780742119" sldId="267"/>
            <ac:spMk id="3" creationId="{00000000-0000-0000-0000-000000000000}"/>
          </ac:spMkLst>
        </pc:spChg>
      </pc:sldChg>
    </pc:docChg>
  </pc:docChgLst>
  <pc:docChgLst>
    <pc:chgData name="Isaïa" userId="1796e567-5e84-4861-9bfb-eec78aaa3c55" providerId="ADAL" clId="{C4B92B24-FD7D-4491-9677-65033D201E3B}"/>
    <pc:docChg chg="undo redo custSel addSld delSld modSld sldOrd">
      <pc:chgData name="Isaïa" userId="1796e567-5e84-4861-9bfb-eec78aaa3c55" providerId="ADAL" clId="{C4B92B24-FD7D-4491-9677-65033D201E3B}" dt="2021-04-22T12:37:35.255" v="2321" actId="20577"/>
      <pc:docMkLst>
        <pc:docMk/>
      </pc:docMkLst>
      <pc:sldChg chg="addSp delSp modSp mod">
        <pc:chgData name="Isaïa" userId="1796e567-5e84-4861-9bfb-eec78aaa3c55" providerId="ADAL" clId="{C4B92B24-FD7D-4491-9677-65033D201E3B}" dt="2021-04-21T15:24:55.736" v="2263" actId="164"/>
        <pc:sldMkLst>
          <pc:docMk/>
          <pc:sldMk cId="3784089036" sldId="256"/>
        </pc:sldMkLst>
        <pc:spChg chg="del mod">
          <ac:chgData name="Isaïa" userId="1796e567-5e84-4861-9bfb-eec78aaa3c55" providerId="ADAL" clId="{C4B92B24-FD7D-4491-9677-65033D201E3B}" dt="2021-04-15T06:56:07.105" v="47" actId="478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Isaïa" userId="1796e567-5e84-4861-9bfb-eec78aaa3c55" providerId="ADAL" clId="{C4B92B24-FD7D-4491-9677-65033D201E3B}" dt="2021-04-21T15:24:40.004" v="2262" actId="27636"/>
          <ac:spMkLst>
            <pc:docMk/>
            <pc:sldMk cId="3784089036" sldId="256"/>
            <ac:spMk id="3" creationId="{00000000-0000-0000-0000-000000000000}"/>
          </ac:spMkLst>
        </pc:spChg>
        <pc:spChg chg="mod">
          <ac:chgData name="Isaïa" userId="1796e567-5e84-4861-9bfb-eec78aaa3c55" providerId="ADAL" clId="{C4B92B24-FD7D-4491-9677-65033D201E3B}" dt="2021-04-19T15:08:57.804" v="49"/>
          <ac:spMkLst>
            <pc:docMk/>
            <pc:sldMk cId="3784089036" sldId="256"/>
            <ac:spMk id="4" creationId="{9951C917-ED26-44B0-97FB-519175921E24}"/>
          </ac:spMkLst>
        </pc:spChg>
        <pc:spChg chg="add mod">
          <ac:chgData name="Isaïa" userId="1796e567-5e84-4861-9bfb-eec78aaa3c55" providerId="ADAL" clId="{C4B92B24-FD7D-4491-9677-65033D201E3B}" dt="2021-04-15T06:56:05.123" v="46"/>
          <ac:spMkLst>
            <pc:docMk/>
            <pc:sldMk cId="3784089036" sldId="256"/>
            <ac:spMk id="5" creationId="{3E1AFBFD-B07D-4A98-A590-BFB75E9A0EFF}"/>
          </ac:spMkLst>
        </pc:spChg>
        <pc:spChg chg="add del mod">
          <ac:chgData name="Isaïa" userId="1796e567-5e84-4861-9bfb-eec78aaa3c55" providerId="ADAL" clId="{C4B92B24-FD7D-4491-9677-65033D201E3B}" dt="2021-04-15T06:56:09.031" v="48" actId="478"/>
          <ac:spMkLst>
            <pc:docMk/>
            <pc:sldMk cId="3784089036" sldId="256"/>
            <ac:spMk id="7" creationId="{16696466-23B5-4813-AD8C-238DBF98E50C}"/>
          </ac:spMkLst>
        </pc:spChg>
        <pc:spChg chg="mod">
          <ac:chgData name="Isaïa" userId="1796e567-5e84-4861-9bfb-eec78aaa3c55" providerId="ADAL" clId="{C4B92B24-FD7D-4491-9677-65033D201E3B}" dt="2021-04-19T18:38:02.583" v="1831"/>
          <ac:spMkLst>
            <pc:docMk/>
            <pc:sldMk cId="3784089036" sldId="256"/>
            <ac:spMk id="13" creationId="{B6D78B8B-9EB4-4508-859F-165905133C84}"/>
          </ac:spMkLst>
        </pc:spChg>
        <pc:spChg chg="mod">
          <ac:chgData name="Isaïa" userId="1796e567-5e84-4861-9bfb-eec78aaa3c55" providerId="ADAL" clId="{C4B92B24-FD7D-4491-9677-65033D201E3B}" dt="2021-04-19T18:38:02.583" v="1831"/>
          <ac:spMkLst>
            <pc:docMk/>
            <pc:sldMk cId="3784089036" sldId="256"/>
            <ac:spMk id="15" creationId="{679A8914-3F6F-46E8-B339-C83071DAF583}"/>
          </ac:spMkLst>
        </pc:spChg>
        <pc:spChg chg="mod">
          <ac:chgData name="Isaïa" userId="1796e567-5e84-4861-9bfb-eec78aaa3c55" providerId="ADAL" clId="{C4B92B24-FD7D-4491-9677-65033D201E3B}" dt="2021-04-19T18:38:02.583" v="1831"/>
          <ac:spMkLst>
            <pc:docMk/>
            <pc:sldMk cId="3784089036" sldId="256"/>
            <ac:spMk id="16" creationId="{475BD30A-9830-4E43-B22A-2B439F595DEF}"/>
          </ac:spMkLst>
        </pc:spChg>
        <pc:spChg chg="mod">
          <ac:chgData name="Isaïa" userId="1796e567-5e84-4861-9bfb-eec78aaa3c55" providerId="ADAL" clId="{C4B92B24-FD7D-4491-9677-65033D201E3B}" dt="2021-04-19T18:38:02.583" v="1831"/>
          <ac:spMkLst>
            <pc:docMk/>
            <pc:sldMk cId="3784089036" sldId="256"/>
            <ac:spMk id="17" creationId="{A9910448-8896-4BAF-89BF-3CA1BA6B38F8}"/>
          </ac:spMkLst>
        </pc:spChg>
        <pc:spChg chg="mod">
          <ac:chgData name="Isaïa" userId="1796e567-5e84-4861-9bfb-eec78aaa3c55" providerId="ADAL" clId="{C4B92B24-FD7D-4491-9677-65033D201E3B}" dt="2021-04-19T18:38:02.583" v="1831"/>
          <ac:spMkLst>
            <pc:docMk/>
            <pc:sldMk cId="3784089036" sldId="256"/>
            <ac:spMk id="18" creationId="{C230394C-FDE9-4F64-B26A-E0BCCBC4E63E}"/>
          </ac:spMkLst>
        </pc:spChg>
        <pc:grpChg chg="add mod">
          <ac:chgData name="Isaïa" userId="1796e567-5e84-4861-9bfb-eec78aaa3c55" providerId="ADAL" clId="{C4B92B24-FD7D-4491-9677-65033D201E3B}" dt="2021-04-21T15:24:55.736" v="2263" actId="164"/>
          <ac:grpSpMkLst>
            <pc:docMk/>
            <pc:sldMk cId="3784089036" sldId="256"/>
            <ac:grpSpMk id="2" creationId="{79D9ED18-08F5-497C-B857-2D523401653B}"/>
          </ac:grpSpMkLst>
        </pc:grpChg>
        <pc:grpChg chg="mod">
          <ac:chgData name="Isaïa" userId="1796e567-5e84-4861-9bfb-eec78aaa3c55" providerId="ADAL" clId="{C4B92B24-FD7D-4491-9677-65033D201E3B}" dt="2021-04-21T15:24:55.736" v="2263" actId="164"/>
          <ac:grpSpMkLst>
            <pc:docMk/>
            <pc:sldMk cId="3784089036" sldId="256"/>
            <ac:grpSpMk id="6" creationId="{95B610E2-C71F-4AA7-88B9-325FC3ACFFE7}"/>
          </ac:grpSpMkLst>
        </pc:grpChg>
        <pc:grpChg chg="add del mod">
          <ac:chgData name="Isaïa" userId="1796e567-5e84-4861-9bfb-eec78aaa3c55" providerId="ADAL" clId="{C4B92B24-FD7D-4491-9677-65033D201E3B}" dt="2021-04-19T18:38:08.627" v="1834" actId="21"/>
          <ac:grpSpMkLst>
            <pc:docMk/>
            <pc:sldMk cId="3784089036" sldId="256"/>
            <ac:grpSpMk id="12" creationId="{0AC5A0A9-97D7-48BA-8CA8-DBA3317F92C6}"/>
          </ac:grpSpMkLst>
        </pc:grpChg>
        <pc:picChg chg="mod">
          <ac:chgData name="Isaïa" userId="1796e567-5e84-4861-9bfb-eec78aaa3c55" providerId="ADAL" clId="{C4B92B24-FD7D-4491-9677-65033D201E3B}" dt="2021-04-21T15:24:55.736" v="2263" actId="164"/>
          <ac:picMkLst>
            <pc:docMk/>
            <pc:sldMk cId="3784089036" sldId="256"/>
            <ac:picMk id="14" creationId="{3C448A05-7CA2-41A2-9BBC-6FFA375A5F89}"/>
          </ac:picMkLst>
        </pc:picChg>
      </pc:sldChg>
      <pc:sldChg chg="addSp delSp modSp mod setBg">
        <pc:chgData name="Isaïa" userId="1796e567-5e84-4861-9bfb-eec78aaa3c55" providerId="ADAL" clId="{C4B92B24-FD7D-4491-9677-65033D201E3B}" dt="2021-04-19T21:14:35.818" v="2247" actId="113"/>
        <pc:sldMkLst>
          <pc:docMk/>
          <pc:sldMk cId="1883276799" sldId="257"/>
        </pc:sldMkLst>
        <pc:spChg chg="mod">
          <ac:chgData name="Isaïa" userId="1796e567-5e84-4861-9bfb-eec78aaa3c55" providerId="ADAL" clId="{C4B92B24-FD7D-4491-9677-65033D201E3B}" dt="2021-04-19T21:09:18.003" v="2105" actId="20577"/>
          <ac:spMkLst>
            <pc:docMk/>
            <pc:sldMk cId="1883276799" sldId="257"/>
            <ac:spMk id="2" creationId="{00000000-0000-0000-0000-000000000000}"/>
          </ac:spMkLst>
        </pc:spChg>
        <pc:spChg chg="mod">
          <ac:chgData name="Isaïa" userId="1796e567-5e84-4861-9bfb-eec78aaa3c55" providerId="ADAL" clId="{C4B92B24-FD7D-4491-9677-65033D201E3B}" dt="2021-04-19T21:14:31.051" v="2246" actId="113"/>
          <ac:spMkLst>
            <pc:docMk/>
            <pc:sldMk cId="1883276799" sldId="257"/>
            <ac:spMk id="3" creationId="{00000000-0000-0000-0000-000000000000}"/>
          </ac:spMkLst>
        </pc:spChg>
        <pc:spChg chg="mod">
          <ac:chgData name="Isaïa" userId="1796e567-5e84-4861-9bfb-eec78aaa3c55" providerId="ADAL" clId="{C4B92B24-FD7D-4491-9677-65033D201E3B}" dt="2021-04-19T15:08:57.804" v="49"/>
          <ac:spMkLst>
            <pc:docMk/>
            <pc:sldMk cId="1883276799" sldId="257"/>
            <ac:spMk id="4" creationId="{4CD513C0-2A1C-434E-8A30-85116EA8664A}"/>
          </ac:spMkLst>
        </pc:spChg>
        <pc:spChg chg="add mod">
          <ac:chgData name="Isaïa" userId="1796e567-5e84-4861-9bfb-eec78aaa3c55" providerId="ADAL" clId="{C4B92B24-FD7D-4491-9677-65033D201E3B}" dt="2021-04-19T21:14:35.818" v="2247" actId="113"/>
          <ac:spMkLst>
            <pc:docMk/>
            <pc:sldMk cId="1883276799" sldId="257"/>
            <ac:spMk id="5" creationId="{CE154CF1-9C30-499C-89B5-FC0D1C02423B}"/>
          </ac:spMkLst>
        </pc:spChg>
        <pc:spChg chg="add mod">
          <ac:chgData name="Isaïa" userId="1796e567-5e84-4861-9bfb-eec78aaa3c55" providerId="ADAL" clId="{C4B92B24-FD7D-4491-9677-65033D201E3B}" dt="2021-04-19T16:28:40.741" v="1730" actId="1076"/>
          <ac:spMkLst>
            <pc:docMk/>
            <pc:sldMk cId="1883276799" sldId="257"/>
            <ac:spMk id="7" creationId="{47E690F0-F1D6-4A89-8328-6126DD1FEA40}"/>
          </ac:spMkLst>
        </pc:spChg>
        <pc:spChg chg="add mod">
          <ac:chgData name="Isaïa" userId="1796e567-5e84-4861-9bfb-eec78aaa3c55" providerId="ADAL" clId="{C4B92B24-FD7D-4491-9677-65033D201E3B}" dt="2021-04-19T16:29:57.672" v="1764" actId="20577"/>
          <ac:spMkLst>
            <pc:docMk/>
            <pc:sldMk cId="1883276799" sldId="257"/>
            <ac:spMk id="8" creationId="{CE57C5EA-310C-4BFF-B872-C66C22F1AAE5}"/>
          </ac:spMkLst>
        </pc:spChg>
        <pc:spChg chg="add del">
          <ac:chgData name="Isaïa" userId="1796e567-5e84-4861-9bfb-eec78aaa3c55" providerId="ADAL" clId="{C4B92B24-FD7D-4491-9677-65033D201E3B}" dt="2021-04-15T06:48:46.100" v="3" actId="26606"/>
          <ac:spMkLst>
            <pc:docMk/>
            <pc:sldMk cId="1883276799" sldId="257"/>
            <ac:spMk id="10" creationId="{35555856-9970-4BC3-9AA9-6A917F53AFBD}"/>
          </ac:spMkLst>
        </pc:spChg>
        <pc:spChg chg="add mod">
          <ac:chgData name="Isaïa" userId="1796e567-5e84-4861-9bfb-eec78aaa3c55" providerId="ADAL" clId="{C4B92B24-FD7D-4491-9677-65033D201E3B}" dt="2021-04-19T16:30:56.102" v="1765"/>
          <ac:spMkLst>
            <pc:docMk/>
            <pc:sldMk cId="1883276799" sldId="257"/>
            <ac:spMk id="10" creationId="{7FAD43E0-7A86-4BB9-964C-AD5F9FE80CBA}"/>
          </ac:spMkLst>
        </pc:spChg>
        <pc:spChg chg="add mod">
          <ac:chgData name="Isaïa" userId="1796e567-5e84-4861-9bfb-eec78aaa3c55" providerId="ADAL" clId="{C4B92B24-FD7D-4491-9677-65033D201E3B}" dt="2021-04-19T16:33:07.979" v="1808" actId="1076"/>
          <ac:spMkLst>
            <pc:docMk/>
            <pc:sldMk cId="1883276799" sldId="257"/>
            <ac:spMk id="11" creationId="{8387621B-A242-497B-A435-E01F13A1F558}"/>
          </ac:spMkLst>
        </pc:spChg>
        <pc:spChg chg="add del">
          <ac:chgData name="Isaïa" userId="1796e567-5e84-4861-9bfb-eec78aaa3c55" providerId="ADAL" clId="{C4B92B24-FD7D-4491-9677-65033D201E3B}" dt="2021-04-19T16:33:10.627" v="1809" actId="478"/>
          <ac:spMkLst>
            <pc:docMk/>
            <pc:sldMk cId="1883276799" sldId="257"/>
            <ac:spMk id="13" creationId="{7E3C6C52-0E36-4920-8F9E-A5E07861E63E}"/>
          </ac:spMkLst>
        </pc:spChg>
        <pc:spChg chg="add del">
          <ac:chgData name="Isaïa" userId="1796e567-5e84-4861-9bfb-eec78aaa3c55" providerId="ADAL" clId="{C4B92B24-FD7D-4491-9677-65033D201E3B}" dt="2021-04-15T06:48:46.100" v="3" actId="26606"/>
          <ac:spMkLst>
            <pc:docMk/>
            <pc:sldMk cId="1883276799" sldId="257"/>
            <ac:spMk id="14" creationId="{13722DD7-BA73-4776-93A3-94491FEF7260}"/>
          </ac:spMkLst>
        </pc:spChg>
        <pc:spChg chg="mod">
          <ac:chgData name="Isaïa" userId="1796e567-5e84-4861-9bfb-eec78aaa3c55" providerId="ADAL" clId="{C4B92B24-FD7D-4491-9677-65033D201E3B}" dt="2021-04-19T16:32:46.017" v="1799"/>
          <ac:spMkLst>
            <pc:docMk/>
            <pc:sldMk cId="1883276799" sldId="257"/>
            <ac:spMk id="15" creationId="{AE5402C9-3893-49A3-BD42-CDC2B824CE77}"/>
          </ac:spMkLst>
        </pc:spChg>
        <pc:spChg chg="mod">
          <ac:chgData name="Isaïa" userId="1796e567-5e84-4861-9bfb-eec78aaa3c55" providerId="ADAL" clId="{C4B92B24-FD7D-4491-9677-65033D201E3B}" dt="2021-04-19T16:33:42.509" v="1823" actId="20577"/>
          <ac:spMkLst>
            <pc:docMk/>
            <pc:sldMk cId="1883276799" sldId="257"/>
            <ac:spMk id="16" creationId="{D075340B-1A4B-45B6-9E96-0D074B48C327}"/>
          </ac:spMkLst>
        </pc:spChg>
        <pc:spChg chg="mod">
          <ac:chgData name="Isaïa" userId="1796e567-5e84-4861-9bfb-eec78aaa3c55" providerId="ADAL" clId="{C4B92B24-FD7D-4491-9677-65033D201E3B}" dt="2021-04-19T16:32:54.390" v="1801"/>
          <ac:spMkLst>
            <pc:docMk/>
            <pc:sldMk cId="1883276799" sldId="257"/>
            <ac:spMk id="18" creationId="{9726176F-298B-40C6-897F-5F1178338598}"/>
          </ac:spMkLst>
        </pc:spChg>
        <pc:spChg chg="mod">
          <ac:chgData name="Isaïa" userId="1796e567-5e84-4861-9bfb-eec78aaa3c55" providerId="ADAL" clId="{C4B92B24-FD7D-4491-9677-65033D201E3B}" dt="2021-04-19T16:32:54.390" v="1801"/>
          <ac:spMkLst>
            <pc:docMk/>
            <pc:sldMk cId="1883276799" sldId="257"/>
            <ac:spMk id="19" creationId="{4B37C89D-2E14-4918-B5DB-A5B039E638F7}"/>
          </ac:spMkLst>
        </pc:spChg>
        <pc:spChg chg="mod">
          <ac:chgData name="Isaïa" userId="1796e567-5e84-4861-9bfb-eec78aaa3c55" providerId="ADAL" clId="{C4B92B24-FD7D-4491-9677-65033D201E3B}" dt="2021-04-19T16:32:56.997" v="1803"/>
          <ac:spMkLst>
            <pc:docMk/>
            <pc:sldMk cId="1883276799" sldId="257"/>
            <ac:spMk id="21" creationId="{E6B8ECE0-5C38-436C-AF44-0BBB3D1E2A7E}"/>
          </ac:spMkLst>
        </pc:spChg>
        <pc:spChg chg="mod">
          <ac:chgData name="Isaïa" userId="1796e567-5e84-4861-9bfb-eec78aaa3c55" providerId="ADAL" clId="{C4B92B24-FD7D-4491-9677-65033D201E3B}" dt="2021-04-19T16:32:56.997" v="1803"/>
          <ac:spMkLst>
            <pc:docMk/>
            <pc:sldMk cId="1883276799" sldId="257"/>
            <ac:spMk id="22" creationId="{0AD7E798-0955-40CB-A30B-353AB97D4316}"/>
          </ac:spMkLst>
        </pc:spChg>
        <pc:grpChg chg="add mod">
          <ac:chgData name="Isaïa" userId="1796e567-5e84-4861-9bfb-eec78aaa3c55" providerId="ADAL" clId="{C4B92B24-FD7D-4491-9677-65033D201E3B}" dt="2021-04-19T16:33:14.167" v="1810" actId="14100"/>
          <ac:grpSpMkLst>
            <pc:docMk/>
            <pc:sldMk cId="1883276799" sldId="257"/>
            <ac:grpSpMk id="9" creationId="{78C5A4F4-4E13-48F6-B133-23184E1B6071}"/>
          </ac:grpSpMkLst>
        </pc:grpChg>
        <pc:grpChg chg="add mod">
          <ac:chgData name="Isaïa" userId="1796e567-5e84-4861-9bfb-eec78aaa3c55" providerId="ADAL" clId="{C4B92B24-FD7D-4491-9677-65033D201E3B}" dt="2021-04-19T16:32:48.855" v="1800" actId="1076"/>
          <ac:grpSpMkLst>
            <pc:docMk/>
            <pc:sldMk cId="1883276799" sldId="257"/>
            <ac:grpSpMk id="14" creationId="{5A3FDA98-FCD7-4185-AB69-3E1382F63981}"/>
          </ac:grpSpMkLst>
        </pc:grpChg>
        <pc:grpChg chg="add del mod">
          <ac:chgData name="Isaïa" userId="1796e567-5e84-4861-9bfb-eec78aaa3c55" providerId="ADAL" clId="{C4B92B24-FD7D-4491-9677-65033D201E3B}" dt="2021-04-19T16:32:55.650" v="1802"/>
          <ac:grpSpMkLst>
            <pc:docMk/>
            <pc:sldMk cId="1883276799" sldId="257"/>
            <ac:grpSpMk id="17" creationId="{06549A77-4A06-45F2-BF46-08C12C9ED8DB}"/>
          </ac:grpSpMkLst>
        </pc:grpChg>
        <pc:grpChg chg="add del mod">
          <ac:chgData name="Isaïa" userId="1796e567-5e84-4861-9bfb-eec78aaa3c55" providerId="ADAL" clId="{C4B92B24-FD7D-4491-9677-65033D201E3B}" dt="2021-04-19T16:32:57.972" v="1804"/>
          <ac:grpSpMkLst>
            <pc:docMk/>
            <pc:sldMk cId="1883276799" sldId="257"/>
            <ac:grpSpMk id="20" creationId="{E08EC5CB-D1AE-49B1-8E8A-A29A82B719C6}"/>
          </ac:grpSpMkLst>
        </pc:grpChg>
        <pc:picChg chg="add del">
          <ac:chgData name="Isaïa" userId="1796e567-5e84-4861-9bfb-eec78aaa3c55" providerId="ADAL" clId="{C4B92B24-FD7D-4491-9677-65033D201E3B}" dt="2021-04-15T06:48:46.100" v="3" actId="26606"/>
          <ac:picMkLst>
            <pc:docMk/>
            <pc:sldMk cId="1883276799" sldId="257"/>
            <ac:picMk id="7" creationId="{CDA8C2EB-357F-41F4-A6AC-46B752FEF3B1}"/>
          </ac:picMkLst>
        </pc:picChg>
        <pc:picChg chg="add del">
          <ac:chgData name="Isaïa" userId="1796e567-5e84-4861-9bfb-eec78aaa3c55" providerId="ADAL" clId="{C4B92B24-FD7D-4491-9677-65033D201E3B}" dt="2021-04-15T06:48:46.100" v="3" actId="26606"/>
          <ac:picMkLst>
            <pc:docMk/>
            <pc:sldMk cId="1883276799" sldId="257"/>
            <ac:picMk id="12" creationId="{7F487851-BFAF-46D8-A1ED-50CAD6E46F59}"/>
          </ac:picMkLst>
        </pc:picChg>
      </pc:sldChg>
      <pc:sldChg chg="addSp delSp modSp mod">
        <pc:chgData name="Isaïa" userId="1796e567-5e84-4861-9bfb-eec78aaa3c55" providerId="ADAL" clId="{C4B92B24-FD7D-4491-9677-65033D201E3B}" dt="2021-04-19T16:33:58.495" v="1825" actId="478"/>
        <pc:sldMkLst>
          <pc:docMk/>
          <pc:sldMk cId="2504278318" sldId="258"/>
        </pc:sldMkLst>
        <pc:spChg chg="del mod">
          <ac:chgData name="Isaïa" userId="1796e567-5e84-4861-9bfb-eec78aaa3c55" providerId="ADAL" clId="{C4B92B24-FD7D-4491-9677-65033D201E3B}" dt="2021-04-15T06:52:07.164" v="43" actId="478"/>
          <ac:spMkLst>
            <pc:docMk/>
            <pc:sldMk cId="2504278318" sldId="258"/>
            <ac:spMk id="2" creationId="{00000000-0000-0000-0000-000000000000}"/>
          </ac:spMkLst>
        </pc:spChg>
        <pc:spChg chg="del mod">
          <ac:chgData name="Isaïa" userId="1796e567-5e84-4861-9bfb-eec78aaa3c55" providerId="ADAL" clId="{C4B92B24-FD7D-4491-9677-65033D201E3B}" dt="2021-04-19T16:33:56.517" v="1824" actId="478"/>
          <ac:spMkLst>
            <pc:docMk/>
            <pc:sldMk cId="2504278318" sldId="258"/>
            <ac:spMk id="3" creationId="{00000000-0000-0000-0000-000000000000}"/>
          </ac:spMkLst>
        </pc:spChg>
        <pc:spChg chg="mod">
          <ac:chgData name="Isaïa" userId="1796e567-5e84-4861-9bfb-eec78aaa3c55" providerId="ADAL" clId="{C4B92B24-FD7D-4491-9677-65033D201E3B}" dt="2021-04-19T15:08:57.804" v="49"/>
          <ac:spMkLst>
            <pc:docMk/>
            <pc:sldMk cId="2504278318" sldId="258"/>
            <ac:spMk id="4" creationId="{7A6A81E2-419C-4ADC-A742-9DEE829C0520}"/>
          </ac:spMkLst>
        </pc:spChg>
        <pc:spChg chg="add del">
          <ac:chgData name="Isaïa" userId="1796e567-5e84-4861-9bfb-eec78aaa3c55" providerId="ADAL" clId="{C4B92B24-FD7D-4491-9677-65033D201E3B}" dt="2021-04-15T06:51:31.220" v="23" actId="22"/>
          <ac:spMkLst>
            <pc:docMk/>
            <pc:sldMk cId="2504278318" sldId="258"/>
            <ac:spMk id="6" creationId="{954F07F7-9A0E-46DC-8479-122927FA5CAA}"/>
          </ac:spMkLst>
        </pc:spChg>
        <pc:spChg chg="add mod">
          <ac:chgData name="Isaïa" userId="1796e567-5e84-4861-9bfb-eec78aaa3c55" providerId="ADAL" clId="{C4B92B24-FD7D-4491-9677-65033D201E3B}" dt="2021-04-15T06:52:06.078" v="42"/>
          <ac:spMkLst>
            <pc:docMk/>
            <pc:sldMk cId="2504278318" sldId="258"/>
            <ac:spMk id="7" creationId="{B875EC37-58B3-4AB1-AD12-EBED5BC6BDB1}"/>
          </ac:spMkLst>
        </pc:spChg>
        <pc:spChg chg="add mod">
          <ac:chgData name="Isaïa" userId="1796e567-5e84-4861-9bfb-eec78aaa3c55" providerId="ADAL" clId="{C4B92B24-FD7D-4491-9677-65033D201E3B}" dt="2021-04-19T15:22:08.283" v="54"/>
          <ac:spMkLst>
            <pc:docMk/>
            <pc:sldMk cId="2504278318" sldId="258"/>
            <ac:spMk id="10" creationId="{3E37B5E1-DE54-4F71-B3EE-1B8DA6C9F13B}"/>
          </ac:spMkLst>
        </pc:spChg>
        <pc:spChg chg="add mod">
          <ac:chgData name="Isaïa" userId="1796e567-5e84-4861-9bfb-eec78aaa3c55" providerId="ADAL" clId="{C4B92B24-FD7D-4491-9677-65033D201E3B}" dt="2021-04-19T15:22:08.283" v="54"/>
          <ac:spMkLst>
            <pc:docMk/>
            <pc:sldMk cId="2504278318" sldId="258"/>
            <ac:spMk id="11" creationId="{4004DC13-C402-4C49-B4D7-06B11040BD7A}"/>
          </ac:spMkLst>
        </pc:spChg>
        <pc:spChg chg="add mod">
          <ac:chgData name="Isaïa" userId="1796e567-5e84-4861-9bfb-eec78aaa3c55" providerId="ADAL" clId="{C4B92B24-FD7D-4491-9677-65033D201E3B}" dt="2021-04-19T15:22:08.283" v="54"/>
          <ac:spMkLst>
            <pc:docMk/>
            <pc:sldMk cId="2504278318" sldId="258"/>
            <ac:spMk id="12" creationId="{2B1971BE-3223-43CC-B388-9619597FEAF9}"/>
          </ac:spMkLst>
        </pc:spChg>
        <pc:spChg chg="add mod">
          <ac:chgData name="Isaïa" userId="1796e567-5e84-4861-9bfb-eec78aaa3c55" providerId="ADAL" clId="{C4B92B24-FD7D-4491-9677-65033D201E3B}" dt="2021-04-19T15:22:08.283" v="54"/>
          <ac:spMkLst>
            <pc:docMk/>
            <pc:sldMk cId="2504278318" sldId="258"/>
            <ac:spMk id="13" creationId="{FCF8BED7-83B8-4168-B488-656217CC3CD8}"/>
          </ac:spMkLst>
        </pc:spChg>
        <pc:spChg chg="add mod">
          <ac:chgData name="Isaïa" userId="1796e567-5e84-4861-9bfb-eec78aaa3c55" providerId="ADAL" clId="{C4B92B24-FD7D-4491-9677-65033D201E3B}" dt="2021-04-19T15:22:08.283" v="54"/>
          <ac:spMkLst>
            <pc:docMk/>
            <pc:sldMk cId="2504278318" sldId="258"/>
            <ac:spMk id="14" creationId="{297F1C66-F101-41C3-A81E-E3ACAB8B085A}"/>
          </ac:spMkLst>
        </pc:spChg>
        <pc:spChg chg="add mod">
          <ac:chgData name="Isaïa" userId="1796e567-5e84-4861-9bfb-eec78aaa3c55" providerId="ADAL" clId="{C4B92B24-FD7D-4491-9677-65033D201E3B}" dt="2021-04-19T15:22:08.283" v="54"/>
          <ac:spMkLst>
            <pc:docMk/>
            <pc:sldMk cId="2504278318" sldId="258"/>
            <ac:spMk id="15" creationId="{29CCBFEB-1C0A-4ACA-90B5-5B5E34C1440F}"/>
          </ac:spMkLst>
        </pc:spChg>
        <pc:spChg chg="add mod">
          <ac:chgData name="Isaïa" userId="1796e567-5e84-4861-9bfb-eec78aaa3c55" providerId="ADAL" clId="{C4B92B24-FD7D-4491-9677-65033D201E3B}" dt="2021-04-19T15:22:08.283" v="54"/>
          <ac:spMkLst>
            <pc:docMk/>
            <pc:sldMk cId="2504278318" sldId="258"/>
            <ac:spMk id="16" creationId="{823D8DF6-6551-4BF0-B3F8-C53C2A730BDC}"/>
          </ac:spMkLst>
        </pc:spChg>
        <pc:spChg chg="add mod">
          <ac:chgData name="Isaïa" userId="1796e567-5e84-4861-9bfb-eec78aaa3c55" providerId="ADAL" clId="{C4B92B24-FD7D-4491-9677-65033D201E3B}" dt="2021-04-19T15:22:08.283" v="54"/>
          <ac:spMkLst>
            <pc:docMk/>
            <pc:sldMk cId="2504278318" sldId="258"/>
            <ac:spMk id="19" creationId="{67094238-3CDE-4233-92FB-11D63E125722}"/>
          </ac:spMkLst>
        </pc:spChg>
        <pc:spChg chg="add mod">
          <ac:chgData name="Isaïa" userId="1796e567-5e84-4861-9bfb-eec78aaa3c55" providerId="ADAL" clId="{C4B92B24-FD7D-4491-9677-65033D201E3B}" dt="2021-04-19T15:22:08.283" v="54"/>
          <ac:spMkLst>
            <pc:docMk/>
            <pc:sldMk cId="2504278318" sldId="258"/>
            <ac:spMk id="20" creationId="{72FEC74C-25BA-4D09-8196-4BEBE094B610}"/>
          </ac:spMkLst>
        </pc:spChg>
        <pc:spChg chg="add mod">
          <ac:chgData name="Isaïa" userId="1796e567-5e84-4861-9bfb-eec78aaa3c55" providerId="ADAL" clId="{C4B92B24-FD7D-4491-9677-65033D201E3B}" dt="2021-04-19T15:22:08.283" v="54"/>
          <ac:spMkLst>
            <pc:docMk/>
            <pc:sldMk cId="2504278318" sldId="258"/>
            <ac:spMk id="21" creationId="{6B523429-DE23-4A08-B0A2-911C15D2CEB4}"/>
          </ac:spMkLst>
        </pc:spChg>
        <pc:spChg chg="add mod">
          <ac:chgData name="Isaïa" userId="1796e567-5e84-4861-9bfb-eec78aaa3c55" providerId="ADAL" clId="{C4B92B24-FD7D-4491-9677-65033D201E3B}" dt="2021-04-19T15:22:08.283" v="54"/>
          <ac:spMkLst>
            <pc:docMk/>
            <pc:sldMk cId="2504278318" sldId="258"/>
            <ac:spMk id="22" creationId="{2087B313-9F68-4D2E-A8E7-630940184B8D}"/>
          </ac:spMkLst>
        </pc:spChg>
        <pc:spChg chg="add mod">
          <ac:chgData name="Isaïa" userId="1796e567-5e84-4861-9bfb-eec78aaa3c55" providerId="ADAL" clId="{C4B92B24-FD7D-4491-9677-65033D201E3B}" dt="2021-04-19T15:22:08.283" v="54"/>
          <ac:spMkLst>
            <pc:docMk/>
            <pc:sldMk cId="2504278318" sldId="258"/>
            <ac:spMk id="24" creationId="{FB49A3CA-D718-491F-9199-5BAC0BA0566E}"/>
          </ac:spMkLst>
        </pc:spChg>
        <pc:spChg chg="add mod">
          <ac:chgData name="Isaïa" userId="1796e567-5e84-4861-9bfb-eec78aaa3c55" providerId="ADAL" clId="{C4B92B24-FD7D-4491-9677-65033D201E3B}" dt="2021-04-19T15:22:08.283" v="54"/>
          <ac:spMkLst>
            <pc:docMk/>
            <pc:sldMk cId="2504278318" sldId="258"/>
            <ac:spMk id="25" creationId="{FF00C329-86A5-4CE2-80BE-4AA040AEC0D3}"/>
          </ac:spMkLst>
        </pc:spChg>
        <pc:spChg chg="add del mod">
          <ac:chgData name="Isaïa" userId="1796e567-5e84-4861-9bfb-eec78aaa3c55" providerId="ADAL" clId="{C4B92B24-FD7D-4491-9677-65033D201E3B}" dt="2021-04-19T16:33:58.495" v="1825" actId="478"/>
          <ac:spMkLst>
            <pc:docMk/>
            <pc:sldMk cId="2504278318" sldId="258"/>
            <ac:spMk id="26" creationId="{3048BD51-7E44-4367-BD85-2DC69DB8121E}"/>
          </ac:spMkLst>
        </pc:spChg>
        <pc:grpChg chg="add mod">
          <ac:chgData name="Isaïa" userId="1796e567-5e84-4861-9bfb-eec78aaa3c55" providerId="ADAL" clId="{C4B92B24-FD7D-4491-9677-65033D201E3B}" dt="2021-04-19T15:22:08.283" v="54"/>
          <ac:grpSpMkLst>
            <pc:docMk/>
            <pc:sldMk cId="2504278318" sldId="258"/>
            <ac:grpSpMk id="5" creationId="{6C775A0A-690F-4470-9241-DA87FA4D69D8}"/>
          </ac:grpSpMkLst>
        </pc:grpChg>
        <pc:grpChg chg="add mod">
          <ac:chgData name="Isaïa" userId="1796e567-5e84-4861-9bfb-eec78aaa3c55" providerId="ADAL" clId="{C4B92B24-FD7D-4491-9677-65033D201E3B}" dt="2021-04-19T15:22:08.283" v="54"/>
          <ac:grpSpMkLst>
            <pc:docMk/>
            <pc:sldMk cId="2504278318" sldId="258"/>
            <ac:grpSpMk id="6" creationId="{B24FBD0F-ABEE-4E33-8436-B84AA87140D1}"/>
          </ac:grpSpMkLst>
        </pc:grpChg>
        <pc:grpChg chg="add mod">
          <ac:chgData name="Isaïa" userId="1796e567-5e84-4861-9bfb-eec78aaa3c55" providerId="ADAL" clId="{C4B92B24-FD7D-4491-9677-65033D201E3B}" dt="2021-04-19T15:22:08.283" v="54"/>
          <ac:grpSpMkLst>
            <pc:docMk/>
            <pc:sldMk cId="2504278318" sldId="258"/>
            <ac:grpSpMk id="23" creationId="{732C2FAA-0B58-4BC1-AD4F-0AFE8A9D60E8}"/>
          </ac:grpSpMkLst>
        </pc:grpChg>
        <pc:picChg chg="add mod">
          <ac:chgData name="Isaïa" userId="1796e567-5e84-4861-9bfb-eec78aaa3c55" providerId="ADAL" clId="{C4B92B24-FD7D-4491-9677-65033D201E3B}" dt="2021-04-19T15:22:08.283" v="54"/>
          <ac:picMkLst>
            <pc:docMk/>
            <pc:sldMk cId="2504278318" sldId="258"/>
            <ac:picMk id="8" creationId="{23758D94-0F2F-4E81-A346-3251523B986D}"/>
          </ac:picMkLst>
        </pc:picChg>
        <pc:picChg chg="add mod">
          <ac:chgData name="Isaïa" userId="1796e567-5e84-4861-9bfb-eec78aaa3c55" providerId="ADAL" clId="{C4B92B24-FD7D-4491-9677-65033D201E3B}" dt="2021-04-19T15:22:08.283" v="54"/>
          <ac:picMkLst>
            <pc:docMk/>
            <pc:sldMk cId="2504278318" sldId="258"/>
            <ac:picMk id="17" creationId="{8FAFBAD8-8BDD-4500-BCC2-CBE27F65AEFC}"/>
          </ac:picMkLst>
        </pc:picChg>
        <pc:cxnChg chg="add mod">
          <ac:chgData name="Isaïa" userId="1796e567-5e84-4861-9bfb-eec78aaa3c55" providerId="ADAL" clId="{C4B92B24-FD7D-4491-9677-65033D201E3B}" dt="2021-04-19T15:22:08.283" v="54"/>
          <ac:cxnSpMkLst>
            <pc:docMk/>
            <pc:sldMk cId="2504278318" sldId="258"/>
            <ac:cxnSpMk id="9" creationId="{59E11B43-1E95-4ACE-AFD7-373FDB504572}"/>
          </ac:cxnSpMkLst>
        </pc:cxnChg>
        <pc:cxnChg chg="add mod">
          <ac:chgData name="Isaïa" userId="1796e567-5e84-4861-9bfb-eec78aaa3c55" providerId="ADAL" clId="{C4B92B24-FD7D-4491-9677-65033D201E3B}" dt="2021-04-19T15:22:08.283" v="54"/>
          <ac:cxnSpMkLst>
            <pc:docMk/>
            <pc:sldMk cId="2504278318" sldId="258"/>
            <ac:cxnSpMk id="18" creationId="{111BDA9C-643E-49B7-A26E-B7488D7F58B7}"/>
          </ac:cxnSpMkLst>
        </pc:cxnChg>
      </pc:sldChg>
      <pc:sldChg chg="addSp delSp modSp mod ord setBg delAnim modAnim">
        <pc:chgData name="Isaïa" userId="1796e567-5e84-4861-9bfb-eec78aaa3c55" providerId="ADAL" clId="{C4B92B24-FD7D-4491-9677-65033D201E3B}" dt="2021-04-22T12:13:58.170" v="2278" actId="14100"/>
        <pc:sldMkLst>
          <pc:docMk/>
          <pc:sldMk cId="2348821376" sldId="259"/>
        </pc:sldMkLst>
        <pc:spChg chg="del mod">
          <ac:chgData name="Isaïa" userId="1796e567-5e84-4861-9bfb-eec78aaa3c55" providerId="ADAL" clId="{C4B92B24-FD7D-4491-9677-65033D201E3B}" dt="2021-04-15T06:51:56.176" v="37" actId="478"/>
          <ac:spMkLst>
            <pc:docMk/>
            <pc:sldMk cId="2348821376" sldId="259"/>
            <ac:spMk id="2" creationId="{00000000-0000-0000-0000-000000000000}"/>
          </ac:spMkLst>
        </pc:spChg>
        <pc:spChg chg="del mod">
          <ac:chgData name="Isaïa" userId="1796e567-5e84-4861-9bfb-eec78aaa3c55" providerId="ADAL" clId="{C4B92B24-FD7D-4491-9677-65033D201E3B}" dt="2021-04-19T15:38:27.210" v="781" actId="478"/>
          <ac:spMkLst>
            <pc:docMk/>
            <pc:sldMk cId="2348821376" sldId="259"/>
            <ac:spMk id="3" creationId="{00000000-0000-0000-0000-000000000000}"/>
          </ac:spMkLst>
        </pc:spChg>
        <pc:spChg chg="mod ord">
          <ac:chgData name="Isaïa" userId="1796e567-5e84-4861-9bfb-eec78aaa3c55" providerId="ADAL" clId="{C4B92B24-FD7D-4491-9677-65033D201E3B}" dt="2021-04-19T15:45:59.856" v="1066" actId="26606"/>
          <ac:spMkLst>
            <pc:docMk/>
            <pc:sldMk cId="2348821376" sldId="259"/>
            <ac:spMk id="4" creationId="{7128FE8B-B943-4A13-98C6-86CBE46C7235}"/>
          </ac:spMkLst>
        </pc:spChg>
        <pc:spChg chg="add mod">
          <ac:chgData name="Isaïa" userId="1796e567-5e84-4861-9bfb-eec78aaa3c55" providerId="ADAL" clId="{C4B92B24-FD7D-4491-9677-65033D201E3B}" dt="2021-04-19T15:45:59.856" v="1066" actId="26606"/>
          <ac:spMkLst>
            <pc:docMk/>
            <pc:sldMk cId="2348821376" sldId="259"/>
            <ac:spMk id="5" creationId="{19203723-8202-4F51-A901-82E8577C00CE}"/>
          </ac:spMkLst>
        </pc:spChg>
        <pc:spChg chg="mod">
          <ac:chgData name="Isaïa" userId="1796e567-5e84-4861-9bfb-eec78aaa3c55" providerId="ADAL" clId="{C4B92B24-FD7D-4491-9677-65033D201E3B}" dt="2021-04-19T18:38:12.207" v="1835"/>
          <ac:spMkLst>
            <pc:docMk/>
            <pc:sldMk cId="2348821376" sldId="259"/>
            <ac:spMk id="15" creationId="{73ADFD26-BA9D-4006-99BF-6FD85CF58D3F}"/>
          </ac:spMkLst>
        </pc:spChg>
        <pc:spChg chg="mod">
          <ac:chgData name="Isaïa" userId="1796e567-5e84-4861-9bfb-eec78aaa3c55" providerId="ADAL" clId="{C4B92B24-FD7D-4491-9677-65033D201E3B}" dt="2021-04-19T18:38:12.207" v="1835"/>
          <ac:spMkLst>
            <pc:docMk/>
            <pc:sldMk cId="2348821376" sldId="259"/>
            <ac:spMk id="16" creationId="{A13A9F4A-F947-4817-9227-8D46BF659FCE}"/>
          </ac:spMkLst>
        </pc:spChg>
        <pc:spChg chg="mod">
          <ac:chgData name="Isaïa" userId="1796e567-5e84-4861-9bfb-eec78aaa3c55" providerId="ADAL" clId="{C4B92B24-FD7D-4491-9677-65033D201E3B}" dt="2021-04-19T18:38:12.207" v="1835"/>
          <ac:spMkLst>
            <pc:docMk/>
            <pc:sldMk cId="2348821376" sldId="259"/>
            <ac:spMk id="17" creationId="{DF1F9C0A-33D3-47FC-9405-DBFF6635D7F7}"/>
          </ac:spMkLst>
        </pc:spChg>
        <pc:spChg chg="mod">
          <ac:chgData name="Isaïa" userId="1796e567-5e84-4861-9bfb-eec78aaa3c55" providerId="ADAL" clId="{C4B92B24-FD7D-4491-9677-65033D201E3B}" dt="2021-04-19T18:38:12.207" v="1835"/>
          <ac:spMkLst>
            <pc:docMk/>
            <pc:sldMk cId="2348821376" sldId="259"/>
            <ac:spMk id="18" creationId="{99DBF1FB-25C6-4DDC-ADBB-6FC8B0FF9FDC}"/>
          </ac:spMkLst>
        </pc:spChg>
        <pc:spChg chg="mod">
          <ac:chgData name="Isaïa" userId="1796e567-5e84-4861-9bfb-eec78aaa3c55" providerId="ADAL" clId="{C4B92B24-FD7D-4491-9677-65033D201E3B}" dt="2021-04-19T18:38:12.207" v="1835"/>
          <ac:spMkLst>
            <pc:docMk/>
            <pc:sldMk cId="2348821376" sldId="259"/>
            <ac:spMk id="19" creationId="{F981B2FF-4E92-43AD-B724-8F34D97E92C0}"/>
          </ac:spMkLst>
        </pc:spChg>
        <pc:spChg chg="mod">
          <ac:chgData name="Isaïa" userId="1796e567-5e84-4861-9bfb-eec78aaa3c55" providerId="ADAL" clId="{C4B92B24-FD7D-4491-9677-65033D201E3B}" dt="2021-04-19T18:42:10.053" v="1879" actId="14100"/>
          <ac:spMkLst>
            <pc:docMk/>
            <pc:sldMk cId="2348821376" sldId="259"/>
            <ac:spMk id="22" creationId="{F981B2FF-4E92-43AD-B724-8F34D97E92C0}"/>
          </ac:spMkLst>
        </pc:spChg>
        <pc:grpChg chg="del">
          <ac:chgData name="Isaïa" userId="1796e567-5e84-4861-9bfb-eec78aaa3c55" providerId="ADAL" clId="{C4B92B24-FD7D-4491-9677-65033D201E3B}" dt="2021-04-19T18:38:15.588" v="1837" actId="478"/>
          <ac:grpSpMkLst>
            <pc:docMk/>
            <pc:sldMk cId="2348821376" sldId="259"/>
            <ac:grpSpMk id="3" creationId="{86118037-878C-4E4A-A3A0-4594E92C3FD1}"/>
          </ac:grpSpMkLst>
        </pc:grpChg>
        <pc:grpChg chg="add">
          <ac:chgData name="Isaïa" userId="1796e567-5e84-4861-9bfb-eec78aaa3c55" providerId="ADAL" clId="{C4B92B24-FD7D-4491-9677-65033D201E3B}" dt="2021-04-19T15:45:59.856" v="1066" actId="26606"/>
          <ac:grpSpMkLst>
            <pc:docMk/>
            <pc:sldMk cId="2348821376" sldId="259"/>
            <ac:grpSpMk id="10" creationId="{68B27BBA-AE99-4D00-A26E-0B49DA4B37AC}"/>
          </ac:grpSpMkLst>
        </pc:grpChg>
        <pc:grpChg chg="add mod ord">
          <ac:chgData name="Isaïa" userId="1796e567-5e84-4861-9bfb-eec78aaa3c55" providerId="ADAL" clId="{C4B92B24-FD7D-4491-9677-65033D201E3B}" dt="2021-04-19T18:41:19.538" v="1873" actId="14100"/>
          <ac:grpSpMkLst>
            <pc:docMk/>
            <pc:sldMk cId="2348821376" sldId="259"/>
            <ac:grpSpMk id="14" creationId="{8ABA3A39-EF08-494B-8EE3-7CDDDE29AC24}"/>
          </ac:grpSpMkLst>
        </pc:grpChg>
        <pc:picChg chg="add del mod modCrop">
          <ac:chgData name="Isaïa" userId="1796e567-5e84-4861-9bfb-eec78aaa3c55" providerId="ADAL" clId="{C4B92B24-FD7D-4491-9677-65033D201E3B}" dt="2021-04-22T12:12:06.757" v="2264" actId="478"/>
          <ac:picMkLst>
            <pc:docMk/>
            <pc:sldMk cId="2348821376" sldId="259"/>
            <ac:picMk id="2" creationId="{DE294387-78E6-44A6-8D92-FF13FBD27268}"/>
          </ac:picMkLst>
        </pc:picChg>
        <pc:picChg chg="add mod">
          <ac:chgData name="Isaïa" userId="1796e567-5e84-4861-9bfb-eec78aaa3c55" providerId="ADAL" clId="{C4B92B24-FD7D-4491-9677-65033D201E3B}" dt="2021-04-22T12:13:58.170" v="2278" actId="14100"/>
          <ac:picMkLst>
            <pc:docMk/>
            <pc:sldMk cId="2348821376" sldId="259"/>
            <ac:picMk id="3" creationId="{5AF2CF37-3527-4DCF-97DE-1E3C16683A60}"/>
          </ac:picMkLst>
        </pc:picChg>
        <pc:picChg chg="add mod">
          <ac:chgData name="Isaïa" userId="1796e567-5e84-4861-9bfb-eec78aaa3c55" providerId="ADAL" clId="{C4B92B24-FD7D-4491-9677-65033D201E3B}" dt="2021-04-19T16:00:27.170" v="1347" actId="1076"/>
          <ac:picMkLst>
            <pc:docMk/>
            <pc:sldMk cId="2348821376" sldId="259"/>
            <ac:picMk id="6" creationId="{F5313654-1DC1-4E09-94CF-B228208873F8}"/>
          </ac:picMkLst>
        </pc:picChg>
        <pc:picChg chg="add mod">
          <ac:chgData name="Isaïa" userId="1796e567-5e84-4861-9bfb-eec78aaa3c55" providerId="ADAL" clId="{C4B92B24-FD7D-4491-9677-65033D201E3B}" dt="2021-04-19T16:00:27.170" v="1347" actId="1076"/>
          <ac:picMkLst>
            <pc:docMk/>
            <pc:sldMk cId="2348821376" sldId="259"/>
            <ac:picMk id="8" creationId="{B0A585E6-5580-4E93-B964-D1792C4F5D2C}"/>
          </ac:picMkLst>
        </pc:picChg>
      </pc:sldChg>
      <pc:sldChg chg="addSp delSp modSp mod setBg setClrOvrMap">
        <pc:chgData name="Isaïa" userId="1796e567-5e84-4861-9bfb-eec78aaa3c55" providerId="ADAL" clId="{C4B92B24-FD7D-4491-9677-65033D201E3B}" dt="2021-04-22T12:37:35.255" v="2321" actId="20577"/>
        <pc:sldMkLst>
          <pc:docMk/>
          <pc:sldMk cId="3740714241" sldId="260"/>
        </pc:sldMkLst>
        <pc:spChg chg="del mod">
          <ac:chgData name="Isaïa" userId="1796e567-5e84-4861-9bfb-eec78aaa3c55" providerId="ADAL" clId="{C4B92B24-FD7D-4491-9677-65033D201E3B}" dt="2021-04-15T06:51:51.720" v="34" actId="478"/>
          <ac:spMkLst>
            <pc:docMk/>
            <pc:sldMk cId="3740714241" sldId="260"/>
            <ac:spMk id="2" creationId="{00000000-0000-0000-0000-000000000000}"/>
          </ac:spMkLst>
        </pc:spChg>
        <pc:spChg chg="del mod">
          <ac:chgData name="Isaïa" userId="1796e567-5e84-4861-9bfb-eec78aaa3c55" providerId="ADAL" clId="{C4B92B24-FD7D-4491-9677-65033D201E3B}" dt="2021-04-19T15:37:24.596" v="767" actId="478"/>
          <ac:spMkLst>
            <pc:docMk/>
            <pc:sldMk cId="3740714241" sldId="260"/>
            <ac:spMk id="3" creationId="{00000000-0000-0000-0000-000000000000}"/>
          </ac:spMkLst>
        </pc:spChg>
        <pc:spChg chg="mod ord">
          <ac:chgData name="Isaïa" userId="1796e567-5e84-4861-9bfb-eec78aaa3c55" providerId="ADAL" clId="{C4B92B24-FD7D-4491-9677-65033D201E3B}" dt="2021-04-19T15:37:46.018" v="771" actId="26606"/>
          <ac:spMkLst>
            <pc:docMk/>
            <pc:sldMk cId="3740714241" sldId="260"/>
            <ac:spMk id="4" creationId="{13F70FF9-03E5-4E56-9334-FAC27F0517DD}"/>
          </ac:spMkLst>
        </pc:spChg>
        <pc:spChg chg="add mod">
          <ac:chgData name="Isaïa" userId="1796e567-5e84-4861-9bfb-eec78aaa3c55" providerId="ADAL" clId="{C4B92B24-FD7D-4491-9677-65033D201E3B}" dt="2021-04-19T16:08:15.280" v="1545" actId="1076"/>
          <ac:spMkLst>
            <pc:docMk/>
            <pc:sldMk cId="3740714241" sldId="260"/>
            <ac:spMk id="5" creationId="{930563A1-7A83-419D-AD55-0EDADE40FCC4}"/>
          </ac:spMkLst>
        </pc:spChg>
        <pc:spChg chg="add del mod">
          <ac:chgData name="Isaïa" userId="1796e567-5e84-4861-9bfb-eec78aaa3c55" providerId="ADAL" clId="{C4B92B24-FD7D-4491-9677-65033D201E3B}" dt="2021-04-19T15:37:27.661" v="769" actId="478"/>
          <ac:spMkLst>
            <pc:docMk/>
            <pc:sldMk cId="3740714241" sldId="260"/>
            <ac:spMk id="6" creationId="{65F10711-6049-4EA9-B3D0-B854F209DB85}"/>
          </ac:spMkLst>
        </pc:spChg>
        <pc:spChg chg="add del mod">
          <ac:chgData name="Isaïa" userId="1796e567-5e84-4861-9bfb-eec78aaa3c55" providerId="ADAL" clId="{C4B92B24-FD7D-4491-9677-65033D201E3B}" dt="2021-04-19T15:37:46.018" v="771" actId="26606"/>
          <ac:spMkLst>
            <pc:docMk/>
            <pc:sldMk cId="3740714241" sldId="260"/>
            <ac:spMk id="7" creationId="{51FA0F59-2C79-4B0A-AD36-F68043EE20B9}"/>
          </ac:spMkLst>
        </pc:spChg>
        <pc:spChg chg="add">
          <ac:chgData name="Isaïa" userId="1796e567-5e84-4861-9bfb-eec78aaa3c55" providerId="ADAL" clId="{C4B92B24-FD7D-4491-9677-65033D201E3B}" dt="2021-04-19T15:37:46.018" v="771" actId="26606"/>
          <ac:spMkLst>
            <pc:docMk/>
            <pc:sldMk cId="3740714241" sldId="260"/>
            <ac:spMk id="24" creationId="{197C998A-4074-4935-9519-646722084956}"/>
          </ac:spMkLst>
        </pc:spChg>
        <pc:spChg chg="add">
          <ac:chgData name="Isaïa" userId="1796e567-5e84-4861-9bfb-eec78aaa3c55" providerId="ADAL" clId="{C4B92B24-FD7D-4491-9677-65033D201E3B}" dt="2021-04-19T15:37:46.018" v="771" actId="26606"/>
          <ac:spMkLst>
            <pc:docMk/>
            <pc:sldMk cId="3740714241" sldId="260"/>
            <ac:spMk id="26" creationId="{4E87B50C-BA86-4F51-A3E5-EE1354FCE4CC}"/>
          </ac:spMkLst>
        </pc:spChg>
        <pc:spChg chg="add">
          <ac:chgData name="Isaïa" userId="1796e567-5e84-4861-9bfb-eec78aaa3c55" providerId="ADAL" clId="{C4B92B24-FD7D-4491-9677-65033D201E3B}" dt="2021-04-19T15:37:46.018" v="771" actId="26606"/>
          <ac:spMkLst>
            <pc:docMk/>
            <pc:sldMk cId="3740714241" sldId="260"/>
            <ac:spMk id="28" creationId="{E7DC5BDA-5569-44D1-B022-C75E74FC53AB}"/>
          </ac:spMkLst>
        </pc:spChg>
        <pc:spChg chg="add">
          <ac:chgData name="Isaïa" userId="1796e567-5e84-4861-9bfb-eec78aaa3c55" providerId="ADAL" clId="{C4B92B24-FD7D-4491-9677-65033D201E3B}" dt="2021-04-19T15:37:46.018" v="771" actId="26606"/>
          <ac:spMkLst>
            <pc:docMk/>
            <pc:sldMk cId="3740714241" sldId="260"/>
            <ac:spMk id="30" creationId="{D0125878-85CE-4A00-BA94-36987E341060}"/>
          </ac:spMkLst>
        </pc:spChg>
        <pc:grpChg chg="add">
          <ac:chgData name="Isaïa" userId="1796e567-5e84-4861-9bfb-eec78aaa3c55" providerId="ADAL" clId="{C4B92B24-FD7D-4491-9677-65033D201E3B}" dt="2021-04-19T15:37:46.018" v="771" actId="26606"/>
          <ac:grpSpMkLst>
            <pc:docMk/>
            <pc:sldMk cId="3740714241" sldId="260"/>
            <ac:grpSpMk id="13" creationId="{F212D2F1-3944-4942-A23E-17C20535F832}"/>
          </ac:grpSpMkLst>
        </pc:grpChg>
        <pc:graphicFrameChg chg="add mod">
          <ac:chgData name="Isaïa" userId="1796e567-5e84-4861-9bfb-eec78aaa3c55" providerId="ADAL" clId="{C4B92B24-FD7D-4491-9677-65033D201E3B}" dt="2021-04-22T12:37:35.255" v="2321" actId="20577"/>
          <ac:graphicFrameMkLst>
            <pc:docMk/>
            <pc:sldMk cId="3740714241" sldId="260"/>
            <ac:graphicFrameMk id="9" creationId="{A3497B7B-2755-48C0-B179-3B12DCA4ECB7}"/>
          </ac:graphicFrameMkLst>
        </pc:graphicFrameChg>
      </pc:sldChg>
      <pc:sldChg chg="addSp delSp modSp mod setBg addAnim delAnim">
        <pc:chgData name="Isaïa" userId="1796e567-5e84-4861-9bfb-eec78aaa3c55" providerId="ADAL" clId="{C4B92B24-FD7D-4491-9677-65033D201E3B}" dt="2021-04-19T15:36:05.551" v="701" actId="14100"/>
        <pc:sldMkLst>
          <pc:docMk/>
          <pc:sldMk cId="877168057" sldId="261"/>
        </pc:sldMkLst>
        <pc:spChg chg="del mod">
          <ac:chgData name="Isaïa" userId="1796e567-5e84-4861-9bfb-eec78aaa3c55" providerId="ADAL" clId="{C4B92B24-FD7D-4491-9677-65033D201E3B}" dt="2021-04-15T06:51:46.025" v="31" actId="478"/>
          <ac:spMkLst>
            <pc:docMk/>
            <pc:sldMk cId="877168057" sldId="261"/>
            <ac:spMk id="2" creationId="{00000000-0000-0000-0000-000000000000}"/>
          </ac:spMkLst>
        </pc:spChg>
        <pc:spChg chg="del mod">
          <ac:chgData name="Isaïa" userId="1796e567-5e84-4861-9bfb-eec78aaa3c55" providerId="ADAL" clId="{C4B92B24-FD7D-4491-9677-65033D201E3B}" dt="2021-04-19T15:10:28.215" v="50" actId="478"/>
          <ac:spMkLst>
            <pc:docMk/>
            <pc:sldMk cId="877168057" sldId="261"/>
            <ac:spMk id="3" creationId="{00000000-0000-0000-0000-000000000000}"/>
          </ac:spMkLst>
        </pc:spChg>
        <pc:spChg chg="mod ord">
          <ac:chgData name="Isaïa" userId="1796e567-5e84-4861-9bfb-eec78aaa3c55" providerId="ADAL" clId="{C4B92B24-FD7D-4491-9677-65033D201E3B}" dt="2021-04-19T15:33:24.754" v="659" actId="26606"/>
          <ac:spMkLst>
            <pc:docMk/>
            <pc:sldMk cId="877168057" sldId="261"/>
            <ac:spMk id="4" creationId="{0357A53A-6424-452C-B5CA-6B8001873341}"/>
          </ac:spMkLst>
        </pc:spChg>
        <pc:spChg chg="add mod ord">
          <ac:chgData name="Isaïa" userId="1796e567-5e84-4861-9bfb-eec78aaa3c55" providerId="ADAL" clId="{C4B92B24-FD7D-4491-9677-65033D201E3B}" dt="2021-04-19T15:36:05.551" v="701" actId="14100"/>
          <ac:spMkLst>
            <pc:docMk/>
            <pc:sldMk cId="877168057" sldId="261"/>
            <ac:spMk id="5" creationId="{F8A9DFD1-6DB4-49FD-9DA9-4FBCFA6EF93B}"/>
          </ac:spMkLst>
        </pc:spChg>
        <pc:spChg chg="add del">
          <ac:chgData name="Isaïa" userId="1796e567-5e84-4861-9bfb-eec78aaa3c55" providerId="ADAL" clId="{C4B92B24-FD7D-4491-9677-65033D201E3B}" dt="2021-04-19T15:33:24.745" v="658" actId="26606"/>
          <ac:spMkLst>
            <pc:docMk/>
            <pc:sldMk cId="877168057" sldId="261"/>
            <ac:spMk id="9" creationId="{2668F1A4-6DBB-4F0B-A679-6EE5483638F8}"/>
          </ac:spMkLst>
        </pc:spChg>
        <pc:spChg chg="add del">
          <ac:chgData name="Isaïa" userId="1796e567-5e84-4861-9bfb-eec78aaa3c55" providerId="ADAL" clId="{C4B92B24-FD7D-4491-9677-65033D201E3B}" dt="2021-04-19T15:33:24.745" v="658" actId="26606"/>
          <ac:spMkLst>
            <pc:docMk/>
            <pc:sldMk cId="877168057" sldId="261"/>
            <ac:spMk id="10" creationId="{B8DBF1C0-B8F1-4AAC-8704-256BA0E9D63B}"/>
          </ac:spMkLst>
        </pc:spChg>
        <pc:spChg chg="add del">
          <ac:chgData name="Isaïa" userId="1796e567-5e84-4861-9bfb-eec78aaa3c55" providerId="ADAL" clId="{C4B92B24-FD7D-4491-9677-65033D201E3B}" dt="2021-04-19T15:33:24.745" v="658" actId="26606"/>
          <ac:spMkLst>
            <pc:docMk/>
            <pc:sldMk cId="877168057" sldId="261"/>
            <ac:spMk id="11" creationId="{B70F7E59-C971-4F55-8E3A-1E583B65FCB9}"/>
          </ac:spMkLst>
        </pc:spChg>
        <pc:spChg chg="add del">
          <ac:chgData name="Isaïa" userId="1796e567-5e84-4861-9bfb-eec78aaa3c55" providerId="ADAL" clId="{C4B92B24-FD7D-4491-9677-65033D201E3B}" dt="2021-04-19T15:33:08.261" v="651" actId="26606"/>
          <ac:spMkLst>
            <pc:docMk/>
            <pc:sldMk cId="877168057" sldId="261"/>
            <ac:spMk id="12" creationId="{B2F7123F-BDDB-4B3D-A49C-0DB5CA4439B6}"/>
          </ac:spMkLst>
        </pc:spChg>
        <pc:spChg chg="add del">
          <ac:chgData name="Isaïa" userId="1796e567-5e84-4861-9bfb-eec78aaa3c55" providerId="ADAL" clId="{C4B92B24-FD7D-4491-9677-65033D201E3B}" dt="2021-04-19T15:33:08.261" v="651" actId="26606"/>
          <ac:spMkLst>
            <pc:docMk/>
            <pc:sldMk cId="877168057" sldId="261"/>
            <ac:spMk id="14" creationId="{DD592B83-3798-4537-9299-ECA40D759008}"/>
          </ac:spMkLst>
        </pc:spChg>
        <pc:spChg chg="add del">
          <ac:chgData name="Isaïa" userId="1796e567-5e84-4861-9bfb-eec78aaa3c55" providerId="ADAL" clId="{C4B92B24-FD7D-4491-9677-65033D201E3B}" dt="2021-04-19T15:33:08.261" v="651" actId="26606"/>
          <ac:spMkLst>
            <pc:docMk/>
            <pc:sldMk cId="877168057" sldId="261"/>
            <ac:spMk id="16" creationId="{CDA82A80-E6FF-4DFB-979C-210DD5539AA9}"/>
          </ac:spMkLst>
        </pc:spChg>
        <pc:spChg chg="add del">
          <ac:chgData name="Isaïa" userId="1796e567-5e84-4861-9bfb-eec78aaa3c55" providerId="ADAL" clId="{C4B92B24-FD7D-4491-9677-65033D201E3B}" dt="2021-04-19T15:33:08.261" v="651" actId="26606"/>
          <ac:spMkLst>
            <pc:docMk/>
            <pc:sldMk cId="877168057" sldId="261"/>
            <ac:spMk id="18" creationId="{E6706D8A-B9DC-4D79-81FD-B9719261D380}"/>
          </ac:spMkLst>
        </pc:spChg>
        <pc:graphicFrameChg chg="add del mod modGraphic">
          <ac:chgData name="Isaïa" userId="1796e567-5e84-4861-9bfb-eec78aaa3c55" providerId="ADAL" clId="{C4B92B24-FD7D-4491-9677-65033D201E3B}" dt="2021-04-19T15:32:18.868" v="645" actId="478"/>
          <ac:graphicFrameMkLst>
            <pc:docMk/>
            <pc:sldMk cId="877168057" sldId="261"/>
            <ac:graphicFrameMk id="2" creationId="{B533C458-866A-4E06-9AF0-EC71BEA1A0D0}"/>
          </ac:graphicFrameMkLst>
        </pc:graphicFrameChg>
        <pc:picChg chg="add del mod">
          <ac:chgData name="Isaïa" userId="1796e567-5e84-4861-9bfb-eec78aaa3c55" providerId="ADAL" clId="{C4B92B24-FD7D-4491-9677-65033D201E3B}" dt="2021-04-19T15:34:37.804" v="664" actId="478"/>
          <ac:picMkLst>
            <pc:docMk/>
            <pc:sldMk cId="877168057" sldId="261"/>
            <ac:picMk id="7" creationId="{7FA3730E-BBBC-4988-9715-3E7241918670}"/>
          </ac:picMkLst>
        </pc:picChg>
        <pc:picChg chg="add mod">
          <ac:chgData name="Isaïa" userId="1796e567-5e84-4861-9bfb-eec78aaa3c55" providerId="ADAL" clId="{C4B92B24-FD7D-4491-9677-65033D201E3B}" dt="2021-04-19T15:35:30.670" v="681" actId="14100"/>
          <ac:picMkLst>
            <pc:docMk/>
            <pc:sldMk cId="877168057" sldId="261"/>
            <ac:picMk id="13" creationId="{8515E190-D722-4FD2-BA19-F24A4E65C96B}"/>
          </ac:picMkLst>
        </pc:picChg>
      </pc:sldChg>
      <pc:sldChg chg="addSp delSp modSp mod ord">
        <pc:chgData name="Isaïa" userId="1796e567-5e84-4861-9bfb-eec78aaa3c55" providerId="ADAL" clId="{C4B92B24-FD7D-4491-9677-65033D201E3B}" dt="2021-04-22T12:31:40.201" v="2283" actId="1076"/>
        <pc:sldMkLst>
          <pc:docMk/>
          <pc:sldMk cId="3089536152" sldId="262"/>
        </pc:sldMkLst>
        <pc:spChg chg="del mod">
          <ac:chgData name="Isaïa" userId="1796e567-5e84-4861-9bfb-eec78aaa3c55" providerId="ADAL" clId="{C4B92B24-FD7D-4491-9677-65033D201E3B}" dt="2021-04-15T06:52:02.055" v="40" actId="478"/>
          <ac:spMkLst>
            <pc:docMk/>
            <pc:sldMk cId="3089536152" sldId="262"/>
            <ac:spMk id="2" creationId="{00000000-0000-0000-0000-000000000000}"/>
          </ac:spMkLst>
        </pc:spChg>
        <pc:spChg chg="mod">
          <ac:chgData name="Isaïa" userId="1796e567-5e84-4861-9bfb-eec78aaa3c55" providerId="ADAL" clId="{C4B92B24-FD7D-4491-9677-65033D201E3B}" dt="2021-04-15T06:49:16.890" v="6"/>
          <ac:spMkLst>
            <pc:docMk/>
            <pc:sldMk cId="3089536152" sldId="262"/>
            <ac:spMk id="3" creationId="{00000000-0000-0000-0000-000000000000}"/>
          </ac:spMkLst>
        </pc:spChg>
        <pc:spChg chg="mod">
          <ac:chgData name="Isaïa" userId="1796e567-5e84-4861-9bfb-eec78aaa3c55" providerId="ADAL" clId="{C4B92B24-FD7D-4491-9677-65033D201E3B}" dt="2021-04-19T15:08:57.804" v="49"/>
          <ac:spMkLst>
            <pc:docMk/>
            <pc:sldMk cId="3089536152" sldId="262"/>
            <ac:spMk id="4" creationId="{C778B9D4-F276-403C-9661-219F1BE7CA87}"/>
          </ac:spMkLst>
        </pc:spChg>
        <pc:spChg chg="add mod">
          <ac:chgData name="Isaïa" userId="1796e567-5e84-4861-9bfb-eec78aaa3c55" providerId="ADAL" clId="{C4B92B24-FD7D-4491-9677-65033D201E3B}" dt="2021-04-22T12:31:32.697" v="2280" actId="1076"/>
          <ac:spMkLst>
            <pc:docMk/>
            <pc:sldMk cId="3089536152" sldId="262"/>
            <ac:spMk id="5" creationId="{C7F0D1F5-6083-46BC-8A41-84CE5ADB957F}"/>
          </ac:spMkLst>
        </pc:spChg>
        <pc:spChg chg="mod">
          <ac:chgData name="Isaïa" userId="1796e567-5e84-4861-9bfb-eec78aaa3c55" providerId="ADAL" clId="{C4B92B24-FD7D-4491-9677-65033D201E3B}" dt="2021-04-22T12:31:38.104" v="2282"/>
          <ac:spMkLst>
            <pc:docMk/>
            <pc:sldMk cId="3089536152" sldId="262"/>
            <ac:spMk id="7" creationId="{8C394D40-2201-4654-B38D-FEF65C5A2FA9}"/>
          </ac:spMkLst>
        </pc:spChg>
        <pc:spChg chg="mod">
          <ac:chgData name="Isaïa" userId="1796e567-5e84-4861-9bfb-eec78aaa3c55" providerId="ADAL" clId="{C4B92B24-FD7D-4491-9677-65033D201E3B}" dt="2021-04-22T12:31:38.104" v="2282"/>
          <ac:spMkLst>
            <pc:docMk/>
            <pc:sldMk cId="3089536152" sldId="262"/>
            <ac:spMk id="8" creationId="{4154D903-9CC5-4BE4-AA38-10091B1D0F15}"/>
          </ac:spMkLst>
        </pc:spChg>
        <pc:spChg chg="mod">
          <ac:chgData name="Isaïa" userId="1796e567-5e84-4861-9bfb-eec78aaa3c55" providerId="ADAL" clId="{C4B92B24-FD7D-4491-9677-65033D201E3B}" dt="2021-04-22T12:31:38.104" v="2282"/>
          <ac:spMkLst>
            <pc:docMk/>
            <pc:sldMk cId="3089536152" sldId="262"/>
            <ac:spMk id="9" creationId="{5E6951D7-0750-4B84-9303-96205612BA7A}"/>
          </ac:spMkLst>
        </pc:spChg>
        <pc:spChg chg="mod">
          <ac:chgData name="Isaïa" userId="1796e567-5e84-4861-9bfb-eec78aaa3c55" providerId="ADAL" clId="{C4B92B24-FD7D-4491-9677-65033D201E3B}" dt="2021-04-22T12:31:38.104" v="2282"/>
          <ac:spMkLst>
            <pc:docMk/>
            <pc:sldMk cId="3089536152" sldId="262"/>
            <ac:spMk id="10" creationId="{BFB98A5F-5C08-4663-B8CA-94F3624390C4}"/>
          </ac:spMkLst>
        </pc:spChg>
        <pc:spChg chg="mod">
          <ac:chgData name="Isaïa" userId="1796e567-5e84-4861-9bfb-eec78aaa3c55" providerId="ADAL" clId="{C4B92B24-FD7D-4491-9677-65033D201E3B}" dt="2021-04-22T12:31:38.104" v="2282"/>
          <ac:spMkLst>
            <pc:docMk/>
            <pc:sldMk cId="3089536152" sldId="262"/>
            <ac:spMk id="11" creationId="{FFF726F1-E3C2-4EAB-90D7-98F6AB3A4307}"/>
          </ac:spMkLst>
        </pc:spChg>
        <pc:spChg chg="mod">
          <ac:chgData name="Isaïa" userId="1796e567-5e84-4861-9bfb-eec78aaa3c55" providerId="ADAL" clId="{C4B92B24-FD7D-4491-9677-65033D201E3B}" dt="2021-04-22T12:31:38.104" v="2282"/>
          <ac:spMkLst>
            <pc:docMk/>
            <pc:sldMk cId="3089536152" sldId="262"/>
            <ac:spMk id="14" creationId="{A39AB09B-DEF8-48B2-8C6D-3FC4B29405C5}"/>
          </ac:spMkLst>
        </pc:spChg>
        <pc:spChg chg="mod">
          <ac:chgData name="Isaïa" userId="1796e567-5e84-4861-9bfb-eec78aaa3c55" providerId="ADAL" clId="{C4B92B24-FD7D-4491-9677-65033D201E3B}" dt="2021-04-22T12:31:38.104" v="2282"/>
          <ac:spMkLst>
            <pc:docMk/>
            <pc:sldMk cId="3089536152" sldId="262"/>
            <ac:spMk id="15" creationId="{046D240A-2B0F-4669-BA4D-B8F409D8272E}"/>
          </ac:spMkLst>
        </pc:spChg>
        <pc:spChg chg="mod">
          <ac:chgData name="Isaïa" userId="1796e567-5e84-4861-9bfb-eec78aaa3c55" providerId="ADAL" clId="{C4B92B24-FD7D-4491-9677-65033D201E3B}" dt="2021-04-19T15:44:37.167" v="1057"/>
          <ac:spMkLst>
            <pc:docMk/>
            <pc:sldMk cId="3089536152" sldId="262"/>
            <ac:spMk id="15" creationId="{C1B4D025-CB41-42C5-AD15-B7ACA98CF1E0}"/>
          </ac:spMkLst>
        </pc:spChg>
        <pc:spChg chg="mod">
          <ac:chgData name="Isaïa" userId="1796e567-5e84-4861-9bfb-eec78aaa3c55" providerId="ADAL" clId="{C4B92B24-FD7D-4491-9677-65033D201E3B}" dt="2021-04-19T15:44:37.167" v="1057"/>
          <ac:spMkLst>
            <pc:docMk/>
            <pc:sldMk cId="3089536152" sldId="262"/>
            <ac:spMk id="16" creationId="{099483DA-E803-4F66-8A8F-21112D4B3F4B}"/>
          </ac:spMkLst>
        </pc:spChg>
        <pc:spChg chg="mod">
          <ac:chgData name="Isaïa" userId="1796e567-5e84-4861-9bfb-eec78aaa3c55" providerId="ADAL" clId="{C4B92B24-FD7D-4491-9677-65033D201E3B}" dt="2021-04-22T12:31:38.104" v="2282"/>
          <ac:spMkLst>
            <pc:docMk/>
            <pc:sldMk cId="3089536152" sldId="262"/>
            <ac:spMk id="16" creationId="{3908271D-7DD7-461D-A884-30B8E5025ABC}"/>
          </ac:spMkLst>
        </pc:spChg>
        <pc:spChg chg="mod">
          <ac:chgData name="Isaïa" userId="1796e567-5e84-4861-9bfb-eec78aaa3c55" providerId="ADAL" clId="{C4B92B24-FD7D-4491-9677-65033D201E3B}" dt="2021-04-22T12:31:38.104" v="2282"/>
          <ac:spMkLst>
            <pc:docMk/>
            <pc:sldMk cId="3089536152" sldId="262"/>
            <ac:spMk id="17" creationId="{2FE91B78-7267-49A2-A587-8EDD70907F1C}"/>
          </ac:spMkLst>
        </pc:spChg>
        <pc:spChg chg="mod">
          <ac:chgData name="Isaïa" userId="1796e567-5e84-4861-9bfb-eec78aaa3c55" providerId="ADAL" clId="{C4B92B24-FD7D-4491-9677-65033D201E3B}" dt="2021-04-19T15:44:37.167" v="1057"/>
          <ac:spMkLst>
            <pc:docMk/>
            <pc:sldMk cId="3089536152" sldId="262"/>
            <ac:spMk id="17" creationId="{8F2CAA17-12A9-4485-8466-73CEF48BA517}"/>
          </ac:spMkLst>
        </pc:spChg>
        <pc:spChg chg="mod">
          <ac:chgData name="Isaïa" userId="1796e567-5e84-4861-9bfb-eec78aaa3c55" providerId="ADAL" clId="{C4B92B24-FD7D-4491-9677-65033D201E3B}" dt="2021-04-19T15:44:37.167" v="1057"/>
          <ac:spMkLst>
            <pc:docMk/>
            <pc:sldMk cId="3089536152" sldId="262"/>
            <ac:spMk id="18" creationId="{5C25BB63-A055-48F9-AE4B-3CAE8397CEFC}"/>
          </ac:spMkLst>
        </pc:spChg>
        <pc:spChg chg="mod">
          <ac:chgData name="Isaïa" userId="1796e567-5e84-4861-9bfb-eec78aaa3c55" providerId="ADAL" clId="{C4B92B24-FD7D-4491-9677-65033D201E3B}" dt="2021-04-22T12:31:38.104" v="2282"/>
          <ac:spMkLst>
            <pc:docMk/>
            <pc:sldMk cId="3089536152" sldId="262"/>
            <ac:spMk id="18" creationId="{7AC1972F-B953-4750-8FE0-9A59CC126E41}"/>
          </ac:spMkLst>
        </pc:spChg>
        <pc:spChg chg="mod">
          <ac:chgData name="Isaïa" userId="1796e567-5e84-4861-9bfb-eec78aaa3c55" providerId="ADAL" clId="{C4B92B24-FD7D-4491-9677-65033D201E3B}" dt="2021-04-19T15:44:37.167" v="1057"/>
          <ac:spMkLst>
            <pc:docMk/>
            <pc:sldMk cId="3089536152" sldId="262"/>
            <ac:spMk id="19" creationId="{DF52815C-3222-4090-A650-1627A6A1BE1D}"/>
          </ac:spMkLst>
        </pc:spChg>
        <pc:spChg chg="mod">
          <ac:chgData name="Isaïa" userId="1796e567-5e84-4861-9bfb-eec78aaa3c55" providerId="ADAL" clId="{C4B92B24-FD7D-4491-9677-65033D201E3B}" dt="2021-04-22T12:31:38.104" v="2282"/>
          <ac:spMkLst>
            <pc:docMk/>
            <pc:sldMk cId="3089536152" sldId="262"/>
            <ac:spMk id="21" creationId="{055A73E6-787B-4838-B5C6-3389A4C1056F}"/>
          </ac:spMkLst>
        </pc:spChg>
        <pc:spChg chg="mod">
          <ac:chgData name="Isaïa" userId="1796e567-5e84-4861-9bfb-eec78aaa3c55" providerId="ADAL" clId="{C4B92B24-FD7D-4491-9677-65033D201E3B}" dt="2021-04-22T12:31:38.104" v="2282"/>
          <ac:spMkLst>
            <pc:docMk/>
            <pc:sldMk cId="3089536152" sldId="262"/>
            <ac:spMk id="22" creationId="{B5C28810-D046-4F64-A015-BDAD050767AF}"/>
          </ac:spMkLst>
        </pc:spChg>
        <pc:spChg chg="mod">
          <ac:chgData name="Isaïa" userId="1796e567-5e84-4861-9bfb-eec78aaa3c55" providerId="ADAL" clId="{C4B92B24-FD7D-4491-9677-65033D201E3B}" dt="2021-04-22T12:31:38.104" v="2282"/>
          <ac:spMkLst>
            <pc:docMk/>
            <pc:sldMk cId="3089536152" sldId="262"/>
            <ac:spMk id="23" creationId="{8E71B003-3BEF-4381-86F4-47A48B79F067}"/>
          </ac:spMkLst>
        </pc:spChg>
        <pc:spChg chg="mod">
          <ac:chgData name="Isaïa" userId="1796e567-5e84-4861-9bfb-eec78aaa3c55" providerId="ADAL" clId="{C4B92B24-FD7D-4491-9677-65033D201E3B}" dt="2021-04-22T12:31:38.104" v="2282"/>
          <ac:spMkLst>
            <pc:docMk/>
            <pc:sldMk cId="3089536152" sldId="262"/>
            <ac:spMk id="24" creationId="{BB8DD81A-3C10-4B2A-8AF9-FA86A62E7956}"/>
          </ac:spMkLst>
        </pc:spChg>
        <pc:spChg chg="mod">
          <ac:chgData name="Isaïa" userId="1796e567-5e84-4861-9bfb-eec78aaa3c55" providerId="ADAL" clId="{C4B92B24-FD7D-4491-9677-65033D201E3B}" dt="2021-04-22T12:31:38.104" v="2282"/>
          <ac:spMkLst>
            <pc:docMk/>
            <pc:sldMk cId="3089536152" sldId="262"/>
            <ac:spMk id="25" creationId="{302736D5-8276-4D69-BD43-E68047349329}"/>
          </ac:spMkLst>
        </pc:spChg>
        <pc:grpChg chg="add mod">
          <ac:chgData name="Isaïa" userId="1796e567-5e84-4861-9bfb-eec78aaa3c55" providerId="ADAL" clId="{C4B92B24-FD7D-4491-9677-65033D201E3B}" dt="2021-04-22T12:31:40.201" v="2283" actId="1076"/>
          <ac:grpSpMkLst>
            <pc:docMk/>
            <pc:sldMk cId="3089536152" sldId="262"/>
            <ac:grpSpMk id="6" creationId="{50D2F486-73EB-4610-8EC5-22133AAE731B}"/>
          </ac:grpSpMkLst>
        </pc:grpChg>
        <pc:grpChg chg="del">
          <ac:chgData name="Isaïa" userId="1796e567-5e84-4861-9bfb-eec78aaa3c55" providerId="ADAL" clId="{C4B92B24-FD7D-4491-9677-65033D201E3B}" dt="2021-04-19T16:13:07.061" v="1576" actId="478"/>
          <ac:grpSpMkLst>
            <pc:docMk/>
            <pc:sldMk cId="3089536152" sldId="262"/>
            <ac:grpSpMk id="6" creationId="{8CEE5F35-572A-4AB7-A5A0-36DB09B7D757}"/>
          </ac:grpSpMkLst>
        </pc:grpChg>
        <pc:grpChg chg="add mod">
          <ac:chgData name="Isaïa" userId="1796e567-5e84-4861-9bfb-eec78aaa3c55" providerId="ADAL" clId="{C4B92B24-FD7D-4491-9677-65033D201E3B}" dt="2021-04-22T12:31:40.201" v="2283" actId="1076"/>
          <ac:grpSpMkLst>
            <pc:docMk/>
            <pc:sldMk cId="3089536152" sldId="262"/>
            <ac:grpSpMk id="13" creationId="{0DABF20F-EC77-4A47-8448-66E568331E5D}"/>
          </ac:grpSpMkLst>
        </pc:grpChg>
        <pc:grpChg chg="add del mod">
          <ac:chgData name="Isaïa" userId="1796e567-5e84-4861-9bfb-eec78aaa3c55" providerId="ADAL" clId="{C4B92B24-FD7D-4491-9677-65033D201E3B}" dt="2021-04-19T16:13:07.061" v="1576" actId="478"/>
          <ac:grpSpMkLst>
            <pc:docMk/>
            <pc:sldMk cId="3089536152" sldId="262"/>
            <ac:grpSpMk id="13" creationId="{5045C5CE-0F39-48EF-B911-C3916853DC05}"/>
          </ac:grpSpMkLst>
        </pc:grpChg>
        <pc:grpChg chg="add mod">
          <ac:chgData name="Isaïa" userId="1796e567-5e84-4861-9bfb-eec78aaa3c55" providerId="ADAL" clId="{C4B92B24-FD7D-4491-9677-65033D201E3B}" dt="2021-04-22T12:31:40.201" v="2283" actId="1076"/>
          <ac:grpSpMkLst>
            <pc:docMk/>
            <pc:sldMk cId="3089536152" sldId="262"/>
            <ac:grpSpMk id="20" creationId="{82CCDDFB-96A8-45B9-A7C0-FFE70BE4EA3E}"/>
          </ac:grpSpMkLst>
        </pc:grpChg>
        <pc:picChg chg="add del mod">
          <ac:chgData name="Isaïa" userId="1796e567-5e84-4861-9bfb-eec78aaa3c55" providerId="ADAL" clId="{C4B92B24-FD7D-4491-9677-65033D201E3B}" dt="2021-04-19T15:44:31.784" v="1054"/>
          <ac:picMkLst>
            <pc:docMk/>
            <pc:sldMk cId="3089536152" sldId="262"/>
            <ac:picMk id="12" creationId="{2CDCC920-97DF-48D6-B845-1904FB48B956}"/>
          </ac:picMkLst>
        </pc:picChg>
        <pc:picChg chg="add mod">
          <ac:chgData name="Isaïa" userId="1796e567-5e84-4861-9bfb-eec78aaa3c55" providerId="ADAL" clId="{C4B92B24-FD7D-4491-9677-65033D201E3B}" dt="2021-04-22T12:31:40.201" v="2283" actId="1076"/>
          <ac:picMkLst>
            <pc:docMk/>
            <pc:sldMk cId="3089536152" sldId="262"/>
            <ac:picMk id="12" creationId="{DDBAA02C-47DD-48F2-ADE3-3D158728CC6F}"/>
          </ac:picMkLst>
        </pc:picChg>
        <pc:picChg chg="del">
          <ac:chgData name="Isaïa" userId="1796e567-5e84-4861-9bfb-eec78aaa3c55" providerId="ADAL" clId="{C4B92B24-FD7D-4491-9677-65033D201E3B}" dt="2021-04-19T16:13:07.061" v="1576" actId="478"/>
          <ac:picMkLst>
            <pc:docMk/>
            <pc:sldMk cId="3089536152" sldId="262"/>
            <ac:picMk id="14" creationId="{4CDFBA82-F224-4E1A-8586-517283C859CE}"/>
          </ac:picMkLst>
        </pc:picChg>
        <pc:picChg chg="add mod">
          <ac:chgData name="Isaïa" userId="1796e567-5e84-4861-9bfb-eec78aaa3c55" providerId="ADAL" clId="{C4B92B24-FD7D-4491-9677-65033D201E3B}" dt="2021-04-22T12:31:40.201" v="2283" actId="1076"/>
          <ac:picMkLst>
            <pc:docMk/>
            <pc:sldMk cId="3089536152" sldId="262"/>
            <ac:picMk id="19" creationId="{404226DE-7528-40C0-A1BE-CC55E1BF4204}"/>
          </ac:picMkLst>
        </pc:picChg>
        <pc:picChg chg="add del mod">
          <ac:chgData name="Isaïa" userId="1796e567-5e84-4861-9bfb-eec78aaa3c55" providerId="ADAL" clId="{C4B92B24-FD7D-4491-9677-65033D201E3B}" dt="2021-04-19T16:13:07.061" v="1576" actId="478"/>
          <ac:picMkLst>
            <pc:docMk/>
            <pc:sldMk cId="3089536152" sldId="262"/>
            <ac:picMk id="20" creationId="{2D14D011-4C5D-4C5E-AF51-F78BD00A251F}"/>
          </ac:picMkLst>
        </pc:picChg>
        <pc:picChg chg="add mod">
          <ac:chgData name="Isaïa" userId="1796e567-5e84-4861-9bfb-eec78aaa3c55" providerId="ADAL" clId="{C4B92B24-FD7D-4491-9677-65033D201E3B}" dt="2021-04-22T12:31:40.201" v="2283" actId="1076"/>
          <ac:picMkLst>
            <pc:docMk/>
            <pc:sldMk cId="3089536152" sldId="262"/>
            <ac:picMk id="26" creationId="{5A106CD3-1363-43EF-A898-C1C7C7933ACB}"/>
          </ac:picMkLst>
        </pc:picChg>
      </pc:sldChg>
      <pc:sldChg chg="modSp">
        <pc:chgData name="Isaïa" userId="1796e567-5e84-4861-9bfb-eec78aaa3c55" providerId="ADAL" clId="{C4B92B24-FD7D-4491-9677-65033D201E3B}" dt="2021-04-19T15:08:57.804" v="49"/>
        <pc:sldMkLst>
          <pc:docMk/>
          <pc:sldMk cId="1695703378" sldId="263"/>
        </pc:sldMkLst>
        <pc:spChg chg="mod">
          <ac:chgData name="Isaïa" userId="1796e567-5e84-4861-9bfb-eec78aaa3c55" providerId="ADAL" clId="{C4B92B24-FD7D-4491-9677-65033D201E3B}" dt="2021-04-19T15:08:57.804" v="49"/>
          <ac:spMkLst>
            <pc:docMk/>
            <pc:sldMk cId="1695703378" sldId="263"/>
            <ac:spMk id="4" creationId="{7A6A81E2-419C-4ADC-A742-9DEE829C0520}"/>
          </ac:spMkLst>
        </pc:spChg>
      </pc:sldChg>
      <pc:sldChg chg="addSp delSp modSp del mod">
        <pc:chgData name="Isaïa" userId="1796e567-5e84-4861-9bfb-eec78aaa3c55" providerId="ADAL" clId="{C4B92B24-FD7D-4491-9677-65033D201E3B}" dt="2021-04-19T15:44:45.270" v="1060" actId="47"/>
        <pc:sldMkLst>
          <pc:docMk/>
          <pc:sldMk cId="3369573509" sldId="264"/>
        </pc:sldMkLst>
        <pc:spChg chg="mod">
          <ac:chgData name="Isaïa" userId="1796e567-5e84-4861-9bfb-eec78aaa3c55" providerId="ADAL" clId="{C4B92B24-FD7D-4491-9677-65033D201E3B}" dt="2021-04-19T15:08:57.804" v="49"/>
          <ac:spMkLst>
            <pc:docMk/>
            <pc:sldMk cId="3369573509" sldId="264"/>
            <ac:spMk id="4" creationId="{C778B9D4-F276-403C-9661-219F1BE7CA87}"/>
          </ac:spMkLst>
        </pc:spChg>
        <pc:grpChg chg="del">
          <ac:chgData name="Isaïa" userId="1796e567-5e84-4861-9bfb-eec78aaa3c55" providerId="ADAL" clId="{C4B92B24-FD7D-4491-9677-65033D201E3B}" dt="2021-04-19T15:44:36.041" v="1056" actId="21"/>
          <ac:grpSpMkLst>
            <pc:docMk/>
            <pc:sldMk cId="3369573509" sldId="264"/>
            <ac:grpSpMk id="6" creationId="{8CEE5F35-572A-4AB7-A5A0-36DB09B7D757}"/>
          </ac:grpSpMkLst>
        </pc:grpChg>
        <pc:picChg chg="add del">
          <ac:chgData name="Isaïa" userId="1796e567-5e84-4861-9bfb-eec78aaa3c55" providerId="ADAL" clId="{C4B92B24-FD7D-4491-9677-65033D201E3B}" dt="2021-04-19T15:44:36.041" v="1056" actId="21"/>
          <ac:picMkLst>
            <pc:docMk/>
            <pc:sldMk cId="3369573509" sldId="264"/>
            <ac:picMk id="3" creationId="{842A342B-14BB-4A41-BE0B-F7B67CE07B35}"/>
          </ac:picMkLst>
        </pc:picChg>
      </pc:sldChg>
      <pc:sldChg chg="delSp modSp del mod">
        <pc:chgData name="Isaïa" userId="1796e567-5e84-4861-9bfb-eec78aaa3c55" providerId="ADAL" clId="{C4B92B24-FD7D-4491-9677-65033D201E3B}" dt="2021-04-19T15:44:46.133" v="1061" actId="47"/>
        <pc:sldMkLst>
          <pc:docMk/>
          <pc:sldMk cId="3033653657" sldId="265"/>
        </pc:sldMkLst>
        <pc:spChg chg="mod">
          <ac:chgData name="Isaïa" userId="1796e567-5e84-4861-9bfb-eec78aaa3c55" providerId="ADAL" clId="{C4B92B24-FD7D-4491-9677-65033D201E3B}" dt="2021-04-19T15:08:57.804" v="49"/>
          <ac:spMkLst>
            <pc:docMk/>
            <pc:sldMk cId="3033653657" sldId="265"/>
            <ac:spMk id="4" creationId="{C778B9D4-F276-403C-9661-219F1BE7CA87}"/>
          </ac:spMkLst>
        </pc:spChg>
        <pc:grpChg chg="del">
          <ac:chgData name="Isaïa" userId="1796e567-5e84-4861-9bfb-eec78aaa3c55" providerId="ADAL" clId="{C4B92B24-FD7D-4491-9677-65033D201E3B}" dt="2021-04-19T15:44:44.087" v="1059" actId="478"/>
          <ac:grpSpMkLst>
            <pc:docMk/>
            <pc:sldMk cId="3033653657" sldId="265"/>
            <ac:grpSpMk id="6" creationId="{8CEE5F35-572A-4AB7-A5A0-36DB09B7D757}"/>
          </ac:grpSpMkLst>
        </pc:grpChg>
      </pc:sldChg>
      <pc:sldChg chg="modSp mod">
        <pc:chgData name="Isaïa" userId="1796e567-5e84-4861-9bfb-eec78aaa3c55" providerId="ADAL" clId="{C4B92B24-FD7D-4491-9677-65033D201E3B}" dt="2021-04-22T12:34:57.058" v="2293"/>
        <pc:sldMkLst>
          <pc:docMk/>
          <pc:sldMk cId="780742119" sldId="267"/>
        </pc:sldMkLst>
        <pc:picChg chg="mod">
          <ac:chgData name="Isaïa" userId="1796e567-5e84-4861-9bfb-eec78aaa3c55" providerId="ADAL" clId="{C4B92B24-FD7D-4491-9677-65033D201E3B}" dt="2021-04-22T12:34:57.058" v="2293"/>
          <ac:picMkLst>
            <pc:docMk/>
            <pc:sldMk cId="780742119" sldId="267"/>
            <ac:picMk id="2" creationId="{82C10276-F61D-40DD-B3C6-D926EA52F9B1}"/>
          </ac:picMkLst>
        </pc:picChg>
      </pc:sldChg>
      <pc:sldChg chg="addSp delSp modSp add mod setBg setClrOvrMap">
        <pc:chgData name="Isaïa" userId="1796e567-5e84-4861-9bfb-eec78aaa3c55" providerId="ADAL" clId="{C4B92B24-FD7D-4491-9677-65033D201E3B}" dt="2021-04-22T12:36:16.346" v="2299" actId="20577"/>
        <pc:sldMkLst>
          <pc:docMk/>
          <pc:sldMk cId="1893556164" sldId="268"/>
        </pc:sldMkLst>
        <pc:spChg chg="mod ord">
          <ac:chgData name="Isaïa" userId="1796e567-5e84-4861-9bfb-eec78aaa3c55" providerId="ADAL" clId="{C4B92B24-FD7D-4491-9677-65033D201E3B}" dt="2021-04-19T16:09:50.359" v="1547" actId="26606"/>
          <ac:spMkLst>
            <pc:docMk/>
            <pc:sldMk cId="1893556164" sldId="268"/>
            <ac:spMk id="4" creationId="{C778B9D4-F276-403C-9661-219F1BE7CA87}"/>
          </ac:spMkLst>
        </pc:spChg>
        <pc:spChg chg="mod">
          <ac:chgData name="Isaïa" userId="1796e567-5e84-4861-9bfb-eec78aaa3c55" providerId="ADAL" clId="{C4B92B24-FD7D-4491-9677-65033D201E3B}" dt="2021-04-19T16:09:50.359" v="1547" actId="26606"/>
          <ac:spMkLst>
            <pc:docMk/>
            <pc:sldMk cId="1893556164" sldId="268"/>
            <ac:spMk id="5" creationId="{C7F0D1F5-6083-46BC-8A41-84CE5ADB957F}"/>
          </ac:spMkLst>
        </pc:spChg>
        <pc:spChg chg="add del mod">
          <ac:chgData name="Isaïa" userId="1796e567-5e84-4861-9bfb-eec78aaa3c55" providerId="ADAL" clId="{C4B92B24-FD7D-4491-9677-65033D201E3B}" dt="2021-04-19T16:09:50.359" v="1547" actId="26606"/>
          <ac:spMkLst>
            <pc:docMk/>
            <pc:sldMk cId="1893556164" sldId="268"/>
            <ac:spMk id="12" creationId="{81B99FA0-8AAF-47F4-B07C-85FF89238F8C}"/>
          </ac:spMkLst>
        </pc:spChg>
        <pc:spChg chg="add del">
          <ac:chgData name="Isaïa" userId="1796e567-5e84-4861-9bfb-eec78aaa3c55" providerId="ADAL" clId="{C4B92B24-FD7D-4491-9677-65033D201E3B}" dt="2021-04-19T16:09:50.359" v="1547" actId="26606"/>
          <ac:spMkLst>
            <pc:docMk/>
            <pc:sldMk cId="1893556164" sldId="268"/>
            <ac:spMk id="28" creationId="{4E7CA534-C00D-4395-B324-C66C955E5310}"/>
          </ac:spMkLst>
        </pc:spChg>
        <pc:spChg chg="add del">
          <ac:chgData name="Isaïa" userId="1796e567-5e84-4861-9bfb-eec78aaa3c55" providerId="ADAL" clId="{C4B92B24-FD7D-4491-9677-65033D201E3B}" dt="2021-04-19T16:09:50.359" v="1547" actId="26606"/>
          <ac:spMkLst>
            <pc:docMk/>
            <pc:sldMk cId="1893556164" sldId="268"/>
            <ac:spMk id="30" creationId="{C314C310-850D-4491-AA52-C75BEA68B68C}"/>
          </ac:spMkLst>
        </pc:spChg>
        <pc:spChg chg="add del mod">
          <ac:chgData name="Isaïa" userId="1796e567-5e84-4861-9bfb-eec78aaa3c55" providerId="ADAL" clId="{C4B92B24-FD7D-4491-9677-65033D201E3B}" dt="2021-04-19T16:07:31.319" v="1543" actId="478"/>
          <ac:spMkLst>
            <pc:docMk/>
            <pc:sldMk cId="1893556164" sldId="268"/>
            <ac:spMk id="31" creationId="{310E543C-A053-41D0-AF46-9C9265B7A4C1}"/>
          </ac:spMkLst>
        </pc:spChg>
        <pc:spChg chg="add del">
          <ac:chgData name="Isaïa" userId="1796e567-5e84-4861-9bfb-eec78aaa3c55" providerId="ADAL" clId="{C4B92B24-FD7D-4491-9677-65033D201E3B}" dt="2021-04-19T16:09:50.359" v="1547" actId="26606"/>
          <ac:spMkLst>
            <pc:docMk/>
            <pc:sldMk cId="1893556164" sldId="268"/>
            <ac:spMk id="38" creationId="{0308D749-5984-4BB8-A788-A85D24304A0A}"/>
          </ac:spMkLst>
        </pc:spChg>
        <pc:spChg chg="add del">
          <ac:chgData name="Isaïa" userId="1796e567-5e84-4861-9bfb-eec78aaa3c55" providerId="ADAL" clId="{C4B92B24-FD7D-4491-9677-65033D201E3B}" dt="2021-04-19T16:09:50.359" v="1547" actId="26606"/>
          <ac:spMkLst>
            <pc:docMk/>
            <pc:sldMk cId="1893556164" sldId="268"/>
            <ac:spMk id="40" creationId="{95B8172D-A4C8-41B4-8991-78BBEC4039D5}"/>
          </ac:spMkLst>
        </pc:spChg>
        <pc:spChg chg="add">
          <ac:chgData name="Isaïa" userId="1796e567-5e84-4861-9bfb-eec78aaa3c55" providerId="ADAL" clId="{C4B92B24-FD7D-4491-9677-65033D201E3B}" dt="2021-04-19T16:09:50.359" v="1547" actId="26606"/>
          <ac:spMkLst>
            <pc:docMk/>
            <pc:sldMk cId="1893556164" sldId="268"/>
            <ac:spMk id="57" creationId="{197C998A-4074-4935-9519-646722084956}"/>
          </ac:spMkLst>
        </pc:spChg>
        <pc:spChg chg="add">
          <ac:chgData name="Isaïa" userId="1796e567-5e84-4861-9bfb-eec78aaa3c55" providerId="ADAL" clId="{C4B92B24-FD7D-4491-9677-65033D201E3B}" dt="2021-04-19T16:09:50.359" v="1547" actId="26606"/>
          <ac:spMkLst>
            <pc:docMk/>
            <pc:sldMk cId="1893556164" sldId="268"/>
            <ac:spMk id="59" creationId="{77DD88FE-01A0-4F04-99DC-2B1140F59BAA}"/>
          </ac:spMkLst>
        </pc:spChg>
        <pc:spChg chg="add">
          <ac:chgData name="Isaïa" userId="1796e567-5e84-4861-9bfb-eec78aaa3c55" providerId="ADAL" clId="{C4B92B24-FD7D-4491-9677-65033D201E3B}" dt="2021-04-19T16:09:50.359" v="1547" actId="26606"/>
          <ac:spMkLst>
            <pc:docMk/>
            <pc:sldMk cId="1893556164" sldId="268"/>
            <ac:spMk id="61" creationId="{DA2E9868-C728-43FF-95CC-38902E5149FD}"/>
          </ac:spMkLst>
        </pc:spChg>
        <pc:spChg chg="add">
          <ac:chgData name="Isaïa" userId="1796e567-5e84-4861-9bfb-eec78aaa3c55" providerId="ADAL" clId="{C4B92B24-FD7D-4491-9677-65033D201E3B}" dt="2021-04-19T16:09:50.359" v="1547" actId="26606"/>
          <ac:spMkLst>
            <pc:docMk/>
            <pc:sldMk cId="1893556164" sldId="268"/>
            <ac:spMk id="63" creationId="{212A5749-6A2A-4FAF-824E-16E9569B9A7B}"/>
          </ac:spMkLst>
        </pc:spChg>
        <pc:spChg chg="add">
          <ac:chgData name="Isaïa" userId="1796e567-5e84-4861-9bfb-eec78aaa3c55" providerId="ADAL" clId="{C4B92B24-FD7D-4491-9677-65033D201E3B}" dt="2021-04-19T16:09:50.359" v="1547" actId="26606"/>
          <ac:spMkLst>
            <pc:docMk/>
            <pc:sldMk cId="1893556164" sldId="268"/>
            <ac:spMk id="65" creationId="{A2615BF4-8323-4853-9A41-09C4DFBC5CAF}"/>
          </ac:spMkLst>
        </pc:spChg>
        <pc:spChg chg="add">
          <ac:chgData name="Isaïa" userId="1796e567-5e84-4861-9bfb-eec78aaa3c55" providerId="ADAL" clId="{C4B92B24-FD7D-4491-9677-65033D201E3B}" dt="2021-04-19T16:09:50.359" v="1547" actId="26606"/>
          <ac:spMkLst>
            <pc:docMk/>
            <pc:sldMk cId="1893556164" sldId="268"/>
            <ac:spMk id="67" creationId="{E68B4297-39F1-4DD7-A4EF-8E4E5011101D}"/>
          </ac:spMkLst>
        </pc:spChg>
        <pc:spChg chg="add">
          <ac:chgData name="Isaïa" userId="1796e567-5e84-4861-9bfb-eec78aaa3c55" providerId="ADAL" clId="{C4B92B24-FD7D-4491-9677-65033D201E3B}" dt="2021-04-19T16:09:50.359" v="1547" actId="26606"/>
          <ac:spMkLst>
            <pc:docMk/>
            <pc:sldMk cId="1893556164" sldId="268"/>
            <ac:spMk id="69" creationId="{7DFAF1DD-0169-4D59-8646-8EFAD90F4983}"/>
          </ac:spMkLst>
        </pc:spChg>
        <pc:spChg chg="add">
          <ac:chgData name="Isaïa" userId="1796e567-5e84-4861-9bfb-eec78aaa3c55" providerId="ADAL" clId="{C4B92B24-FD7D-4491-9677-65033D201E3B}" dt="2021-04-19T16:09:50.359" v="1547" actId="26606"/>
          <ac:spMkLst>
            <pc:docMk/>
            <pc:sldMk cId="1893556164" sldId="268"/>
            <ac:spMk id="71" creationId="{E45D7473-2985-4534-8629-4C76A5639CA9}"/>
          </ac:spMkLst>
        </pc:spChg>
        <pc:spChg chg="add">
          <ac:chgData name="Isaïa" userId="1796e567-5e84-4861-9bfb-eec78aaa3c55" providerId="ADAL" clId="{C4B92B24-FD7D-4491-9677-65033D201E3B}" dt="2021-04-19T16:09:50.359" v="1547" actId="26606"/>
          <ac:spMkLst>
            <pc:docMk/>
            <pc:sldMk cId="1893556164" sldId="268"/>
            <ac:spMk id="73" creationId="{2B8277BD-4019-4E99-866A-1EA4007EC07B}"/>
          </ac:spMkLst>
        </pc:spChg>
        <pc:grpChg chg="del">
          <ac:chgData name="Isaïa" userId="1796e567-5e84-4861-9bfb-eec78aaa3c55" providerId="ADAL" clId="{C4B92B24-FD7D-4491-9677-65033D201E3B}" dt="2021-04-19T15:16:21.293" v="52" actId="478"/>
          <ac:grpSpMkLst>
            <pc:docMk/>
            <pc:sldMk cId="1893556164" sldId="268"/>
            <ac:grpSpMk id="6" creationId="{8CEE5F35-572A-4AB7-A5A0-36DB09B7D757}"/>
          </ac:grpSpMkLst>
        </pc:grpChg>
        <pc:grpChg chg="add del">
          <ac:chgData name="Isaïa" userId="1796e567-5e84-4861-9bfb-eec78aaa3c55" providerId="ADAL" clId="{C4B92B24-FD7D-4491-9677-65033D201E3B}" dt="2021-04-19T16:09:50.359" v="1547" actId="26606"/>
          <ac:grpSpMkLst>
            <pc:docMk/>
            <pc:sldMk cId="1893556164" sldId="268"/>
            <ac:grpSpMk id="17" creationId="{65779281-7937-47A5-9678-B6FDAD972AD3}"/>
          </ac:grpSpMkLst>
        </pc:grpChg>
        <pc:grpChg chg="add del">
          <ac:chgData name="Isaïa" userId="1796e567-5e84-4861-9bfb-eec78aaa3c55" providerId="ADAL" clId="{C4B92B24-FD7D-4491-9677-65033D201E3B}" dt="2021-04-19T16:09:50.359" v="1547" actId="26606"/>
          <ac:grpSpMkLst>
            <pc:docMk/>
            <pc:sldMk cId="1893556164" sldId="268"/>
            <ac:grpSpMk id="32" creationId="{D4EC3799-3F52-48CE-85CC-83AED368EB42}"/>
          </ac:grpSpMkLst>
        </pc:grpChg>
        <pc:grpChg chg="add">
          <ac:chgData name="Isaïa" userId="1796e567-5e84-4861-9bfb-eec78aaa3c55" providerId="ADAL" clId="{C4B92B24-FD7D-4491-9677-65033D201E3B}" dt="2021-04-19T16:09:50.359" v="1547" actId="26606"/>
          <ac:grpSpMkLst>
            <pc:docMk/>
            <pc:sldMk cId="1893556164" sldId="268"/>
            <ac:grpSpMk id="46" creationId="{F212D2F1-3944-4942-A23E-17C20535F832}"/>
          </ac:grpSpMkLst>
        </pc:grpChg>
        <pc:graphicFrameChg chg="add mod modGraphic">
          <ac:chgData name="Isaïa" userId="1796e567-5e84-4861-9bfb-eec78aaa3c55" providerId="ADAL" clId="{C4B92B24-FD7D-4491-9677-65033D201E3B}" dt="2021-04-22T12:36:16.346" v="2299" actId="20577"/>
          <ac:graphicFrameMkLst>
            <pc:docMk/>
            <pc:sldMk cId="1893556164" sldId="268"/>
            <ac:graphicFrameMk id="42" creationId="{6536E167-F73E-4C1A-80D6-2A7D04B2CCBE}"/>
          </ac:graphicFrameMkLst>
        </pc:graphicFrameChg>
        <pc:cxnChg chg="add del">
          <ac:chgData name="Isaïa" userId="1796e567-5e84-4861-9bfb-eec78aaa3c55" providerId="ADAL" clId="{C4B92B24-FD7D-4491-9677-65033D201E3B}" dt="2021-04-19T16:09:50.359" v="1547" actId="26606"/>
          <ac:cxnSpMkLst>
            <pc:docMk/>
            <pc:sldMk cId="1893556164" sldId="268"/>
            <ac:cxnSpMk id="36" creationId="{789E20C7-BB50-4317-93C7-90C8ED80B275}"/>
          </ac:cxnSpMkLst>
        </pc:cxnChg>
      </pc:sldChg>
      <pc:sldChg chg="addSp delSp modSp add mod setBg setClrOvrMap">
        <pc:chgData name="Isaïa" userId="1796e567-5e84-4861-9bfb-eec78aaa3c55" providerId="ADAL" clId="{C4B92B24-FD7D-4491-9677-65033D201E3B}" dt="2021-04-22T12:36:42.270" v="2300" actId="20577"/>
        <pc:sldMkLst>
          <pc:docMk/>
          <pc:sldMk cId="2525679922" sldId="269"/>
        </pc:sldMkLst>
        <pc:spChg chg="mod ord">
          <ac:chgData name="Isaïa" userId="1796e567-5e84-4861-9bfb-eec78aaa3c55" providerId="ADAL" clId="{C4B92B24-FD7D-4491-9677-65033D201E3B}" dt="2021-04-19T16:08:41.483" v="1546" actId="26606"/>
          <ac:spMkLst>
            <pc:docMk/>
            <pc:sldMk cId="2525679922" sldId="269"/>
            <ac:spMk id="4" creationId="{C778B9D4-F276-403C-9661-219F1BE7CA87}"/>
          </ac:spMkLst>
        </pc:spChg>
        <pc:spChg chg="mod">
          <ac:chgData name="Isaïa" userId="1796e567-5e84-4861-9bfb-eec78aaa3c55" providerId="ADAL" clId="{C4B92B24-FD7D-4491-9677-65033D201E3B}" dt="2021-04-19T16:08:41.483" v="1546" actId="26606"/>
          <ac:spMkLst>
            <pc:docMk/>
            <pc:sldMk cId="2525679922" sldId="269"/>
            <ac:spMk id="5" creationId="{C7F0D1F5-6083-46BC-8A41-84CE5ADB957F}"/>
          </ac:spMkLst>
        </pc:spChg>
        <pc:spChg chg="del mod">
          <ac:chgData name="Isaïa" userId="1796e567-5e84-4861-9bfb-eec78aaa3c55" providerId="ADAL" clId="{C4B92B24-FD7D-4491-9677-65033D201E3B}" dt="2021-04-19T16:08:41.483" v="1546" actId="26606"/>
          <ac:spMkLst>
            <pc:docMk/>
            <pc:sldMk cId="2525679922" sldId="269"/>
            <ac:spMk id="12" creationId="{81B99FA0-8AAF-47F4-B07C-85FF89238F8C}"/>
          </ac:spMkLst>
        </pc:spChg>
        <pc:spChg chg="add del">
          <ac:chgData name="Isaïa" userId="1796e567-5e84-4861-9bfb-eec78aaa3c55" providerId="ADAL" clId="{C4B92B24-FD7D-4491-9677-65033D201E3B}" dt="2021-04-19T15:58:30.299" v="1331" actId="26606"/>
          <ac:spMkLst>
            <pc:docMk/>
            <pc:sldMk cId="2525679922" sldId="269"/>
            <ac:spMk id="28" creationId="{4E7CA534-C00D-4395-B324-C66C955E5310}"/>
          </ac:spMkLst>
        </pc:spChg>
        <pc:spChg chg="add del">
          <ac:chgData name="Isaïa" userId="1796e567-5e84-4861-9bfb-eec78aaa3c55" providerId="ADAL" clId="{C4B92B24-FD7D-4491-9677-65033D201E3B}" dt="2021-04-19T15:58:30.299" v="1331" actId="26606"/>
          <ac:spMkLst>
            <pc:docMk/>
            <pc:sldMk cId="2525679922" sldId="269"/>
            <ac:spMk id="30" creationId="{C314C310-850D-4491-AA52-C75BEA68B68C}"/>
          </ac:spMkLst>
        </pc:spChg>
        <pc:spChg chg="add del">
          <ac:chgData name="Isaïa" userId="1796e567-5e84-4861-9bfb-eec78aaa3c55" providerId="ADAL" clId="{C4B92B24-FD7D-4491-9677-65033D201E3B}" dt="2021-04-19T15:58:32.567" v="1333" actId="26606"/>
          <ac:spMkLst>
            <pc:docMk/>
            <pc:sldMk cId="2525679922" sldId="269"/>
            <ac:spMk id="34" creationId="{A3B28FB1-97C9-4A9E-A45B-356508C2C38B}"/>
          </ac:spMkLst>
        </pc:spChg>
        <pc:spChg chg="add del">
          <ac:chgData name="Isaïa" userId="1796e567-5e84-4861-9bfb-eec78aaa3c55" providerId="ADAL" clId="{C4B92B24-FD7D-4491-9677-65033D201E3B}" dt="2021-04-19T15:58:30.299" v="1331" actId="26606"/>
          <ac:spMkLst>
            <pc:docMk/>
            <pc:sldMk cId="2525679922" sldId="269"/>
            <ac:spMk id="38" creationId="{0308D749-5984-4BB8-A788-A85D24304A0A}"/>
          </ac:spMkLst>
        </pc:spChg>
        <pc:spChg chg="add del">
          <ac:chgData name="Isaïa" userId="1796e567-5e84-4861-9bfb-eec78aaa3c55" providerId="ADAL" clId="{C4B92B24-FD7D-4491-9677-65033D201E3B}" dt="2021-04-19T15:58:30.299" v="1331" actId="26606"/>
          <ac:spMkLst>
            <pc:docMk/>
            <pc:sldMk cId="2525679922" sldId="269"/>
            <ac:spMk id="40" creationId="{95B8172D-A4C8-41B4-8991-78BBEC4039D5}"/>
          </ac:spMkLst>
        </pc:spChg>
        <pc:spChg chg="add del">
          <ac:chgData name="Isaïa" userId="1796e567-5e84-4861-9bfb-eec78aaa3c55" providerId="ADAL" clId="{C4B92B24-FD7D-4491-9677-65033D201E3B}" dt="2021-04-19T15:58:32.567" v="1333" actId="26606"/>
          <ac:spMkLst>
            <pc:docMk/>
            <pc:sldMk cId="2525679922" sldId="269"/>
            <ac:spMk id="43" creationId="{4E7CA534-C00D-4395-B324-C66C955E5310}"/>
          </ac:spMkLst>
        </pc:spChg>
        <pc:spChg chg="add del">
          <ac:chgData name="Isaïa" userId="1796e567-5e84-4861-9bfb-eec78aaa3c55" providerId="ADAL" clId="{C4B92B24-FD7D-4491-9677-65033D201E3B}" dt="2021-04-19T15:58:32.567" v="1333" actId="26606"/>
          <ac:spMkLst>
            <pc:docMk/>
            <pc:sldMk cId="2525679922" sldId="269"/>
            <ac:spMk id="44" creationId="{01109B5D-BC35-4376-98A2-F53B03E4E1B4}"/>
          </ac:spMkLst>
        </pc:spChg>
        <pc:spChg chg="add del">
          <ac:chgData name="Isaïa" userId="1796e567-5e84-4861-9bfb-eec78aaa3c55" providerId="ADAL" clId="{C4B92B24-FD7D-4491-9677-65033D201E3B}" dt="2021-04-19T15:58:32.567" v="1333" actId="26606"/>
          <ac:spMkLst>
            <pc:docMk/>
            <pc:sldMk cId="2525679922" sldId="269"/>
            <ac:spMk id="45" creationId="{94D90C11-98A3-40E3-B04C-A3025D6458A3}"/>
          </ac:spMkLst>
        </pc:spChg>
        <pc:spChg chg="add del">
          <ac:chgData name="Isaïa" userId="1796e567-5e84-4861-9bfb-eec78aaa3c55" providerId="ADAL" clId="{C4B92B24-FD7D-4491-9677-65033D201E3B}" dt="2021-04-19T16:08:41.483" v="1546" actId="26606"/>
          <ac:spMkLst>
            <pc:docMk/>
            <pc:sldMk cId="2525679922" sldId="269"/>
            <ac:spMk id="48" creationId="{4E7CA534-C00D-4395-B324-C66C955E5310}"/>
          </ac:spMkLst>
        </pc:spChg>
        <pc:spChg chg="add del">
          <ac:chgData name="Isaïa" userId="1796e567-5e84-4861-9bfb-eec78aaa3c55" providerId="ADAL" clId="{C4B92B24-FD7D-4491-9677-65033D201E3B}" dt="2021-04-19T16:08:41.483" v="1546" actId="26606"/>
          <ac:spMkLst>
            <pc:docMk/>
            <pc:sldMk cId="2525679922" sldId="269"/>
            <ac:spMk id="49" creationId="{324E43EB-867C-4B35-9A5C-E435157C7297}"/>
          </ac:spMkLst>
        </pc:spChg>
        <pc:spChg chg="add">
          <ac:chgData name="Isaïa" userId="1796e567-5e84-4861-9bfb-eec78aaa3c55" providerId="ADAL" clId="{C4B92B24-FD7D-4491-9677-65033D201E3B}" dt="2021-04-19T16:08:41.483" v="1546" actId="26606"/>
          <ac:spMkLst>
            <pc:docMk/>
            <pc:sldMk cId="2525679922" sldId="269"/>
            <ac:spMk id="72" creationId="{197C998A-4074-4935-9519-646722084956}"/>
          </ac:spMkLst>
        </pc:spChg>
        <pc:spChg chg="add">
          <ac:chgData name="Isaïa" userId="1796e567-5e84-4861-9bfb-eec78aaa3c55" providerId="ADAL" clId="{C4B92B24-FD7D-4491-9677-65033D201E3B}" dt="2021-04-19T16:08:41.483" v="1546" actId="26606"/>
          <ac:spMkLst>
            <pc:docMk/>
            <pc:sldMk cId="2525679922" sldId="269"/>
            <ac:spMk id="74" creationId="{4E87B50C-BA86-4F51-A3E5-EE1354FCE4CC}"/>
          </ac:spMkLst>
        </pc:spChg>
        <pc:spChg chg="add">
          <ac:chgData name="Isaïa" userId="1796e567-5e84-4861-9bfb-eec78aaa3c55" providerId="ADAL" clId="{C4B92B24-FD7D-4491-9677-65033D201E3B}" dt="2021-04-19T16:08:41.483" v="1546" actId="26606"/>
          <ac:spMkLst>
            <pc:docMk/>
            <pc:sldMk cId="2525679922" sldId="269"/>
            <ac:spMk id="76" creationId="{E7DC5BDA-5569-44D1-B022-C75E74FC53AB}"/>
          </ac:spMkLst>
        </pc:spChg>
        <pc:spChg chg="add">
          <ac:chgData name="Isaïa" userId="1796e567-5e84-4861-9bfb-eec78aaa3c55" providerId="ADAL" clId="{C4B92B24-FD7D-4491-9677-65033D201E3B}" dt="2021-04-19T16:08:41.483" v="1546" actId="26606"/>
          <ac:spMkLst>
            <pc:docMk/>
            <pc:sldMk cId="2525679922" sldId="269"/>
            <ac:spMk id="78" creationId="{D0125878-85CE-4A00-BA94-36987E341060}"/>
          </ac:spMkLst>
        </pc:spChg>
        <pc:grpChg chg="add del">
          <ac:chgData name="Isaïa" userId="1796e567-5e84-4861-9bfb-eec78aaa3c55" providerId="ADAL" clId="{C4B92B24-FD7D-4491-9677-65033D201E3B}" dt="2021-04-19T15:58:30.299" v="1331" actId="26606"/>
          <ac:grpSpMkLst>
            <pc:docMk/>
            <pc:sldMk cId="2525679922" sldId="269"/>
            <ac:grpSpMk id="17" creationId="{65779281-7937-47A5-9678-B6FDAD972AD3}"/>
          </ac:grpSpMkLst>
        </pc:grpChg>
        <pc:grpChg chg="add del">
          <ac:chgData name="Isaïa" userId="1796e567-5e84-4861-9bfb-eec78aaa3c55" providerId="ADAL" clId="{C4B92B24-FD7D-4491-9677-65033D201E3B}" dt="2021-04-19T15:58:30.299" v="1331" actId="26606"/>
          <ac:grpSpMkLst>
            <pc:docMk/>
            <pc:sldMk cId="2525679922" sldId="269"/>
            <ac:grpSpMk id="32" creationId="{D4EC3799-3F52-48CE-85CC-83AED368EB42}"/>
          </ac:grpSpMkLst>
        </pc:grpChg>
        <pc:grpChg chg="add del">
          <ac:chgData name="Isaïa" userId="1796e567-5e84-4861-9bfb-eec78aaa3c55" providerId="ADAL" clId="{C4B92B24-FD7D-4491-9677-65033D201E3B}" dt="2021-04-19T15:58:32.567" v="1333" actId="26606"/>
          <ac:grpSpMkLst>
            <pc:docMk/>
            <pc:sldMk cId="2525679922" sldId="269"/>
            <ac:grpSpMk id="42" creationId="{65779281-7937-47A5-9678-B6FDAD972AD3}"/>
          </ac:grpSpMkLst>
        </pc:grpChg>
        <pc:grpChg chg="add del">
          <ac:chgData name="Isaïa" userId="1796e567-5e84-4861-9bfb-eec78aaa3c55" providerId="ADAL" clId="{C4B92B24-FD7D-4491-9677-65033D201E3B}" dt="2021-04-19T16:08:41.483" v="1546" actId="26606"/>
          <ac:grpSpMkLst>
            <pc:docMk/>
            <pc:sldMk cId="2525679922" sldId="269"/>
            <ac:grpSpMk id="47" creationId="{65779281-7937-47A5-9678-B6FDAD972AD3}"/>
          </ac:grpSpMkLst>
        </pc:grpChg>
        <pc:grpChg chg="add del">
          <ac:chgData name="Isaïa" userId="1796e567-5e84-4861-9bfb-eec78aaa3c55" providerId="ADAL" clId="{C4B92B24-FD7D-4491-9677-65033D201E3B}" dt="2021-04-19T16:08:41.483" v="1546" actId="26606"/>
          <ac:grpSpMkLst>
            <pc:docMk/>
            <pc:sldMk cId="2525679922" sldId="269"/>
            <ac:grpSpMk id="50" creationId="{01B1A260-8A72-4E08-82CC-DB3DB0A49F35}"/>
          </ac:grpSpMkLst>
        </pc:grpChg>
        <pc:grpChg chg="add">
          <ac:chgData name="Isaïa" userId="1796e567-5e84-4861-9bfb-eec78aaa3c55" providerId="ADAL" clId="{C4B92B24-FD7D-4491-9677-65033D201E3B}" dt="2021-04-19T16:08:41.483" v="1546" actId="26606"/>
          <ac:grpSpMkLst>
            <pc:docMk/>
            <pc:sldMk cId="2525679922" sldId="269"/>
            <ac:grpSpMk id="61" creationId="{F212D2F1-3944-4942-A23E-17C20535F832}"/>
          </ac:grpSpMkLst>
        </pc:grpChg>
        <pc:graphicFrameChg chg="add mod">
          <ac:chgData name="Isaïa" userId="1796e567-5e84-4861-9bfb-eec78aaa3c55" providerId="ADAL" clId="{C4B92B24-FD7D-4491-9677-65033D201E3B}" dt="2021-04-22T12:36:42.270" v="2300" actId="20577"/>
          <ac:graphicFrameMkLst>
            <pc:docMk/>
            <pc:sldMk cId="2525679922" sldId="269"/>
            <ac:graphicFrameMk id="57" creationId="{7A8F11C6-CE5F-4B5C-B819-B262DB420593}"/>
          </ac:graphicFrameMkLst>
        </pc:graphicFrameChg>
        <pc:cxnChg chg="add del">
          <ac:chgData name="Isaïa" userId="1796e567-5e84-4861-9bfb-eec78aaa3c55" providerId="ADAL" clId="{C4B92B24-FD7D-4491-9677-65033D201E3B}" dt="2021-04-19T15:58:30.299" v="1331" actId="26606"/>
          <ac:cxnSpMkLst>
            <pc:docMk/>
            <pc:sldMk cId="2525679922" sldId="269"/>
            <ac:cxnSpMk id="36" creationId="{789E20C7-BB50-4317-93C7-90C8ED80B275}"/>
          </ac:cxnSpMkLst>
        </pc:cxnChg>
      </pc:sldChg>
      <pc:sldChg chg="modSp add mod setBg">
        <pc:chgData name="Isaïa" userId="1796e567-5e84-4861-9bfb-eec78aaa3c55" providerId="ADAL" clId="{C4B92B24-FD7D-4491-9677-65033D201E3B}" dt="2021-04-19T15:35:58.259" v="699" actId="122"/>
        <pc:sldMkLst>
          <pc:docMk/>
          <pc:sldMk cId="1679973572" sldId="270"/>
        </pc:sldMkLst>
        <pc:spChg chg="mod">
          <ac:chgData name="Isaïa" userId="1796e567-5e84-4861-9bfb-eec78aaa3c55" providerId="ADAL" clId="{C4B92B24-FD7D-4491-9677-65033D201E3B}" dt="2021-04-19T15:35:58.259" v="699" actId="122"/>
          <ac:spMkLst>
            <pc:docMk/>
            <pc:sldMk cId="1679973572" sldId="270"/>
            <ac:spMk id="5" creationId="{F8A9DFD1-6DB4-49FD-9DA9-4FBCFA6EF93B}"/>
          </ac:spMkLst>
        </pc:spChg>
        <pc:picChg chg="mod">
          <ac:chgData name="Isaïa" userId="1796e567-5e84-4861-9bfb-eec78aaa3c55" providerId="ADAL" clId="{C4B92B24-FD7D-4491-9677-65033D201E3B}" dt="2021-04-19T15:35:20.890" v="680" actId="1036"/>
          <ac:picMkLst>
            <pc:docMk/>
            <pc:sldMk cId="1679973572" sldId="270"/>
            <ac:picMk id="7" creationId="{7FA3730E-BBBC-4988-9715-3E7241918670}"/>
          </ac:picMkLst>
        </pc:picChg>
      </pc:sldChg>
      <pc:sldChg chg="delSp modSp add del mod">
        <pc:chgData name="Isaïa" userId="1796e567-5e84-4861-9bfb-eec78aaa3c55" providerId="ADAL" clId="{C4B92B24-FD7D-4491-9677-65033D201E3B}" dt="2021-04-22T12:31:42.753" v="2284" actId="47"/>
        <pc:sldMkLst>
          <pc:docMk/>
          <pc:sldMk cId="561722594" sldId="272"/>
        </pc:sldMkLst>
        <pc:spChg chg="mod">
          <ac:chgData name="Isaïa" userId="1796e567-5e84-4861-9bfb-eec78aaa3c55" providerId="ADAL" clId="{C4B92B24-FD7D-4491-9677-65033D201E3B}" dt="2021-04-22T12:14:44.394" v="2279" actId="20577"/>
          <ac:spMkLst>
            <pc:docMk/>
            <pc:sldMk cId="561722594" sldId="272"/>
            <ac:spMk id="5" creationId="{C7F0D1F5-6083-46BC-8A41-84CE5ADB957F}"/>
          </ac:spMkLst>
        </pc:spChg>
        <pc:grpChg chg="del mod">
          <ac:chgData name="Isaïa" userId="1796e567-5e84-4861-9bfb-eec78aaa3c55" providerId="ADAL" clId="{C4B92B24-FD7D-4491-9677-65033D201E3B}" dt="2021-04-22T12:31:36.942" v="2281" actId="21"/>
          <ac:grpSpMkLst>
            <pc:docMk/>
            <pc:sldMk cId="561722594" sldId="272"/>
            <ac:grpSpMk id="6" creationId="{8CEE5F35-572A-4AB7-A5A0-36DB09B7D757}"/>
          </ac:grpSpMkLst>
        </pc:grpChg>
        <pc:grpChg chg="del">
          <ac:chgData name="Isaïa" userId="1796e567-5e84-4861-9bfb-eec78aaa3c55" providerId="ADAL" clId="{C4B92B24-FD7D-4491-9677-65033D201E3B}" dt="2021-04-22T12:31:36.942" v="2281" actId="21"/>
          <ac:grpSpMkLst>
            <pc:docMk/>
            <pc:sldMk cId="561722594" sldId="272"/>
            <ac:grpSpMk id="13" creationId="{5045C5CE-0F39-48EF-B911-C3916853DC05}"/>
          </ac:grpSpMkLst>
        </pc:grpChg>
        <pc:grpChg chg="del">
          <ac:chgData name="Isaïa" userId="1796e567-5e84-4861-9bfb-eec78aaa3c55" providerId="ADAL" clId="{C4B92B24-FD7D-4491-9677-65033D201E3B}" dt="2021-04-22T12:31:36.942" v="2281" actId="21"/>
          <ac:grpSpMkLst>
            <pc:docMk/>
            <pc:sldMk cId="561722594" sldId="272"/>
            <ac:grpSpMk id="22" creationId="{4F29918B-8B7B-4CA1-A041-49D0EE989C39}"/>
          </ac:grpSpMkLst>
        </pc:grpChg>
        <pc:picChg chg="del mod">
          <ac:chgData name="Isaïa" userId="1796e567-5e84-4861-9bfb-eec78aaa3c55" providerId="ADAL" clId="{C4B92B24-FD7D-4491-9677-65033D201E3B}" dt="2021-04-22T12:31:36.942" v="2281" actId="21"/>
          <ac:picMkLst>
            <pc:docMk/>
            <pc:sldMk cId="561722594" sldId="272"/>
            <ac:picMk id="14" creationId="{4CDFBA82-F224-4E1A-8586-517283C859CE}"/>
          </ac:picMkLst>
        </pc:picChg>
        <pc:picChg chg="del">
          <ac:chgData name="Isaïa" userId="1796e567-5e84-4861-9bfb-eec78aaa3c55" providerId="ADAL" clId="{C4B92B24-FD7D-4491-9677-65033D201E3B}" dt="2021-04-22T12:31:36.942" v="2281" actId="21"/>
          <ac:picMkLst>
            <pc:docMk/>
            <pc:sldMk cId="561722594" sldId="272"/>
            <ac:picMk id="20" creationId="{2D14D011-4C5D-4C5E-AF51-F78BD00A251F}"/>
          </ac:picMkLst>
        </pc:picChg>
        <pc:picChg chg="del">
          <ac:chgData name="Isaïa" userId="1796e567-5e84-4861-9bfb-eec78aaa3c55" providerId="ADAL" clId="{C4B92B24-FD7D-4491-9677-65033D201E3B}" dt="2021-04-22T12:31:36.942" v="2281" actId="21"/>
          <ac:picMkLst>
            <pc:docMk/>
            <pc:sldMk cId="561722594" sldId="272"/>
            <ac:picMk id="28" creationId="{0489C915-A40D-405C-944E-883325328E96}"/>
          </ac:picMkLst>
        </pc:picChg>
      </pc:sldChg>
      <pc:sldChg chg="addSp delSp modSp add mod setBg setClrOvrMap">
        <pc:chgData name="Isaïa" userId="1796e567-5e84-4861-9bfb-eec78aaa3c55" providerId="ADAL" clId="{C4B92B24-FD7D-4491-9677-65033D201E3B}" dt="2021-04-19T21:14:22.469" v="2245" actId="26606"/>
        <pc:sldMkLst>
          <pc:docMk/>
          <pc:sldMk cId="3602286830" sldId="273"/>
        </pc:sldMkLst>
        <pc:spChg chg="del">
          <ac:chgData name="Isaïa" userId="1796e567-5e84-4861-9bfb-eec78aaa3c55" providerId="ADAL" clId="{C4B92B24-FD7D-4491-9677-65033D201E3B}" dt="2021-04-19T18:43:20.735" v="1890" actId="478"/>
          <ac:spMkLst>
            <pc:docMk/>
            <pc:sldMk cId="3602286830" sldId="273"/>
            <ac:spMk id="3" creationId="{00000000-0000-0000-0000-000000000000}"/>
          </ac:spMkLst>
        </pc:spChg>
        <pc:spChg chg="mod ord">
          <ac:chgData name="Isaïa" userId="1796e567-5e84-4861-9bfb-eec78aaa3c55" providerId="ADAL" clId="{C4B92B24-FD7D-4491-9677-65033D201E3B}" dt="2021-04-19T21:14:22.469" v="2245" actId="26606"/>
          <ac:spMkLst>
            <pc:docMk/>
            <pc:sldMk cId="3602286830" sldId="273"/>
            <ac:spMk id="4" creationId="{9951C917-ED26-44B0-97FB-519175921E24}"/>
          </ac:spMkLst>
        </pc:spChg>
        <pc:spChg chg="mod">
          <ac:chgData name="Isaïa" userId="1796e567-5e84-4861-9bfb-eec78aaa3c55" providerId="ADAL" clId="{C4B92B24-FD7D-4491-9677-65033D201E3B}" dt="2021-04-19T21:14:22.469" v="2245" actId="26606"/>
          <ac:spMkLst>
            <pc:docMk/>
            <pc:sldMk cId="3602286830" sldId="273"/>
            <ac:spMk id="5" creationId="{3E1AFBFD-B07D-4A98-A590-BFB75E9A0EFF}"/>
          </ac:spMkLst>
        </pc:spChg>
        <pc:spChg chg="add mod">
          <ac:chgData name="Isaïa" userId="1796e567-5e84-4861-9bfb-eec78aaa3c55" providerId="ADAL" clId="{C4B92B24-FD7D-4491-9677-65033D201E3B}" dt="2021-04-19T21:14:22.469" v="2245" actId="26606"/>
          <ac:spMkLst>
            <pc:docMk/>
            <pc:sldMk cId="3602286830" sldId="273"/>
            <ac:spMk id="12" creationId="{62891EB7-B964-4727-874F-1FFD5A473EFC}"/>
          </ac:spMkLst>
        </pc:spChg>
        <pc:spChg chg="add del">
          <ac:chgData name="Isaïa" userId="1796e567-5e84-4861-9bfb-eec78aaa3c55" providerId="ADAL" clId="{C4B92B24-FD7D-4491-9677-65033D201E3B}" dt="2021-04-19T21:14:01.260" v="2229" actId="26606"/>
          <ac:spMkLst>
            <pc:docMk/>
            <pc:sldMk cId="3602286830" sldId="273"/>
            <ac:spMk id="28" creationId="{4E7CA534-C00D-4395-B324-C66C955E5310}"/>
          </ac:spMkLst>
        </pc:spChg>
        <pc:spChg chg="add del">
          <ac:chgData name="Isaïa" userId="1796e567-5e84-4861-9bfb-eec78aaa3c55" providerId="ADAL" clId="{C4B92B24-FD7D-4491-9677-65033D201E3B}" dt="2021-04-19T21:14:01.260" v="2229" actId="26606"/>
          <ac:spMkLst>
            <pc:docMk/>
            <pc:sldMk cId="3602286830" sldId="273"/>
            <ac:spMk id="30" creationId="{C314C310-850D-4491-AA52-C75BEA68B68C}"/>
          </ac:spMkLst>
        </pc:spChg>
        <pc:spChg chg="add del">
          <ac:chgData name="Isaïa" userId="1796e567-5e84-4861-9bfb-eec78aaa3c55" providerId="ADAL" clId="{C4B92B24-FD7D-4491-9677-65033D201E3B}" dt="2021-04-19T21:14:04.399" v="2231" actId="26606"/>
          <ac:spMkLst>
            <pc:docMk/>
            <pc:sldMk cId="3602286830" sldId="273"/>
            <ac:spMk id="34" creationId="{A3B28FB1-97C9-4A9E-A45B-356508C2C38B}"/>
          </ac:spMkLst>
        </pc:spChg>
        <pc:spChg chg="add del">
          <ac:chgData name="Isaïa" userId="1796e567-5e84-4861-9bfb-eec78aaa3c55" providerId="ADAL" clId="{C4B92B24-FD7D-4491-9677-65033D201E3B}" dt="2021-04-19T21:14:01.260" v="2229" actId="26606"/>
          <ac:spMkLst>
            <pc:docMk/>
            <pc:sldMk cId="3602286830" sldId="273"/>
            <ac:spMk id="38" creationId="{0308D749-5984-4BB8-A788-A85D24304A0A}"/>
          </ac:spMkLst>
        </pc:spChg>
        <pc:spChg chg="add del">
          <ac:chgData name="Isaïa" userId="1796e567-5e84-4861-9bfb-eec78aaa3c55" providerId="ADAL" clId="{C4B92B24-FD7D-4491-9677-65033D201E3B}" dt="2021-04-19T21:14:01.260" v="2229" actId="26606"/>
          <ac:spMkLst>
            <pc:docMk/>
            <pc:sldMk cId="3602286830" sldId="273"/>
            <ac:spMk id="40" creationId="{95B8172D-A4C8-41B4-8991-78BBEC4039D5}"/>
          </ac:spMkLst>
        </pc:spChg>
        <pc:spChg chg="add del">
          <ac:chgData name="Isaïa" userId="1796e567-5e84-4861-9bfb-eec78aaa3c55" providerId="ADAL" clId="{C4B92B24-FD7D-4491-9677-65033D201E3B}" dt="2021-04-19T21:14:04.399" v="2231" actId="26606"/>
          <ac:spMkLst>
            <pc:docMk/>
            <pc:sldMk cId="3602286830" sldId="273"/>
            <ac:spMk id="43" creationId="{4E7CA534-C00D-4395-B324-C66C955E5310}"/>
          </ac:spMkLst>
        </pc:spChg>
        <pc:spChg chg="add del">
          <ac:chgData name="Isaïa" userId="1796e567-5e84-4861-9bfb-eec78aaa3c55" providerId="ADAL" clId="{C4B92B24-FD7D-4491-9677-65033D201E3B}" dt="2021-04-19T21:14:04.399" v="2231" actId="26606"/>
          <ac:spMkLst>
            <pc:docMk/>
            <pc:sldMk cId="3602286830" sldId="273"/>
            <ac:spMk id="44" creationId="{01109B5D-BC35-4376-98A2-F53B03E4E1B4}"/>
          </ac:spMkLst>
        </pc:spChg>
        <pc:spChg chg="add del">
          <ac:chgData name="Isaïa" userId="1796e567-5e84-4861-9bfb-eec78aaa3c55" providerId="ADAL" clId="{C4B92B24-FD7D-4491-9677-65033D201E3B}" dt="2021-04-19T21:14:04.399" v="2231" actId="26606"/>
          <ac:spMkLst>
            <pc:docMk/>
            <pc:sldMk cId="3602286830" sldId="273"/>
            <ac:spMk id="45" creationId="{94D90C11-98A3-40E3-B04C-A3025D6458A3}"/>
          </ac:spMkLst>
        </pc:spChg>
        <pc:spChg chg="add del">
          <ac:chgData name="Isaïa" userId="1796e567-5e84-4861-9bfb-eec78aaa3c55" providerId="ADAL" clId="{C4B92B24-FD7D-4491-9677-65033D201E3B}" dt="2021-04-19T21:14:10.672" v="2233" actId="26606"/>
          <ac:spMkLst>
            <pc:docMk/>
            <pc:sldMk cId="3602286830" sldId="273"/>
            <ac:spMk id="48" creationId="{4E7CA534-C00D-4395-B324-C66C955E5310}"/>
          </ac:spMkLst>
        </pc:spChg>
        <pc:spChg chg="add del">
          <ac:chgData name="Isaïa" userId="1796e567-5e84-4861-9bfb-eec78aaa3c55" providerId="ADAL" clId="{C4B92B24-FD7D-4491-9677-65033D201E3B}" dt="2021-04-19T21:14:10.672" v="2233" actId="26606"/>
          <ac:spMkLst>
            <pc:docMk/>
            <pc:sldMk cId="3602286830" sldId="273"/>
            <ac:spMk id="49" creationId="{324E43EB-867C-4B35-9A5C-E435157C7297}"/>
          </ac:spMkLst>
        </pc:spChg>
        <pc:spChg chg="add del">
          <ac:chgData name="Isaïa" userId="1796e567-5e84-4861-9bfb-eec78aaa3c55" providerId="ADAL" clId="{C4B92B24-FD7D-4491-9677-65033D201E3B}" dt="2021-04-19T21:14:12.885" v="2235" actId="26606"/>
          <ac:spMkLst>
            <pc:docMk/>
            <pc:sldMk cId="3602286830" sldId="273"/>
            <ac:spMk id="58" creationId="{4E7CA534-C00D-4395-B324-C66C955E5310}"/>
          </ac:spMkLst>
        </pc:spChg>
        <pc:spChg chg="add del">
          <ac:chgData name="Isaïa" userId="1796e567-5e84-4861-9bfb-eec78aaa3c55" providerId="ADAL" clId="{C4B92B24-FD7D-4491-9677-65033D201E3B}" dt="2021-04-19T21:14:12.885" v="2235" actId="26606"/>
          <ac:spMkLst>
            <pc:docMk/>
            <pc:sldMk cId="3602286830" sldId="273"/>
            <ac:spMk id="59" creationId="{B219AE65-9B94-44EA-BEF3-EF4BFA169C81}"/>
          </ac:spMkLst>
        </pc:spChg>
        <pc:spChg chg="add del">
          <ac:chgData name="Isaïa" userId="1796e567-5e84-4861-9bfb-eec78aaa3c55" providerId="ADAL" clId="{C4B92B24-FD7D-4491-9677-65033D201E3B}" dt="2021-04-19T21:14:12.885" v="2235" actId="26606"/>
          <ac:spMkLst>
            <pc:docMk/>
            <pc:sldMk cId="3602286830" sldId="273"/>
            <ac:spMk id="60" creationId="{F0C81A57-9CD5-461B-8FFE-4A8CB6CFBE01}"/>
          </ac:spMkLst>
        </pc:spChg>
        <pc:spChg chg="add del">
          <ac:chgData name="Isaïa" userId="1796e567-5e84-4861-9bfb-eec78aaa3c55" providerId="ADAL" clId="{C4B92B24-FD7D-4491-9677-65033D201E3B}" dt="2021-04-19T21:14:14.988" v="2237" actId="26606"/>
          <ac:spMkLst>
            <pc:docMk/>
            <pc:sldMk cId="3602286830" sldId="273"/>
            <ac:spMk id="66" creationId="{4E7CA534-C00D-4395-B324-C66C955E5310}"/>
          </ac:spMkLst>
        </pc:spChg>
        <pc:spChg chg="add del">
          <ac:chgData name="Isaïa" userId="1796e567-5e84-4861-9bfb-eec78aaa3c55" providerId="ADAL" clId="{C4B92B24-FD7D-4491-9677-65033D201E3B}" dt="2021-04-19T21:14:14.988" v="2237" actId="26606"/>
          <ac:spMkLst>
            <pc:docMk/>
            <pc:sldMk cId="3602286830" sldId="273"/>
            <ac:spMk id="67" creationId="{B219AE65-9B94-44EA-BEF3-EF4BFA169C81}"/>
          </ac:spMkLst>
        </pc:spChg>
        <pc:spChg chg="add del">
          <ac:chgData name="Isaïa" userId="1796e567-5e84-4861-9bfb-eec78aaa3c55" providerId="ADAL" clId="{C4B92B24-FD7D-4491-9677-65033D201E3B}" dt="2021-04-19T21:14:14.988" v="2237" actId="26606"/>
          <ac:spMkLst>
            <pc:docMk/>
            <pc:sldMk cId="3602286830" sldId="273"/>
            <ac:spMk id="68" creationId="{F0C81A57-9CD5-461B-8FFE-4A8CB6CFBE01}"/>
          </ac:spMkLst>
        </pc:spChg>
        <pc:spChg chg="add del">
          <ac:chgData name="Isaïa" userId="1796e567-5e84-4861-9bfb-eec78aaa3c55" providerId="ADAL" clId="{C4B92B24-FD7D-4491-9677-65033D201E3B}" dt="2021-04-19T21:14:15.536" v="2239" actId="26606"/>
          <ac:spMkLst>
            <pc:docMk/>
            <pc:sldMk cId="3602286830" sldId="273"/>
            <ac:spMk id="73" creationId="{4E7CA534-C00D-4395-B324-C66C955E5310}"/>
          </ac:spMkLst>
        </pc:spChg>
        <pc:spChg chg="add del">
          <ac:chgData name="Isaïa" userId="1796e567-5e84-4861-9bfb-eec78aaa3c55" providerId="ADAL" clId="{C4B92B24-FD7D-4491-9677-65033D201E3B}" dt="2021-04-19T21:14:15.536" v="2239" actId="26606"/>
          <ac:spMkLst>
            <pc:docMk/>
            <pc:sldMk cId="3602286830" sldId="273"/>
            <ac:spMk id="74" creationId="{FB3EF4D6-026A-4D52-B916-967329EE3FFE}"/>
          </ac:spMkLst>
        </pc:spChg>
        <pc:spChg chg="add del">
          <ac:chgData name="Isaïa" userId="1796e567-5e84-4861-9bfb-eec78aaa3c55" providerId="ADAL" clId="{C4B92B24-FD7D-4491-9677-65033D201E3B}" dt="2021-04-19T21:14:15.536" v="2239" actId="26606"/>
          <ac:spMkLst>
            <pc:docMk/>
            <pc:sldMk cId="3602286830" sldId="273"/>
            <ac:spMk id="75" creationId="{4DB4846F-6AA5-4DB3-9581-D95F22BD5662}"/>
          </ac:spMkLst>
        </pc:spChg>
        <pc:spChg chg="add del">
          <ac:chgData name="Isaïa" userId="1796e567-5e84-4861-9bfb-eec78aaa3c55" providerId="ADAL" clId="{C4B92B24-FD7D-4491-9677-65033D201E3B}" dt="2021-04-19T21:14:15.536" v="2239" actId="26606"/>
          <ac:spMkLst>
            <pc:docMk/>
            <pc:sldMk cId="3602286830" sldId="273"/>
            <ac:spMk id="76" creationId="{D54EC22E-2292-4292-A80B-E81DF64BFB26}"/>
          </ac:spMkLst>
        </pc:spChg>
        <pc:spChg chg="add del">
          <ac:chgData name="Isaïa" userId="1796e567-5e84-4861-9bfb-eec78aaa3c55" providerId="ADAL" clId="{C4B92B24-FD7D-4491-9677-65033D201E3B}" dt="2021-04-19T21:14:17.584" v="2241" actId="26606"/>
          <ac:spMkLst>
            <pc:docMk/>
            <pc:sldMk cId="3602286830" sldId="273"/>
            <ac:spMk id="81" creationId="{4E7CA534-C00D-4395-B324-C66C955E5310}"/>
          </ac:spMkLst>
        </pc:spChg>
        <pc:spChg chg="add del">
          <ac:chgData name="Isaïa" userId="1796e567-5e84-4861-9bfb-eec78aaa3c55" providerId="ADAL" clId="{C4B92B24-FD7D-4491-9677-65033D201E3B}" dt="2021-04-19T21:14:17.584" v="2241" actId="26606"/>
          <ac:spMkLst>
            <pc:docMk/>
            <pc:sldMk cId="3602286830" sldId="273"/>
            <ac:spMk id="82" creationId="{B219AE65-9B94-44EA-BEF3-EF4BFA169C81}"/>
          </ac:spMkLst>
        </pc:spChg>
        <pc:spChg chg="add del">
          <ac:chgData name="Isaïa" userId="1796e567-5e84-4861-9bfb-eec78aaa3c55" providerId="ADAL" clId="{C4B92B24-FD7D-4491-9677-65033D201E3B}" dt="2021-04-19T21:14:17.584" v="2241" actId="26606"/>
          <ac:spMkLst>
            <pc:docMk/>
            <pc:sldMk cId="3602286830" sldId="273"/>
            <ac:spMk id="83" creationId="{F0C81A57-9CD5-461B-8FFE-4A8CB6CFBE01}"/>
          </ac:spMkLst>
        </pc:spChg>
        <pc:spChg chg="add del">
          <ac:chgData name="Isaïa" userId="1796e567-5e84-4861-9bfb-eec78aaa3c55" providerId="ADAL" clId="{C4B92B24-FD7D-4491-9677-65033D201E3B}" dt="2021-04-19T21:14:18.192" v="2243" actId="26606"/>
          <ac:spMkLst>
            <pc:docMk/>
            <pc:sldMk cId="3602286830" sldId="273"/>
            <ac:spMk id="88" creationId="{4E7CA534-C00D-4395-B324-C66C955E5310}"/>
          </ac:spMkLst>
        </pc:spChg>
        <pc:spChg chg="add del">
          <ac:chgData name="Isaïa" userId="1796e567-5e84-4861-9bfb-eec78aaa3c55" providerId="ADAL" clId="{C4B92B24-FD7D-4491-9677-65033D201E3B}" dt="2021-04-19T21:14:18.192" v="2243" actId="26606"/>
          <ac:spMkLst>
            <pc:docMk/>
            <pc:sldMk cId="3602286830" sldId="273"/>
            <ac:spMk id="89" creationId="{C314C310-850D-4491-AA52-C75BEA68B68C}"/>
          </ac:spMkLst>
        </pc:spChg>
        <pc:spChg chg="add del">
          <ac:chgData name="Isaïa" userId="1796e567-5e84-4861-9bfb-eec78aaa3c55" providerId="ADAL" clId="{C4B92B24-FD7D-4491-9677-65033D201E3B}" dt="2021-04-19T21:14:18.192" v="2243" actId="26606"/>
          <ac:spMkLst>
            <pc:docMk/>
            <pc:sldMk cId="3602286830" sldId="273"/>
            <ac:spMk id="93" creationId="{0308D749-5984-4BB8-A788-A85D24304A0A}"/>
          </ac:spMkLst>
        </pc:spChg>
        <pc:spChg chg="add del">
          <ac:chgData name="Isaïa" userId="1796e567-5e84-4861-9bfb-eec78aaa3c55" providerId="ADAL" clId="{C4B92B24-FD7D-4491-9677-65033D201E3B}" dt="2021-04-19T21:14:18.192" v="2243" actId="26606"/>
          <ac:spMkLst>
            <pc:docMk/>
            <pc:sldMk cId="3602286830" sldId="273"/>
            <ac:spMk id="94" creationId="{95B8172D-A4C8-41B4-8991-78BBEC4039D5}"/>
          </ac:spMkLst>
        </pc:spChg>
        <pc:spChg chg="add del">
          <ac:chgData name="Isaïa" userId="1796e567-5e84-4861-9bfb-eec78aaa3c55" providerId="ADAL" clId="{C4B92B24-FD7D-4491-9677-65033D201E3B}" dt="2021-04-19T21:14:22.469" v="2245" actId="26606"/>
          <ac:spMkLst>
            <pc:docMk/>
            <pc:sldMk cId="3602286830" sldId="273"/>
            <ac:spMk id="97" creationId="{4E7CA534-C00D-4395-B324-C66C955E5310}"/>
          </ac:spMkLst>
        </pc:spChg>
        <pc:spChg chg="add del">
          <ac:chgData name="Isaïa" userId="1796e567-5e84-4861-9bfb-eec78aaa3c55" providerId="ADAL" clId="{C4B92B24-FD7D-4491-9677-65033D201E3B}" dt="2021-04-19T21:14:22.469" v="2245" actId="26606"/>
          <ac:spMkLst>
            <pc:docMk/>
            <pc:sldMk cId="3602286830" sldId="273"/>
            <ac:spMk id="98" creationId="{01109B5D-BC35-4376-98A2-F53B03E4E1B4}"/>
          </ac:spMkLst>
        </pc:spChg>
        <pc:spChg chg="add del">
          <ac:chgData name="Isaïa" userId="1796e567-5e84-4861-9bfb-eec78aaa3c55" providerId="ADAL" clId="{C4B92B24-FD7D-4491-9677-65033D201E3B}" dt="2021-04-19T21:14:22.469" v="2245" actId="26606"/>
          <ac:spMkLst>
            <pc:docMk/>
            <pc:sldMk cId="3602286830" sldId="273"/>
            <ac:spMk id="99" creationId="{94D90C11-98A3-40E3-B04C-A3025D6458A3}"/>
          </ac:spMkLst>
        </pc:spChg>
        <pc:spChg chg="add del">
          <ac:chgData name="Isaïa" userId="1796e567-5e84-4861-9bfb-eec78aaa3c55" providerId="ADAL" clId="{C4B92B24-FD7D-4491-9677-65033D201E3B}" dt="2021-04-19T21:14:22.469" v="2245" actId="26606"/>
          <ac:spMkLst>
            <pc:docMk/>
            <pc:sldMk cId="3602286830" sldId="273"/>
            <ac:spMk id="100" creationId="{A3B28FB1-97C9-4A9E-A45B-356508C2C38B}"/>
          </ac:spMkLst>
        </pc:spChg>
        <pc:grpChg chg="del">
          <ac:chgData name="Isaïa" userId="1796e567-5e84-4861-9bfb-eec78aaa3c55" providerId="ADAL" clId="{C4B92B24-FD7D-4491-9677-65033D201E3B}" dt="2021-04-19T18:43:18.451" v="1889" actId="478"/>
          <ac:grpSpMkLst>
            <pc:docMk/>
            <pc:sldMk cId="3602286830" sldId="273"/>
            <ac:grpSpMk id="6" creationId="{95B610E2-C71F-4AA7-88B9-325FC3ACFFE7}"/>
          </ac:grpSpMkLst>
        </pc:grpChg>
        <pc:grpChg chg="add del">
          <ac:chgData name="Isaïa" userId="1796e567-5e84-4861-9bfb-eec78aaa3c55" providerId="ADAL" clId="{C4B92B24-FD7D-4491-9677-65033D201E3B}" dt="2021-04-19T21:14:01.260" v="2229" actId="26606"/>
          <ac:grpSpMkLst>
            <pc:docMk/>
            <pc:sldMk cId="3602286830" sldId="273"/>
            <ac:grpSpMk id="17" creationId="{65779281-7937-47A5-9678-B6FDAD972AD3}"/>
          </ac:grpSpMkLst>
        </pc:grpChg>
        <pc:grpChg chg="add del">
          <ac:chgData name="Isaïa" userId="1796e567-5e84-4861-9bfb-eec78aaa3c55" providerId="ADAL" clId="{C4B92B24-FD7D-4491-9677-65033D201E3B}" dt="2021-04-19T21:14:01.260" v="2229" actId="26606"/>
          <ac:grpSpMkLst>
            <pc:docMk/>
            <pc:sldMk cId="3602286830" sldId="273"/>
            <ac:grpSpMk id="32" creationId="{D4EC3799-3F52-48CE-85CC-83AED368EB42}"/>
          </ac:grpSpMkLst>
        </pc:grpChg>
        <pc:grpChg chg="add del">
          <ac:chgData name="Isaïa" userId="1796e567-5e84-4861-9bfb-eec78aaa3c55" providerId="ADAL" clId="{C4B92B24-FD7D-4491-9677-65033D201E3B}" dt="2021-04-19T21:14:04.399" v="2231" actId="26606"/>
          <ac:grpSpMkLst>
            <pc:docMk/>
            <pc:sldMk cId="3602286830" sldId="273"/>
            <ac:grpSpMk id="42" creationId="{65779281-7937-47A5-9678-B6FDAD972AD3}"/>
          </ac:grpSpMkLst>
        </pc:grpChg>
        <pc:grpChg chg="add del">
          <ac:chgData name="Isaïa" userId="1796e567-5e84-4861-9bfb-eec78aaa3c55" providerId="ADAL" clId="{C4B92B24-FD7D-4491-9677-65033D201E3B}" dt="2021-04-19T21:14:10.672" v="2233" actId="26606"/>
          <ac:grpSpMkLst>
            <pc:docMk/>
            <pc:sldMk cId="3602286830" sldId="273"/>
            <ac:grpSpMk id="47" creationId="{65779281-7937-47A5-9678-B6FDAD972AD3}"/>
          </ac:grpSpMkLst>
        </pc:grpChg>
        <pc:grpChg chg="add del">
          <ac:chgData name="Isaïa" userId="1796e567-5e84-4861-9bfb-eec78aaa3c55" providerId="ADAL" clId="{C4B92B24-FD7D-4491-9677-65033D201E3B}" dt="2021-04-19T21:14:10.672" v="2233" actId="26606"/>
          <ac:grpSpMkLst>
            <pc:docMk/>
            <pc:sldMk cId="3602286830" sldId="273"/>
            <ac:grpSpMk id="50" creationId="{01B1A260-8A72-4E08-82CC-DB3DB0A49F35}"/>
          </ac:grpSpMkLst>
        </pc:grpChg>
        <pc:grpChg chg="add del">
          <ac:chgData name="Isaïa" userId="1796e567-5e84-4861-9bfb-eec78aaa3c55" providerId="ADAL" clId="{C4B92B24-FD7D-4491-9677-65033D201E3B}" dt="2021-04-19T21:14:12.885" v="2235" actId="26606"/>
          <ac:grpSpMkLst>
            <pc:docMk/>
            <pc:sldMk cId="3602286830" sldId="273"/>
            <ac:grpSpMk id="57" creationId="{65779281-7937-47A5-9678-B6FDAD972AD3}"/>
          </ac:grpSpMkLst>
        </pc:grpChg>
        <pc:grpChg chg="add del">
          <ac:chgData name="Isaïa" userId="1796e567-5e84-4861-9bfb-eec78aaa3c55" providerId="ADAL" clId="{C4B92B24-FD7D-4491-9677-65033D201E3B}" dt="2021-04-19T21:14:12.885" v="2235" actId="26606"/>
          <ac:grpSpMkLst>
            <pc:docMk/>
            <pc:sldMk cId="3602286830" sldId="273"/>
            <ac:grpSpMk id="61" creationId="{3086C462-37F4-494D-8292-CCB95221CC1A}"/>
          </ac:grpSpMkLst>
        </pc:grpChg>
        <pc:grpChg chg="add del">
          <ac:chgData name="Isaïa" userId="1796e567-5e84-4861-9bfb-eec78aaa3c55" providerId="ADAL" clId="{C4B92B24-FD7D-4491-9677-65033D201E3B}" dt="2021-04-19T21:14:14.988" v="2237" actId="26606"/>
          <ac:grpSpMkLst>
            <pc:docMk/>
            <pc:sldMk cId="3602286830" sldId="273"/>
            <ac:grpSpMk id="65" creationId="{65779281-7937-47A5-9678-B6FDAD972AD3}"/>
          </ac:grpSpMkLst>
        </pc:grpChg>
        <pc:grpChg chg="add del">
          <ac:chgData name="Isaïa" userId="1796e567-5e84-4861-9bfb-eec78aaa3c55" providerId="ADAL" clId="{C4B92B24-FD7D-4491-9677-65033D201E3B}" dt="2021-04-19T21:14:14.988" v="2237" actId="26606"/>
          <ac:grpSpMkLst>
            <pc:docMk/>
            <pc:sldMk cId="3602286830" sldId="273"/>
            <ac:grpSpMk id="69" creationId="{3086C462-37F4-494D-8292-CCB95221CC1A}"/>
          </ac:grpSpMkLst>
        </pc:grpChg>
        <pc:grpChg chg="add del">
          <ac:chgData name="Isaïa" userId="1796e567-5e84-4861-9bfb-eec78aaa3c55" providerId="ADAL" clId="{C4B92B24-FD7D-4491-9677-65033D201E3B}" dt="2021-04-19T21:14:15.536" v="2239" actId="26606"/>
          <ac:grpSpMkLst>
            <pc:docMk/>
            <pc:sldMk cId="3602286830" sldId="273"/>
            <ac:grpSpMk id="72" creationId="{65779281-7937-47A5-9678-B6FDAD972AD3}"/>
          </ac:grpSpMkLst>
        </pc:grpChg>
        <pc:grpChg chg="add del">
          <ac:chgData name="Isaïa" userId="1796e567-5e84-4861-9bfb-eec78aaa3c55" providerId="ADAL" clId="{C4B92B24-FD7D-4491-9677-65033D201E3B}" dt="2021-04-19T21:14:15.536" v="2239" actId="26606"/>
          <ac:grpSpMkLst>
            <pc:docMk/>
            <pc:sldMk cId="3602286830" sldId="273"/>
            <ac:grpSpMk id="77" creationId="{992A2039-50D4-4D49-A79F-C82A1D913162}"/>
          </ac:grpSpMkLst>
        </pc:grpChg>
        <pc:grpChg chg="add del">
          <ac:chgData name="Isaïa" userId="1796e567-5e84-4861-9bfb-eec78aaa3c55" providerId="ADAL" clId="{C4B92B24-FD7D-4491-9677-65033D201E3B}" dt="2021-04-19T21:14:17.584" v="2241" actId="26606"/>
          <ac:grpSpMkLst>
            <pc:docMk/>
            <pc:sldMk cId="3602286830" sldId="273"/>
            <ac:grpSpMk id="80" creationId="{65779281-7937-47A5-9678-B6FDAD972AD3}"/>
          </ac:grpSpMkLst>
        </pc:grpChg>
        <pc:grpChg chg="add del">
          <ac:chgData name="Isaïa" userId="1796e567-5e84-4861-9bfb-eec78aaa3c55" providerId="ADAL" clId="{C4B92B24-FD7D-4491-9677-65033D201E3B}" dt="2021-04-19T21:14:17.584" v="2241" actId="26606"/>
          <ac:grpSpMkLst>
            <pc:docMk/>
            <pc:sldMk cId="3602286830" sldId="273"/>
            <ac:grpSpMk id="84" creationId="{3086C462-37F4-494D-8292-CCB95221CC1A}"/>
          </ac:grpSpMkLst>
        </pc:grpChg>
        <pc:grpChg chg="add del">
          <ac:chgData name="Isaïa" userId="1796e567-5e84-4861-9bfb-eec78aaa3c55" providerId="ADAL" clId="{C4B92B24-FD7D-4491-9677-65033D201E3B}" dt="2021-04-19T21:14:18.192" v="2243" actId="26606"/>
          <ac:grpSpMkLst>
            <pc:docMk/>
            <pc:sldMk cId="3602286830" sldId="273"/>
            <ac:grpSpMk id="87" creationId="{65779281-7937-47A5-9678-B6FDAD972AD3}"/>
          </ac:grpSpMkLst>
        </pc:grpChg>
        <pc:grpChg chg="add del">
          <ac:chgData name="Isaïa" userId="1796e567-5e84-4861-9bfb-eec78aaa3c55" providerId="ADAL" clId="{C4B92B24-FD7D-4491-9677-65033D201E3B}" dt="2021-04-19T21:14:18.192" v="2243" actId="26606"/>
          <ac:grpSpMkLst>
            <pc:docMk/>
            <pc:sldMk cId="3602286830" sldId="273"/>
            <ac:grpSpMk id="90" creationId="{D4EC3799-3F52-48CE-85CC-83AED368EB42}"/>
          </ac:grpSpMkLst>
        </pc:grpChg>
        <pc:grpChg chg="add del">
          <ac:chgData name="Isaïa" userId="1796e567-5e84-4861-9bfb-eec78aaa3c55" providerId="ADAL" clId="{C4B92B24-FD7D-4491-9677-65033D201E3B}" dt="2021-04-19T21:14:22.469" v="2245" actId="26606"/>
          <ac:grpSpMkLst>
            <pc:docMk/>
            <pc:sldMk cId="3602286830" sldId="273"/>
            <ac:grpSpMk id="96" creationId="{65779281-7937-47A5-9678-B6FDAD972AD3}"/>
          </ac:grpSpMkLst>
        </pc:grpChg>
        <pc:picChg chg="del">
          <ac:chgData name="Isaïa" userId="1796e567-5e84-4861-9bfb-eec78aaa3c55" providerId="ADAL" clId="{C4B92B24-FD7D-4491-9677-65033D201E3B}" dt="2021-04-19T18:43:17.771" v="1888" actId="478"/>
          <ac:picMkLst>
            <pc:docMk/>
            <pc:sldMk cId="3602286830" sldId="273"/>
            <ac:picMk id="14" creationId="{3C448A05-7CA2-41A2-9BBC-6FFA375A5F89}"/>
          </ac:picMkLst>
        </pc:picChg>
        <pc:cxnChg chg="add del">
          <ac:chgData name="Isaïa" userId="1796e567-5e84-4861-9bfb-eec78aaa3c55" providerId="ADAL" clId="{C4B92B24-FD7D-4491-9677-65033D201E3B}" dt="2021-04-19T21:14:01.260" v="2229" actId="26606"/>
          <ac:cxnSpMkLst>
            <pc:docMk/>
            <pc:sldMk cId="3602286830" sldId="273"/>
            <ac:cxnSpMk id="36" creationId="{789E20C7-BB50-4317-93C7-90C8ED80B275}"/>
          </ac:cxnSpMkLst>
        </pc:cxnChg>
        <pc:cxnChg chg="add del">
          <ac:chgData name="Isaïa" userId="1796e567-5e84-4861-9bfb-eec78aaa3c55" providerId="ADAL" clId="{C4B92B24-FD7D-4491-9677-65033D201E3B}" dt="2021-04-19T21:14:12.885" v="2235" actId="26606"/>
          <ac:cxnSpMkLst>
            <pc:docMk/>
            <pc:sldMk cId="3602286830" sldId="273"/>
            <ac:cxnSpMk id="63" creationId="{AD23B2CD-009B-425A-9616-1E1AD1D5AB46}"/>
          </ac:cxnSpMkLst>
        </pc:cxnChg>
        <pc:cxnChg chg="add del">
          <ac:chgData name="Isaïa" userId="1796e567-5e84-4861-9bfb-eec78aaa3c55" providerId="ADAL" clId="{C4B92B24-FD7D-4491-9677-65033D201E3B}" dt="2021-04-19T21:14:18.192" v="2243" actId="26606"/>
          <ac:cxnSpMkLst>
            <pc:docMk/>
            <pc:sldMk cId="3602286830" sldId="273"/>
            <ac:cxnSpMk id="92" creationId="{789E20C7-BB50-4317-93C7-90C8ED80B275}"/>
          </ac:cxnSpMkLst>
        </pc:cxnChg>
      </pc:sldChg>
      <pc:sldChg chg="modSp mod">
        <pc:chgData name="Isaïa" userId="1796e567-5e84-4861-9bfb-eec78aaa3c55" providerId="ADAL" clId="{C4B92B24-FD7D-4491-9677-65033D201E3B}" dt="2021-04-22T12:35:41.821" v="2295" actId="14100"/>
        <pc:sldMkLst>
          <pc:docMk/>
          <pc:sldMk cId="1421822794" sldId="275"/>
        </pc:sldMkLst>
        <pc:spChg chg="mod">
          <ac:chgData name="Isaïa" userId="1796e567-5e84-4861-9bfb-eec78aaa3c55" providerId="ADAL" clId="{C4B92B24-FD7D-4491-9677-65033D201E3B}" dt="2021-04-22T12:35:34.581" v="2294" actId="14100"/>
          <ac:spMkLst>
            <pc:docMk/>
            <pc:sldMk cId="1421822794" sldId="275"/>
            <ac:spMk id="6" creationId="{6DAEA254-57AE-4DA1-99BD-4B5E4C42FAEF}"/>
          </ac:spMkLst>
        </pc:spChg>
        <pc:spChg chg="mod">
          <ac:chgData name="Isaïa" userId="1796e567-5e84-4861-9bfb-eec78aaa3c55" providerId="ADAL" clId="{C4B92B24-FD7D-4491-9677-65033D201E3B}" dt="2021-04-22T12:35:41.821" v="2295" actId="14100"/>
          <ac:spMkLst>
            <pc:docMk/>
            <pc:sldMk cId="1421822794" sldId="275"/>
            <ac:spMk id="20" creationId="{202198B6-2F4E-42AB-AC7C-80CE93E24526}"/>
          </ac:spMkLst>
        </pc:spChg>
      </pc:sldChg>
    </pc:docChg>
  </pc:docChgLst>
  <pc:docChgLst>
    <pc:chgData name="Spinelli Isaïa" userId="S::isaia.spinelli@hes-so.ch::1796e567-5e84-4861-9bfb-eec78aaa3c55" providerId="AD" clId="Web-{3E93C4BB-7FAD-4462-96A7-E4FAA39B591D}"/>
    <pc:docChg chg="modSld">
      <pc:chgData name="Spinelli Isaïa" userId="S::isaia.spinelli@hes-so.ch::1796e567-5e84-4861-9bfb-eec78aaa3c55" providerId="AD" clId="Web-{3E93C4BB-7FAD-4462-96A7-E4FAA39B591D}" dt="2021-04-15T06:47:05.890" v="15" actId="20577"/>
      <pc:docMkLst>
        <pc:docMk/>
      </pc:docMkLst>
      <pc:sldChg chg="modSp">
        <pc:chgData name="Spinelli Isaïa" userId="S::isaia.spinelli@hes-so.ch::1796e567-5e84-4861-9bfb-eec78aaa3c55" providerId="AD" clId="Web-{3E93C4BB-7FAD-4462-96A7-E4FAA39B591D}" dt="2021-04-15T06:45:52.513" v="4" actId="20577"/>
        <pc:sldMkLst>
          <pc:docMk/>
          <pc:sldMk cId="3784089036" sldId="256"/>
        </pc:sldMkLst>
        <pc:spChg chg="mod">
          <ac:chgData name="Spinelli Isaïa" userId="S::isaia.spinelli@hes-so.ch::1796e567-5e84-4861-9bfb-eec78aaa3c55" providerId="AD" clId="Web-{3E93C4BB-7FAD-4462-96A7-E4FAA39B591D}" dt="2021-04-15T06:45:52.513" v="4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Spinelli Isaïa" userId="S::isaia.spinelli@hes-so.ch::1796e567-5e84-4861-9bfb-eec78aaa3c55" providerId="AD" clId="Web-{3E93C4BB-7FAD-4462-96A7-E4FAA39B591D}" dt="2021-04-15T06:45:06.512" v="3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modSp">
        <pc:chgData name="Spinelli Isaïa" userId="S::isaia.spinelli@hes-so.ch::1796e567-5e84-4861-9bfb-eec78aaa3c55" providerId="AD" clId="Web-{3E93C4BB-7FAD-4462-96A7-E4FAA39B591D}" dt="2021-04-15T06:46:31.905" v="9" actId="20577"/>
        <pc:sldMkLst>
          <pc:docMk/>
          <pc:sldMk cId="1883276799" sldId="257"/>
        </pc:sldMkLst>
        <pc:spChg chg="mod">
          <ac:chgData name="Spinelli Isaïa" userId="S::isaia.spinelli@hes-so.ch::1796e567-5e84-4861-9bfb-eec78aaa3c55" providerId="AD" clId="Web-{3E93C4BB-7FAD-4462-96A7-E4FAA39B591D}" dt="2021-04-15T06:46:31.905" v="9" actId="20577"/>
          <ac:spMkLst>
            <pc:docMk/>
            <pc:sldMk cId="1883276799" sldId="257"/>
            <ac:spMk id="2" creationId="{00000000-0000-0000-0000-000000000000}"/>
          </ac:spMkLst>
        </pc:spChg>
      </pc:sldChg>
      <pc:sldChg chg="modSp">
        <pc:chgData name="Spinelli Isaïa" userId="S::isaia.spinelli@hes-so.ch::1796e567-5e84-4861-9bfb-eec78aaa3c55" providerId="AD" clId="Web-{3E93C4BB-7FAD-4462-96A7-E4FAA39B591D}" dt="2021-04-15T06:47:05.890" v="15" actId="20577"/>
        <pc:sldMkLst>
          <pc:docMk/>
          <pc:sldMk cId="2504278318" sldId="258"/>
        </pc:sldMkLst>
        <pc:spChg chg="mod">
          <ac:chgData name="Spinelli Isaïa" userId="S::isaia.spinelli@hes-so.ch::1796e567-5e84-4861-9bfb-eec78aaa3c55" providerId="AD" clId="Web-{3E93C4BB-7FAD-4462-96A7-E4FAA39B591D}" dt="2021-04-15T06:47:02.796" v="14" actId="20577"/>
          <ac:spMkLst>
            <pc:docMk/>
            <pc:sldMk cId="2504278318" sldId="258"/>
            <ac:spMk id="2" creationId="{00000000-0000-0000-0000-000000000000}"/>
          </ac:spMkLst>
        </pc:spChg>
        <pc:spChg chg="mod">
          <ac:chgData name="Spinelli Isaïa" userId="S::isaia.spinelli@hes-so.ch::1796e567-5e84-4861-9bfb-eec78aaa3c55" providerId="AD" clId="Web-{3E93C4BB-7FAD-4462-96A7-E4FAA39B591D}" dt="2021-04-15T06:47:05.890" v="15" actId="20577"/>
          <ac:spMkLst>
            <pc:docMk/>
            <pc:sldMk cId="2504278318" sldId="258"/>
            <ac:spMk id="3" creationId="{00000000-0000-0000-0000-000000000000}"/>
          </ac:spMkLst>
        </pc:spChg>
      </pc:sldChg>
    </pc:docChg>
  </pc:docChgLst>
  <pc:docChgLst>
    <pc:chgData name="Spinelli Isaïa" userId="S::isaia.spinelli@hes-so.ch::1796e567-5e84-4861-9bfb-eec78aaa3c55" providerId="AD" clId="Web-{1E6E0892-A5CC-40A8-800A-1644718370A9}"/>
    <pc:docChg chg="modSld">
      <pc:chgData name="Spinelli Isaïa" userId="S::isaia.spinelli@hes-so.ch::1796e567-5e84-4861-9bfb-eec78aaa3c55" providerId="AD" clId="Web-{1E6E0892-A5CC-40A8-800A-1644718370A9}" dt="2021-04-21T15:23:30.963" v="4" actId="1076"/>
      <pc:docMkLst>
        <pc:docMk/>
      </pc:docMkLst>
      <pc:sldChg chg="modSp">
        <pc:chgData name="Spinelli Isaïa" userId="S::isaia.spinelli@hes-so.ch::1796e567-5e84-4861-9bfb-eec78aaa3c55" providerId="AD" clId="Web-{1E6E0892-A5CC-40A8-800A-1644718370A9}" dt="2021-04-21T15:23:30.963" v="4" actId="1076"/>
        <pc:sldMkLst>
          <pc:docMk/>
          <pc:sldMk cId="3784089036" sldId="256"/>
        </pc:sldMkLst>
        <pc:spChg chg="mod">
          <ac:chgData name="Spinelli Isaïa" userId="S::isaia.spinelli@hes-so.ch::1796e567-5e84-4861-9bfb-eec78aaa3c55" providerId="AD" clId="Web-{1E6E0892-A5CC-40A8-800A-1644718370A9}" dt="2021-04-21T15:23:30.963" v="4" actId="1076"/>
          <ac:spMkLst>
            <pc:docMk/>
            <pc:sldMk cId="3784089036" sldId="256"/>
            <ac:spMk id="3" creationId="{00000000-0000-0000-0000-000000000000}"/>
          </ac:spMkLst>
        </pc:spChg>
      </pc:sldChg>
    </pc:docChg>
  </pc:docChgLst>
  <pc:docChgLst>
    <pc:chgData clId="Web-{3E93C4BB-7FAD-4462-96A7-E4FAA39B591D}"/>
    <pc:docChg chg="modSld">
      <pc:chgData name="" userId="" providerId="" clId="Web-{3E93C4BB-7FAD-4462-96A7-E4FAA39B591D}" dt="2021-04-15T06:45:02.622" v="1" actId="20577"/>
      <pc:docMkLst>
        <pc:docMk/>
      </pc:docMkLst>
      <pc:sldChg chg="modSp">
        <pc:chgData name="" userId="" providerId="" clId="Web-{3E93C4BB-7FAD-4462-96A7-E4FAA39B591D}" dt="2021-04-15T06:45:02.622" v="1" actId="20577"/>
        <pc:sldMkLst>
          <pc:docMk/>
          <pc:sldMk cId="3784089036" sldId="256"/>
        </pc:sldMkLst>
        <pc:spChg chg="mod">
          <ac:chgData name="" userId="" providerId="" clId="Web-{3E93C4BB-7FAD-4462-96A7-E4FAA39B591D}" dt="2021-04-15T06:45:02.622" v="1" actId="20577"/>
          <ac:spMkLst>
            <pc:docMk/>
            <pc:sldMk cId="3784089036" sldId="256"/>
            <ac:spMk id="2" creationId="{00000000-0000-0000-0000-000000000000}"/>
          </ac:spMkLst>
        </pc:spChg>
      </pc:sldChg>
    </pc:docChg>
  </pc:docChgLst>
  <pc:docChgLst>
    <pc:chgData clId="Web-{09E1D531-4F2C-4D97-B3B3-098913AC8835}"/>
    <pc:docChg chg="modSld">
      <pc:chgData name="" userId="" providerId="" clId="Web-{09E1D531-4F2C-4D97-B3B3-098913AC8835}" dt="2021-04-19T18:36:42.253" v="0"/>
      <pc:docMkLst>
        <pc:docMk/>
      </pc:docMkLst>
      <pc:sldChg chg="addSp">
        <pc:chgData name="" userId="" providerId="" clId="Web-{09E1D531-4F2C-4D97-B3B3-098913AC8835}" dt="2021-04-19T18:36:42.253" v="0"/>
        <pc:sldMkLst>
          <pc:docMk/>
          <pc:sldMk cId="3784089036" sldId="256"/>
        </pc:sldMkLst>
        <pc:grpChg chg="add">
          <ac:chgData name="" userId="" providerId="" clId="Web-{09E1D531-4F2C-4D97-B3B3-098913AC8835}" dt="2021-04-19T18:36:42.253" v="0"/>
          <ac:grpSpMkLst>
            <pc:docMk/>
            <pc:sldMk cId="3784089036" sldId="256"/>
            <ac:grpSpMk id="12" creationId="{7977D17C-E27B-4212-AFE2-99A04199B66C}"/>
          </ac:grpSpMkLst>
        </pc:grpChg>
      </pc:sldChg>
    </pc:docChg>
  </pc:docChgLst>
  <pc:docChgLst>
    <pc:chgData name="Sandoz Thierry" userId="S::thierry.sandoz@hes-so.ch::26ac4ec8-7282-4265-8e35-6d233c8d09a2" providerId="AD" clId="Web-{3B65D925-FAC6-45D6-939B-A9781592742F}"/>
    <pc:docChg chg="modSld">
      <pc:chgData name="Sandoz Thierry" userId="S::thierry.sandoz@hes-so.ch::26ac4ec8-7282-4265-8e35-6d233c8d09a2" providerId="AD" clId="Web-{3B65D925-FAC6-45D6-939B-A9781592742F}" dt="2021-04-18T20:14:55.240" v="5" actId="20577"/>
      <pc:docMkLst>
        <pc:docMk/>
      </pc:docMkLst>
      <pc:sldChg chg="modSp">
        <pc:chgData name="Sandoz Thierry" userId="S::thierry.sandoz@hes-so.ch::26ac4ec8-7282-4265-8e35-6d233c8d09a2" providerId="AD" clId="Web-{3B65D925-FAC6-45D6-939B-A9781592742F}" dt="2021-04-18T20:14:55.240" v="5" actId="20577"/>
        <pc:sldMkLst>
          <pc:docMk/>
          <pc:sldMk cId="1883276799" sldId="257"/>
        </pc:sldMkLst>
        <pc:spChg chg="mod">
          <ac:chgData name="Sandoz Thierry" userId="S::thierry.sandoz@hes-so.ch::26ac4ec8-7282-4265-8e35-6d233c8d09a2" providerId="AD" clId="Web-{3B65D925-FAC6-45D6-939B-A9781592742F}" dt="2021-04-18T20:14:55.240" v="5" actId="20577"/>
          <ac:spMkLst>
            <pc:docMk/>
            <pc:sldMk cId="1883276799" sldId="257"/>
            <ac:spMk id="3" creationId="{00000000-0000-0000-0000-000000000000}"/>
          </ac:spMkLst>
        </pc:spChg>
      </pc:sldChg>
    </pc:docChg>
  </pc:docChgLst>
  <pc:docChgLst>
    <pc:chgData name="Spinelli Isaïa" userId="S::isaia.spinelli@hes-so.ch::1796e567-5e84-4861-9bfb-eec78aaa3c55" providerId="AD" clId="Web-{24BF53E7-B694-407F-87EE-31E105D5AE98}"/>
    <pc:docChg chg="modSld">
      <pc:chgData name="Spinelli Isaïa" userId="S::isaia.spinelli@hes-so.ch::1796e567-5e84-4861-9bfb-eec78aaa3c55" providerId="AD" clId="Web-{24BF53E7-B694-407F-87EE-31E105D5AE98}" dt="2021-04-22T13:05:54.613" v="32" actId="20577"/>
      <pc:docMkLst>
        <pc:docMk/>
      </pc:docMkLst>
      <pc:sldChg chg="modSp">
        <pc:chgData name="Spinelli Isaïa" userId="S::isaia.spinelli@hes-so.ch::1796e567-5e84-4861-9bfb-eec78aaa3c55" providerId="AD" clId="Web-{24BF53E7-B694-407F-87EE-31E105D5AE98}" dt="2021-04-22T13:05:54.613" v="32" actId="20577"/>
        <pc:sldMkLst>
          <pc:docMk/>
          <pc:sldMk cId="2525679922" sldId="269"/>
        </pc:sldMkLst>
        <pc:graphicFrameChg chg="modGraphic">
          <ac:chgData name="Spinelli Isaïa" userId="S::isaia.spinelli@hes-so.ch::1796e567-5e84-4861-9bfb-eec78aaa3c55" providerId="AD" clId="Web-{24BF53E7-B694-407F-87EE-31E105D5AE98}" dt="2021-04-22T13:05:54.613" v="32" actId="20577"/>
          <ac:graphicFrameMkLst>
            <pc:docMk/>
            <pc:sldMk cId="2525679922" sldId="269"/>
            <ac:graphicFrameMk id="57" creationId="{7A8F11C6-CE5F-4B5C-B819-B262DB420593}"/>
          </ac:graphicFrameMkLst>
        </pc:graphicFrameChg>
      </pc:sldChg>
    </pc:docChg>
  </pc:docChgLst>
  <pc:docChgLst>
    <pc:chgData name="Müller Pierrick" userId="S::pierrick.muller@hes-so.ch::a97b5e6f-0e81-4bba-a826-9152c7e2e1af" providerId="AD" clId="Web-{5AD28784-9415-4B1B-B94D-BE06AF4DABCF}"/>
    <pc:docChg chg="addSld delSld modSld">
      <pc:chgData name="Müller Pierrick" userId="S::pierrick.muller@hes-so.ch::a97b5e6f-0e81-4bba-a826-9152c7e2e1af" providerId="AD" clId="Web-{5AD28784-9415-4B1B-B94D-BE06AF4DABCF}" dt="2021-04-19T15:15:29.995" v="26" actId="1076"/>
      <pc:docMkLst>
        <pc:docMk/>
      </pc:docMkLst>
      <pc:sldChg chg="new del">
        <pc:chgData name="Müller Pierrick" userId="S::pierrick.muller@hes-so.ch::a97b5e6f-0e81-4bba-a826-9152c7e2e1af" providerId="AD" clId="Web-{5AD28784-9415-4B1B-B94D-BE06AF4DABCF}" dt="2021-04-19T15:13:29.664" v="1"/>
        <pc:sldMkLst>
          <pc:docMk/>
          <pc:sldMk cId="1190607261" sldId="266"/>
        </pc:sldMkLst>
      </pc:sldChg>
      <pc:sldChg chg="addSp delSp modSp add replId">
        <pc:chgData name="Müller Pierrick" userId="S::pierrick.muller@hes-so.ch::a97b5e6f-0e81-4bba-a826-9152c7e2e1af" providerId="AD" clId="Web-{5AD28784-9415-4B1B-B94D-BE06AF4DABCF}" dt="2021-04-19T15:15:11.901" v="22" actId="20577"/>
        <pc:sldMkLst>
          <pc:docMk/>
          <pc:sldMk cId="1419206875" sldId="266"/>
        </pc:sldMkLst>
        <pc:spChg chg="del mod">
          <ac:chgData name="Müller Pierrick" userId="S::pierrick.muller@hes-so.ch::a97b5e6f-0e81-4bba-a826-9152c7e2e1af" providerId="AD" clId="Web-{5AD28784-9415-4B1B-B94D-BE06AF4DABCF}" dt="2021-04-19T15:14:29.228" v="17"/>
          <ac:spMkLst>
            <pc:docMk/>
            <pc:sldMk cId="1419206875" sldId="266"/>
            <ac:spMk id="3" creationId="{00000000-0000-0000-0000-000000000000}"/>
          </ac:spMkLst>
        </pc:spChg>
        <pc:spChg chg="add mod">
          <ac:chgData name="Müller Pierrick" userId="S::pierrick.muller@hes-so.ch::a97b5e6f-0e81-4bba-a826-9152c7e2e1af" providerId="AD" clId="Web-{5AD28784-9415-4B1B-B94D-BE06AF4DABCF}" dt="2021-04-19T15:15:11.901" v="22" actId="20577"/>
          <ac:spMkLst>
            <pc:docMk/>
            <pc:sldMk cId="1419206875" sldId="266"/>
            <ac:spMk id="5" creationId="{456C65E8-38FF-45CD-998E-BC9223B1E41E}"/>
          </ac:spMkLst>
        </pc:spChg>
      </pc:sldChg>
      <pc:sldChg chg="modSp add replId">
        <pc:chgData name="Müller Pierrick" userId="S::pierrick.muller@hes-so.ch::a97b5e6f-0e81-4bba-a826-9152c7e2e1af" providerId="AD" clId="Web-{5AD28784-9415-4B1B-B94D-BE06AF4DABCF}" dt="2021-04-19T15:15:29.995" v="26" actId="1076"/>
        <pc:sldMkLst>
          <pc:docMk/>
          <pc:sldMk cId="780742119" sldId="267"/>
        </pc:sldMkLst>
        <pc:spChg chg="mod">
          <ac:chgData name="Müller Pierrick" userId="S::pierrick.muller@hes-so.ch::a97b5e6f-0e81-4bba-a826-9152c7e2e1af" providerId="AD" clId="Web-{5AD28784-9415-4B1B-B94D-BE06AF4DABCF}" dt="2021-04-19T15:15:29.995" v="26" actId="1076"/>
          <ac:spMkLst>
            <pc:docMk/>
            <pc:sldMk cId="780742119" sldId="267"/>
            <ac:spMk id="3" creationId="{00000000-0000-0000-0000-000000000000}"/>
          </ac:spMkLst>
        </pc:spChg>
      </pc:sldChg>
    </pc:docChg>
  </pc:docChgLst>
  <pc:docChgLst>
    <pc:chgData name="Sandoz Thierry" userId="26ac4ec8-7282-4265-8e35-6d233c8d09a2" providerId="ADAL" clId="{3520E0A9-0516-4E16-A8C0-FF28EF30BD79}"/>
    <pc:docChg chg="undo redo custSel addSld delSld modSld modMainMaster">
      <pc:chgData name="Sandoz Thierry" userId="26ac4ec8-7282-4265-8e35-6d233c8d09a2" providerId="ADAL" clId="{3520E0A9-0516-4E16-A8C0-FF28EF30BD79}" dt="2021-04-22T12:25:00.044" v="2270" actId="20577"/>
      <pc:docMkLst>
        <pc:docMk/>
      </pc:docMkLst>
      <pc:sldChg chg="addSp delSp modSp mod setBg modClrScheme addAnim delAnim modShow chgLayout">
        <pc:chgData name="Sandoz Thierry" userId="26ac4ec8-7282-4265-8e35-6d233c8d09a2" providerId="ADAL" clId="{3520E0A9-0516-4E16-A8C0-FF28EF30BD79}" dt="2021-04-21T20:13:23.431" v="2001" actId="1076"/>
        <pc:sldMkLst>
          <pc:docMk/>
          <pc:sldMk cId="3784089036" sldId="256"/>
        </pc:sldMkLst>
        <pc:spChg chg="del mod ord">
          <ac:chgData name="Sandoz Thierry" userId="26ac4ec8-7282-4265-8e35-6d233c8d09a2" providerId="ADAL" clId="{3520E0A9-0516-4E16-A8C0-FF28EF30BD79}" dt="2021-04-21T19:58:37.290" v="1908" actId="478"/>
          <ac:spMkLst>
            <pc:docMk/>
            <pc:sldMk cId="3784089036" sldId="256"/>
            <ac:spMk id="3" creationId="{00000000-0000-0000-0000-000000000000}"/>
          </ac:spMkLst>
        </pc:spChg>
        <pc:spChg chg="mod ord">
          <ac:chgData name="Sandoz Thierry" userId="26ac4ec8-7282-4265-8e35-6d233c8d09a2" providerId="ADAL" clId="{3520E0A9-0516-4E16-A8C0-FF28EF30BD79}" dt="2021-04-21T20:08:09.595" v="1967"/>
          <ac:spMkLst>
            <pc:docMk/>
            <pc:sldMk cId="3784089036" sldId="256"/>
            <ac:spMk id="4" creationId="{9951C917-ED26-44B0-97FB-519175921E24}"/>
          </ac:spMkLst>
        </pc:spChg>
        <pc:spChg chg="mod">
          <ac:chgData name="Sandoz Thierry" userId="26ac4ec8-7282-4265-8e35-6d233c8d09a2" providerId="ADAL" clId="{3520E0A9-0516-4E16-A8C0-FF28EF30BD79}" dt="2021-04-21T20:13:18.723" v="2000" actId="1076"/>
          <ac:spMkLst>
            <pc:docMk/>
            <pc:sldMk cId="3784089036" sldId="256"/>
            <ac:spMk id="5" creationId="{3E1AFBFD-B07D-4A98-A590-BFB75E9A0EFF}"/>
          </ac:spMkLst>
        </pc:spChg>
        <pc:spChg chg="add mod">
          <ac:chgData name="Sandoz Thierry" userId="26ac4ec8-7282-4265-8e35-6d233c8d09a2" providerId="ADAL" clId="{3520E0A9-0516-4E16-A8C0-FF28EF30BD79}" dt="2021-04-18T20:35:00.966" v="103"/>
          <ac:spMkLst>
            <pc:docMk/>
            <pc:sldMk cId="3784089036" sldId="256"/>
            <ac:spMk id="7" creationId="{CB2AC058-C750-4A1F-B900-59019D6BC35D}"/>
          </ac:spMkLst>
        </pc:spChg>
        <pc:spChg chg="add mod">
          <ac:chgData name="Sandoz Thierry" userId="26ac4ec8-7282-4265-8e35-6d233c8d09a2" providerId="ADAL" clId="{3520E0A9-0516-4E16-A8C0-FF28EF30BD79}" dt="2021-04-18T20:35:00.966" v="103"/>
          <ac:spMkLst>
            <pc:docMk/>
            <pc:sldMk cId="3784089036" sldId="256"/>
            <ac:spMk id="8" creationId="{9DE65FE7-8035-4371-815A-BCCFDDEDC7CC}"/>
          </ac:spMkLst>
        </pc:spChg>
        <pc:spChg chg="add mod">
          <ac:chgData name="Sandoz Thierry" userId="26ac4ec8-7282-4265-8e35-6d233c8d09a2" providerId="ADAL" clId="{3520E0A9-0516-4E16-A8C0-FF28EF30BD79}" dt="2021-04-18T20:35:00.966" v="103"/>
          <ac:spMkLst>
            <pc:docMk/>
            <pc:sldMk cId="3784089036" sldId="256"/>
            <ac:spMk id="9" creationId="{76C56E80-5E4A-48FD-BBEB-927887D264E9}"/>
          </ac:spMkLst>
        </pc:spChg>
        <pc:spChg chg="add mod">
          <ac:chgData name="Sandoz Thierry" userId="26ac4ec8-7282-4265-8e35-6d233c8d09a2" providerId="ADAL" clId="{3520E0A9-0516-4E16-A8C0-FF28EF30BD79}" dt="2021-04-18T20:35:00.966" v="103"/>
          <ac:spMkLst>
            <pc:docMk/>
            <pc:sldMk cId="3784089036" sldId="256"/>
            <ac:spMk id="10" creationId="{3539F19E-7A0F-4CF3-9C20-0D89EC1F9A0C}"/>
          </ac:spMkLst>
        </pc:spChg>
        <pc:spChg chg="add del">
          <ac:chgData name="Sandoz Thierry" userId="26ac4ec8-7282-4265-8e35-6d233c8d09a2" providerId="ADAL" clId="{3520E0A9-0516-4E16-A8C0-FF28EF30BD79}" dt="2021-04-18T20:20:02.748" v="70" actId="26606"/>
          <ac:spMkLst>
            <pc:docMk/>
            <pc:sldMk cId="3784089036" sldId="256"/>
            <ac:spMk id="11" creationId="{74D7F5CE-A719-44F7-9C5B-4BC25A14E2D5}"/>
          </ac:spMkLst>
        </pc:spChg>
        <pc:spChg chg="add mod">
          <ac:chgData name="Sandoz Thierry" userId="26ac4ec8-7282-4265-8e35-6d233c8d09a2" providerId="ADAL" clId="{3520E0A9-0516-4E16-A8C0-FF28EF30BD79}" dt="2021-04-18T20:35:00.966" v="103"/>
          <ac:spMkLst>
            <pc:docMk/>
            <pc:sldMk cId="3784089036" sldId="256"/>
            <ac:spMk id="11" creationId="{CC498D76-2550-4493-902A-43999F51FD49}"/>
          </ac:spMkLst>
        </pc:spChg>
        <pc:spChg chg="add del mod">
          <ac:chgData name="Sandoz Thierry" userId="26ac4ec8-7282-4265-8e35-6d233c8d09a2" providerId="ADAL" clId="{3520E0A9-0516-4E16-A8C0-FF28EF30BD79}" dt="2021-04-18T22:17:36.071" v="620" actId="478"/>
          <ac:spMkLst>
            <pc:docMk/>
            <pc:sldMk cId="3784089036" sldId="256"/>
            <ac:spMk id="12" creationId="{947BFEAB-A4D7-4D3F-9234-786B381D67B5}"/>
          </ac:spMkLst>
        </pc:spChg>
        <pc:spChg chg="add del">
          <ac:chgData name="Sandoz Thierry" userId="26ac4ec8-7282-4265-8e35-6d233c8d09a2" providerId="ADAL" clId="{3520E0A9-0516-4E16-A8C0-FF28EF30BD79}" dt="2021-04-18T20:20:02.748" v="70" actId="26606"/>
          <ac:spMkLst>
            <pc:docMk/>
            <pc:sldMk cId="3784089036" sldId="256"/>
            <ac:spMk id="13" creationId="{A163AD8F-ACE5-4FCB-A39E-DF84A72160C9}"/>
          </ac:spMkLst>
        </pc:spChg>
        <pc:spChg chg="add mod">
          <ac:chgData name="Sandoz Thierry" userId="26ac4ec8-7282-4265-8e35-6d233c8d09a2" providerId="ADAL" clId="{3520E0A9-0516-4E16-A8C0-FF28EF30BD79}" dt="2021-04-18T22:17:40.042" v="625"/>
          <ac:spMkLst>
            <pc:docMk/>
            <pc:sldMk cId="3784089036" sldId="256"/>
            <ac:spMk id="15" creationId="{F8503EEF-697B-4D8B-85DD-5EBF9F371DC3}"/>
          </ac:spMkLst>
        </pc:spChg>
        <pc:spChg chg="add mod">
          <ac:chgData name="Sandoz Thierry" userId="26ac4ec8-7282-4265-8e35-6d233c8d09a2" providerId="ADAL" clId="{3520E0A9-0516-4E16-A8C0-FF28EF30BD79}" dt="2021-04-18T22:17:40.042" v="625"/>
          <ac:spMkLst>
            <pc:docMk/>
            <pc:sldMk cId="3784089036" sldId="256"/>
            <ac:spMk id="16" creationId="{443AA76D-C369-4C75-8288-FA4E1D147502}"/>
          </ac:spMkLst>
        </pc:spChg>
        <pc:spChg chg="add mod">
          <ac:chgData name="Sandoz Thierry" userId="26ac4ec8-7282-4265-8e35-6d233c8d09a2" providerId="ADAL" clId="{3520E0A9-0516-4E16-A8C0-FF28EF30BD79}" dt="2021-04-18T22:17:40.042" v="625"/>
          <ac:spMkLst>
            <pc:docMk/>
            <pc:sldMk cId="3784089036" sldId="256"/>
            <ac:spMk id="18" creationId="{95E076B7-5FD8-4488-943A-08A078163F22}"/>
          </ac:spMkLst>
        </pc:spChg>
        <pc:spChg chg="add mod">
          <ac:chgData name="Sandoz Thierry" userId="26ac4ec8-7282-4265-8e35-6d233c8d09a2" providerId="ADAL" clId="{3520E0A9-0516-4E16-A8C0-FF28EF30BD79}" dt="2021-04-18T22:17:40.042" v="625"/>
          <ac:spMkLst>
            <pc:docMk/>
            <pc:sldMk cId="3784089036" sldId="256"/>
            <ac:spMk id="19" creationId="{C912284B-E81D-461D-B9BE-2467C5E1D5E8}"/>
          </ac:spMkLst>
        </pc:spChg>
        <pc:spChg chg="add del mod ord">
          <ac:chgData name="Sandoz Thierry" userId="26ac4ec8-7282-4265-8e35-6d233c8d09a2" providerId="ADAL" clId="{3520E0A9-0516-4E16-A8C0-FF28EF30BD79}" dt="2021-04-21T19:57:59.351" v="1895" actId="700"/>
          <ac:spMkLst>
            <pc:docMk/>
            <pc:sldMk cId="3784089036" sldId="256"/>
            <ac:spMk id="20" creationId="{ED7548BA-DE91-49C6-A704-295C4D044375}"/>
          </ac:spMkLst>
        </pc:spChg>
        <pc:spChg chg="add mod">
          <ac:chgData name="Sandoz Thierry" userId="26ac4ec8-7282-4265-8e35-6d233c8d09a2" providerId="ADAL" clId="{3520E0A9-0516-4E16-A8C0-FF28EF30BD79}" dt="2021-04-18T22:17:56.981" v="631"/>
          <ac:spMkLst>
            <pc:docMk/>
            <pc:sldMk cId="3784089036" sldId="256"/>
            <ac:spMk id="21" creationId="{A61C904D-41A8-4E7B-9012-B581EBBEA689}"/>
          </ac:spMkLst>
        </pc:spChg>
        <pc:spChg chg="add del mod ord">
          <ac:chgData name="Sandoz Thierry" userId="26ac4ec8-7282-4265-8e35-6d233c8d09a2" providerId="ADAL" clId="{3520E0A9-0516-4E16-A8C0-FF28EF30BD79}" dt="2021-04-21T19:58:21.808" v="1902" actId="700"/>
          <ac:spMkLst>
            <pc:docMk/>
            <pc:sldMk cId="3784089036" sldId="256"/>
            <ac:spMk id="21" creationId="{EFF80341-8078-4E9F-9DD0-7A82B46548B5}"/>
          </ac:spMkLst>
        </pc:spChg>
        <pc:spChg chg="add mod">
          <ac:chgData name="Sandoz Thierry" userId="26ac4ec8-7282-4265-8e35-6d233c8d09a2" providerId="ADAL" clId="{3520E0A9-0516-4E16-A8C0-FF28EF30BD79}" dt="2021-04-18T22:17:56.981" v="631"/>
          <ac:spMkLst>
            <pc:docMk/>
            <pc:sldMk cId="3784089036" sldId="256"/>
            <ac:spMk id="22" creationId="{2E8BA93F-F0C9-40BE-995E-AC2CA0CAB8C1}"/>
          </ac:spMkLst>
        </pc:spChg>
        <pc:spChg chg="add del mod ord">
          <ac:chgData name="Sandoz Thierry" userId="26ac4ec8-7282-4265-8e35-6d233c8d09a2" providerId="ADAL" clId="{3520E0A9-0516-4E16-A8C0-FF28EF30BD79}" dt="2021-04-21T19:58:35.653" v="1907" actId="478"/>
          <ac:spMkLst>
            <pc:docMk/>
            <pc:sldMk cId="3784089036" sldId="256"/>
            <ac:spMk id="22" creationId="{3C1299DC-52D2-49D3-A96A-BB917F98967B}"/>
          </ac:spMkLst>
        </pc:spChg>
        <pc:spChg chg="add mod">
          <ac:chgData name="Sandoz Thierry" userId="26ac4ec8-7282-4265-8e35-6d233c8d09a2" providerId="ADAL" clId="{3520E0A9-0516-4E16-A8C0-FF28EF30BD79}" dt="2021-04-18T22:17:56.981" v="631"/>
          <ac:spMkLst>
            <pc:docMk/>
            <pc:sldMk cId="3784089036" sldId="256"/>
            <ac:spMk id="23" creationId="{F29F87A2-4921-4AC5-AA94-13A1E94EB78F}"/>
          </ac:spMkLst>
        </pc:spChg>
        <pc:spChg chg="add mod">
          <ac:chgData name="Sandoz Thierry" userId="26ac4ec8-7282-4265-8e35-6d233c8d09a2" providerId="ADAL" clId="{3520E0A9-0516-4E16-A8C0-FF28EF30BD79}" dt="2021-04-18T22:17:56.981" v="631"/>
          <ac:spMkLst>
            <pc:docMk/>
            <pc:sldMk cId="3784089036" sldId="256"/>
            <ac:spMk id="24" creationId="{5E94F28C-9BAB-46B6-8F3C-D7386FDF892A}"/>
          </ac:spMkLst>
        </pc:spChg>
        <pc:spChg chg="add del mod">
          <ac:chgData name="Sandoz Thierry" userId="26ac4ec8-7282-4265-8e35-6d233c8d09a2" providerId="ADAL" clId="{3520E0A9-0516-4E16-A8C0-FF28EF30BD79}" dt="2021-04-21T19:58:38.579" v="1909" actId="478"/>
          <ac:spMkLst>
            <pc:docMk/>
            <pc:sldMk cId="3784089036" sldId="256"/>
            <ac:spMk id="24" creationId="{C11C0122-2061-46D8-B595-294AD976EB2C}"/>
          </ac:spMkLst>
        </pc:spChg>
        <pc:spChg chg="add mod">
          <ac:chgData name="Sandoz Thierry" userId="26ac4ec8-7282-4265-8e35-6d233c8d09a2" providerId="ADAL" clId="{3520E0A9-0516-4E16-A8C0-FF28EF30BD79}" dt="2021-04-21T20:13:09.331" v="1997" actId="113"/>
          <ac:spMkLst>
            <pc:docMk/>
            <pc:sldMk cId="3784089036" sldId="256"/>
            <ac:spMk id="25" creationId="{232F77B7-B62C-48AE-84F2-F4F2F2707F75}"/>
          </ac:spMkLst>
        </pc:spChg>
        <pc:grpChg chg="add del mod">
          <ac:chgData name="Sandoz Thierry" userId="26ac4ec8-7282-4265-8e35-6d233c8d09a2" providerId="ADAL" clId="{3520E0A9-0516-4E16-A8C0-FF28EF30BD79}" dt="2021-04-21T20:13:23.431" v="2001" actId="1076"/>
          <ac:grpSpMkLst>
            <pc:docMk/>
            <pc:sldMk cId="3784089036" sldId="256"/>
            <ac:grpSpMk id="2" creationId="{79D9ED18-08F5-497C-B857-2D523401653B}"/>
          </ac:grpSpMkLst>
        </pc:grpChg>
        <pc:grpChg chg="add mod">
          <ac:chgData name="Sandoz Thierry" userId="26ac4ec8-7282-4265-8e35-6d233c8d09a2" providerId="ADAL" clId="{3520E0A9-0516-4E16-A8C0-FF28EF30BD79}" dt="2021-04-18T20:43:17.440" v="225" actId="1076"/>
          <ac:grpSpMkLst>
            <pc:docMk/>
            <pc:sldMk cId="3784089036" sldId="256"/>
            <ac:grpSpMk id="6" creationId="{95B610E2-C71F-4AA7-88B9-325FC3ACFFE7}"/>
          </ac:grpSpMkLst>
        </pc:grpChg>
        <pc:grpChg chg="add del mod">
          <ac:chgData name="Sandoz Thierry" userId="26ac4ec8-7282-4265-8e35-6d233c8d09a2" providerId="ADAL" clId="{3520E0A9-0516-4E16-A8C0-FF28EF30BD79}" dt="2021-04-18T22:17:42.279" v="626" actId="478"/>
          <ac:grpSpMkLst>
            <pc:docMk/>
            <pc:sldMk cId="3784089036" sldId="256"/>
            <ac:grpSpMk id="13" creationId="{9AFEE275-6F33-4BC2-AD85-BD7BBFDCEEFA}"/>
          </ac:grpSpMkLst>
        </pc:grpChg>
        <pc:grpChg chg="add mod">
          <ac:chgData name="Sandoz Thierry" userId="26ac4ec8-7282-4265-8e35-6d233c8d09a2" providerId="ADAL" clId="{3520E0A9-0516-4E16-A8C0-FF28EF30BD79}" dt="2021-04-18T22:17:40.042" v="625"/>
          <ac:grpSpMkLst>
            <pc:docMk/>
            <pc:sldMk cId="3784089036" sldId="256"/>
            <ac:grpSpMk id="17" creationId="{6230482D-0280-494B-AEBA-32D845B1A50F}"/>
          </ac:grpSpMkLst>
        </pc:grpChg>
        <pc:grpChg chg="add del mod">
          <ac:chgData name="Sandoz Thierry" userId="26ac4ec8-7282-4265-8e35-6d233c8d09a2" providerId="ADAL" clId="{3520E0A9-0516-4E16-A8C0-FF28EF30BD79}" dt="2021-04-18T22:18:01.522" v="632" actId="478"/>
          <ac:grpSpMkLst>
            <pc:docMk/>
            <pc:sldMk cId="3784089036" sldId="256"/>
            <ac:grpSpMk id="20" creationId="{4382830A-FFFF-4C3C-9691-FA25428740C1}"/>
          </ac:grpSpMkLst>
        </pc:grpChg>
        <pc:picChg chg="add del mod modCrop">
          <ac:chgData name="Sandoz Thierry" userId="26ac4ec8-7282-4265-8e35-6d233c8d09a2" providerId="ADAL" clId="{3520E0A9-0516-4E16-A8C0-FF28EF30BD79}" dt="2021-04-18T20:28:08.831" v="98" actId="478"/>
          <ac:picMkLst>
            <pc:docMk/>
            <pc:sldMk cId="3784089036" sldId="256"/>
            <ac:picMk id="6" creationId="{8A3F8751-83C1-47A4-881F-5C8DFFE7CA79}"/>
          </ac:picMkLst>
        </pc:picChg>
        <pc:picChg chg="add del mod modCrop">
          <ac:chgData name="Sandoz Thierry" userId="26ac4ec8-7282-4265-8e35-6d233c8d09a2" providerId="ADAL" clId="{3520E0A9-0516-4E16-A8C0-FF28EF30BD79}" dt="2021-04-18T20:35:52.709" v="117" actId="478"/>
          <ac:picMkLst>
            <pc:docMk/>
            <pc:sldMk cId="3784089036" sldId="256"/>
            <ac:picMk id="12" creationId="{48F33C93-1A7F-4CE5-B5B4-A8A8AB2006A0}"/>
          </ac:picMkLst>
        </pc:picChg>
        <pc:picChg chg="add del mod">
          <ac:chgData name="Sandoz Thierry" userId="26ac4ec8-7282-4265-8e35-6d233c8d09a2" providerId="ADAL" clId="{3520E0A9-0516-4E16-A8C0-FF28EF30BD79}" dt="2021-04-19T15:12:36.140" v="637" actId="21"/>
          <ac:picMkLst>
            <pc:docMk/>
            <pc:sldMk cId="3784089036" sldId="256"/>
            <ac:picMk id="12" creationId="{BC2DE769-0945-4D4F-8DE8-589BE5D5F797}"/>
          </ac:picMkLst>
        </pc:picChg>
        <pc:picChg chg="add mod modCrop">
          <ac:chgData name="Sandoz Thierry" userId="26ac4ec8-7282-4265-8e35-6d233c8d09a2" providerId="ADAL" clId="{3520E0A9-0516-4E16-A8C0-FF28EF30BD79}" dt="2021-04-18T20:43:17.440" v="225" actId="1076"/>
          <ac:picMkLst>
            <pc:docMk/>
            <pc:sldMk cId="3784089036" sldId="256"/>
            <ac:picMk id="14" creationId="{3C448A05-7CA2-41A2-9BBC-6FFA375A5F89}"/>
          </ac:picMkLst>
        </pc:picChg>
      </pc:sldChg>
      <pc:sldChg chg="modSp mod">
        <pc:chgData name="Sandoz Thierry" userId="26ac4ec8-7282-4265-8e35-6d233c8d09a2" providerId="ADAL" clId="{3520E0A9-0516-4E16-A8C0-FF28EF30BD79}" dt="2021-04-21T20:42:13.128" v="2258" actId="114"/>
        <pc:sldMkLst>
          <pc:docMk/>
          <pc:sldMk cId="1883276799" sldId="257"/>
        </pc:sldMkLst>
        <pc:spChg chg="mod">
          <ac:chgData name="Sandoz Thierry" userId="26ac4ec8-7282-4265-8e35-6d233c8d09a2" providerId="ADAL" clId="{3520E0A9-0516-4E16-A8C0-FF28EF30BD79}" dt="2021-04-21T20:42:13.128" v="2258" actId="114"/>
          <ac:spMkLst>
            <pc:docMk/>
            <pc:sldMk cId="1883276799" sldId="257"/>
            <ac:spMk id="2" creationId="{00000000-0000-0000-0000-000000000000}"/>
          </ac:spMkLst>
        </pc:spChg>
        <pc:spChg chg="mod">
          <ac:chgData name="Sandoz Thierry" userId="26ac4ec8-7282-4265-8e35-6d233c8d09a2" providerId="ADAL" clId="{3520E0A9-0516-4E16-A8C0-FF28EF30BD79}" dt="2021-04-21T20:11:29.880" v="1988" actId="403"/>
          <ac:spMkLst>
            <pc:docMk/>
            <pc:sldMk cId="1883276799" sldId="257"/>
            <ac:spMk id="3" creationId="{00000000-0000-0000-0000-000000000000}"/>
          </ac:spMkLst>
        </pc:spChg>
        <pc:spChg chg="mod">
          <ac:chgData name="Sandoz Thierry" userId="26ac4ec8-7282-4265-8e35-6d233c8d09a2" providerId="ADAL" clId="{3520E0A9-0516-4E16-A8C0-FF28EF30BD79}" dt="2021-04-21T20:08:09.595" v="1967"/>
          <ac:spMkLst>
            <pc:docMk/>
            <pc:sldMk cId="1883276799" sldId="257"/>
            <ac:spMk id="4" creationId="{4CD513C0-2A1C-434E-8A30-85116EA8664A}"/>
          </ac:spMkLst>
        </pc:spChg>
        <pc:spChg chg="mod">
          <ac:chgData name="Sandoz Thierry" userId="26ac4ec8-7282-4265-8e35-6d233c8d09a2" providerId="ADAL" clId="{3520E0A9-0516-4E16-A8C0-FF28EF30BD79}" dt="2021-04-21T20:11:51.670" v="1990" actId="1076"/>
          <ac:spMkLst>
            <pc:docMk/>
            <pc:sldMk cId="1883276799" sldId="257"/>
            <ac:spMk id="5" creationId="{CE154CF1-9C30-499C-89B5-FC0D1C02423B}"/>
          </ac:spMkLst>
        </pc:spChg>
        <pc:spChg chg="mod">
          <ac:chgData name="Sandoz Thierry" userId="26ac4ec8-7282-4265-8e35-6d233c8d09a2" providerId="ADAL" clId="{3520E0A9-0516-4E16-A8C0-FF28EF30BD79}" dt="2021-04-21T20:11:19.920" v="1984" actId="207"/>
          <ac:spMkLst>
            <pc:docMk/>
            <pc:sldMk cId="1883276799" sldId="257"/>
            <ac:spMk id="11" creationId="{8387621B-A242-497B-A435-E01F13A1F558}"/>
          </ac:spMkLst>
        </pc:spChg>
        <pc:spChg chg="mod">
          <ac:chgData name="Sandoz Thierry" userId="26ac4ec8-7282-4265-8e35-6d233c8d09a2" providerId="ADAL" clId="{3520E0A9-0516-4E16-A8C0-FF28EF30BD79}" dt="2021-04-21T20:11:25.076" v="1985" actId="207"/>
          <ac:spMkLst>
            <pc:docMk/>
            <pc:sldMk cId="1883276799" sldId="257"/>
            <ac:spMk id="16" creationId="{D075340B-1A4B-45B6-9E96-0D074B48C327}"/>
          </ac:spMkLst>
        </pc:spChg>
      </pc:sldChg>
      <pc:sldChg chg="addSp delSp modSp del mod">
        <pc:chgData name="Sandoz Thierry" userId="26ac4ec8-7282-4265-8e35-6d233c8d09a2" providerId="ADAL" clId="{3520E0A9-0516-4E16-A8C0-FF28EF30BD79}" dt="2021-04-21T20:12:57.060" v="1995" actId="47"/>
        <pc:sldMkLst>
          <pc:docMk/>
          <pc:sldMk cId="2504278318" sldId="258"/>
        </pc:sldMkLst>
        <pc:spChg chg="mod">
          <ac:chgData name="Sandoz Thierry" userId="26ac4ec8-7282-4265-8e35-6d233c8d09a2" providerId="ADAL" clId="{3520E0A9-0516-4E16-A8C0-FF28EF30BD79}" dt="2021-04-18T20:49:36.468" v="275"/>
          <ac:spMkLst>
            <pc:docMk/>
            <pc:sldMk cId="2504278318" sldId="258"/>
            <ac:spMk id="3" creationId="{00000000-0000-0000-0000-000000000000}"/>
          </ac:spMkLst>
        </pc:spChg>
        <pc:spChg chg="mod">
          <ac:chgData name="Sandoz Thierry" userId="26ac4ec8-7282-4265-8e35-6d233c8d09a2" providerId="ADAL" clId="{3520E0A9-0516-4E16-A8C0-FF28EF30BD79}" dt="2021-04-21T20:08:09.595" v="1967"/>
          <ac:spMkLst>
            <pc:docMk/>
            <pc:sldMk cId="2504278318" sldId="258"/>
            <ac:spMk id="4" creationId="{7A6A81E2-419C-4ADC-A742-9DEE829C0520}"/>
          </ac:spMkLst>
        </pc:spChg>
        <pc:picChg chg="add del mod">
          <ac:chgData name="Sandoz Thierry" userId="26ac4ec8-7282-4265-8e35-6d233c8d09a2" providerId="ADAL" clId="{3520E0A9-0516-4E16-A8C0-FF28EF30BD79}" dt="2021-04-18T20:45:59.990" v="236" actId="21"/>
          <ac:picMkLst>
            <pc:docMk/>
            <pc:sldMk cId="2504278318" sldId="258"/>
            <ac:picMk id="5" creationId="{17B64B69-9F28-48D5-858E-D68BAC27E706}"/>
          </ac:picMkLst>
        </pc:picChg>
      </pc:sldChg>
      <pc:sldChg chg="addSp delSp modSp mod delDesignElem">
        <pc:chgData name="Sandoz Thierry" userId="26ac4ec8-7282-4265-8e35-6d233c8d09a2" providerId="ADAL" clId="{3520E0A9-0516-4E16-A8C0-FF28EF30BD79}" dt="2021-04-21T20:39:18.282" v="2216" actId="113"/>
        <pc:sldMkLst>
          <pc:docMk/>
          <pc:sldMk cId="2348821376" sldId="259"/>
        </pc:sldMkLst>
        <pc:spChg chg="mod">
          <ac:chgData name="Sandoz Thierry" userId="26ac4ec8-7282-4265-8e35-6d233c8d09a2" providerId="ADAL" clId="{3520E0A9-0516-4E16-A8C0-FF28EF30BD79}" dt="2021-04-18T20:49:36.468" v="275"/>
          <ac:spMkLst>
            <pc:docMk/>
            <pc:sldMk cId="2348821376" sldId="259"/>
            <ac:spMk id="3" creationId="{00000000-0000-0000-0000-000000000000}"/>
          </ac:spMkLst>
        </pc:spChg>
        <pc:spChg chg="mod">
          <ac:chgData name="Sandoz Thierry" userId="26ac4ec8-7282-4265-8e35-6d233c8d09a2" providerId="ADAL" clId="{3520E0A9-0516-4E16-A8C0-FF28EF30BD79}" dt="2021-04-18T20:49:36.468" v="275"/>
          <ac:spMkLst>
            <pc:docMk/>
            <pc:sldMk cId="2348821376" sldId="259"/>
            <ac:spMk id="4" creationId="{7128FE8B-B943-4A13-98C6-86CBE46C7235}"/>
          </ac:spMkLst>
        </pc:spChg>
        <pc:spChg chg="mod">
          <ac:chgData name="Sandoz Thierry" userId="26ac4ec8-7282-4265-8e35-6d233c8d09a2" providerId="ADAL" clId="{3520E0A9-0516-4E16-A8C0-FF28EF30BD79}" dt="2021-04-21T20:39:18.282" v="2216" actId="113"/>
          <ac:spMkLst>
            <pc:docMk/>
            <pc:sldMk cId="2348821376" sldId="259"/>
            <ac:spMk id="5" creationId="{19203723-8202-4F51-A901-82E8577C00CE}"/>
          </ac:spMkLst>
        </pc:spChg>
        <pc:grpChg chg="add del">
          <ac:chgData name="Sandoz Thierry" userId="26ac4ec8-7282-4265-8e35-6d233c8d09a2" providerId="ADAL" clId="{3520E0A9-0516-4E16-A8C0-FF28EF30BD79}" dt="2021-04-21T20:08:09.595" v="1967"/>
          <ac:grpSpMkLst>
            <pc:docMk/>
            <pc:sldMk cId="2348821376" sldId="259"/>
            <ac:grpSpMk id="10" creationId="{68B27BBA-AE99-4D00-A26E-0B49DA4B37AC}"/>
          </ac:grpSpMkLst>
        </pc:grpChg>
      </pc:sldChg>
      <pc:sldChg chg="addSp delSp modSp mod delDesignElem">
        <pc:chgData name="Sandoz Thierry" userId="26ac4ec8-7282-4265-8e35-6d233c8d09a2" providerId="ADAL" clId="{3520E0A9-0516-4E16-A8C0-FF28EF30BD79}" dt="2021-04-21T20:40:28.679" v="2241" actId="20577"/>
        <pc:sldMkLst>
          <pc:docMk/>
          <pc:sldMk cId="3740714241" sldId="260"/>
        </pc:sldMkLst>
        <pc:spChg chg="mod">
          <ac:chgData name="Sandoz Thierry" userId="26ac4ec8-7282-4265-8e35-6d233c8d09a2" providerId="ADAL" clId="{3520E0A9-0516-4E16-A8C0-FF28EF30BD79}" dt="2021-04-18T20:49:36.468" v="275"/>
          <ac:spMkLst>
            <pc:docMk/>
            <pc:sldMk cId="3740714241" sldId="260"/>
            <ac:spMk id="3" creationId="{00000000-0000-0000-0000-000000000000}"/>
          </ac:spMkLst>
        </pc:spChg>
        <pc:spChg chg="mod">
          <ac:chgData name="Sandoz Thierry" userId="26ac4ec8-7282-4265-8e35-6d233c8d09a2" providerId="ADAL" clId="{3520E0A9-0516-4E16-A8C0-FF28EF30BD79}" dt="2021-04-18T20:49:36.468" v="275"/>
          <ac:spMkLst>
            <pc:docMk/>
            <pc:sldMk cId="3740714241" sldId="260"/>
            <ac:spMk id="4" creationId="{13F70FF9-03E5-4E56-9334-FAC27F0517DD}"/>
          </ac:spMkLst>
        </pc:spChg>
        <pc:spChg chg="mod">
          <ac:chgData name="Sandoz Thierry" userId="26ac4ec8-7282-4265-8e35-6d233c8d09a2" providerId="ADAL" clId="{3520E0A9-0516-4E16-A8C0-FF28EF30BD79}" dt="2021-04-21T20:39:38.788" v="2222" actId="113"/>
          <ac:spMkLst>
            <pc:docMk/>
            <pc:sldMk cId="3740714241" sldId="260"/>
            <ac:spMk id="5" creationId="{930563A1-7A83-419D-AD55-0EDADE40FCC4}"/>
          </ac:spMkLst>
        </pc:spChg>
        <pc:spChg chg="add del">
          <ac:chgData name="Sandoz Thierry" userId="26ac4ec8-7282-4265-8e35-6d233c8d09a2" providerId="ADAL" clId="{3520E0A9-0516-4E16-A8C0-FF28EF30BD79}" dt="2021-04-21T20:08:09.595" v="1967"/>
          <ac:spMkLst>
            <pc:docMk/>
            <pc:sldMk cId="3740714241" sldId="260"/>
            <ac:spMk id="24" creationId="{197C998A-4074-4935-9519-646722084956}"/>
          </ac:spMkLst>
        </pc:spChg>
        <pc:spChg chg="add del">
          <ac:chgData name="Sandoz Thierry" userId="26ac4ec8-7282-4265-8e35-6d233c8d09a2" providerId="ADAL" clId="{3520E0A9-0516-4E16-A8C0-FF28EF30BD79}" dt="2021-04-21T20:08:09.595" v="1967"/>
          <ac:spMkLst>
            <pc:docMk/>
            <pc:sldMk cId="3740714241" sldId="260"/>
            <ac:spMk id="26" creationId="{4E87B50C-BA86-4F51-A3E5-EE1354FCE4CC}"/>
          </ac:spMkLst>
        </pc:spChg>
        <pc:spChg chg="add del">
          <ac:chgData name="Sandoz Thierry" userId="26ac4ec8-7282-4265-8e35-6d233c8d09a2" providerId="ADAL" clId="{3520E0A9-0516-4E16-A8C0-FF28EF30BD79}" dt="2021-04-21T20:08:09.595" v="1967"/>
          <ac:spMkLst>
            <pc:docMk/>
            <pc:sldMk cId="3740714241" sldId="260"/>
            <ac:spMk id="28" creationId="{E7DC5BDA-5569-44D1-B022-C75E74FC53AB}"/>
          </ac:spMkLst>
        </pc:spChg>
        <pc:spChg chg="add del">
          <ac:chgData name="Sandoz Thierry" userId="26ac4ec8-7282-4265-8e35-6d233c8d09a2" providerId="ADAL" clId="{3520E0A9-0516-4E16-A8C0-FF28EF30BD79}" dt="2021-04-21T20:08:09.595" v="1967"/>
          <ac:spMkLst>
            <pc:docMk/>
            <pc:sldMk cId="3740714241" sldId="260"/>
            <ac:spMk id="30" creationId="{D0125878-85CE-4A00-BA94-36987E341060}"/>
          </ac:spMkLst>
        </pc:spChg>
        <pc:grpChg chg="add del">
          <ac:chgData name="Sandoz Thierry" userId="26ac4ec8-7282-4265-8e35-6d233c8d09a2" providerId="ADAL" clId="{3520E0A9-0516-4E16-A8C0-FF28EF30BD79}" dt="2021-04-21T20:08:09.595" v="1967"/>
          <ac:grpSpMkLst>
            <pc:docMk/>
            <pc:sldMk cId="3740714241" sldId="260"/>
            <ac:grpSpMk id="13" creationId="{F212D2F1-3944-4942-A23E-17C20535F832}"/>
          </ac:grpSpMkLst>
        </pc:grpChg>
        <pc:graphicFrameChg chg="mod">
          <ac:chgData name="Sandoz Thierry" userId="26ac4ec8-7282-4265-8e35-6d233c8d09a2" providerId="ADAL" clId="{3520E0A9-0516-4E16-A8C0-FF28EF30BD79}" dt="2021-04-21T20:40:28.679" v="2241" actId="20577"/>
          <ac:graphicFrameMkLst>
            <pc:docMk/>
            <pc:sldMk cId="3740714241" sldId="260"/>
            <ac:graphicFrameMk id="9" creationId="{A3497B7B-2755-48C0-B179-3B12DCA4ECB7}"/>
          </ac:graphicFrameMkLst>
        </pc:graphicFrameChg>
      </pc:sldChg>
      <pc:sldChg chg="modSp mod">
        <pc:chgData name="Sandoz Thierry" userId="26ac4ec8-7282-4265-8e35-6d233c8d09a2" providerId="ADAL" clId="{3520E0A9-0516-4E16-A8C0-FF28EF30BD79}" dt="2021-04-21T20:38:59.440" v="2212" actId="113"/>
        <pc:sldMkLst>
          <pc:docMk/>
          <pc:sldMk cId="877168057" sldId="261"/>
        </pc:sldMkLst>
        <pc:spChg chg="mod">
          <ac:chgData name="Sandoz Thierry" userId="26ac4ec8-7282-4265-8e35-6d233c8d09a2" providerId="ADAL" clId="{3520E0A9-0516-4E16-A8C0-FF28EF30BD79}" dt="2021-04-18T20:49:36.468" v="275"/>
          <ac:spMkLst>
            <pc:docMk/>
            <pc:sldMk cId="877168057" sldId="261"/>
            <ac:spMk id="3" creationId="{00000000-0000-0000-0000-000000000000}"/>
          </ac:spMkLst>
        </pc:spChg>
        <pc:spChg chg="mod">
          <ac:chgData name="Sandoz Thierry" userId="26ac4ec8-7282-4265-8e35-6d233c8d09a2" providerId="ADAL" clId="{3520E0A9-0516-4E16-A8C0-FF28EF30BD79}" dt="2021-04-18T20:49:36.468" v="275"/>
          <ac:spMkLst>
            <pc:docMk/>
            <pc:sldMk cId="877168057" sldId="261"/>
            <ac:spMk id="4" creationId="{0357A53A-6424-452C-B5CA-6B8001873341}"/>
          </ac:spMkLst>
        </pc:spChg>
        <pc:spChg chg="mod">
          <ac:chgData name="Sandoz Thierry" userId="26ac4ec8-7282-4265-8e35-6d233c8d09a2" providerId="ADAL" clId="{3520E0A9-0516-4E16-A8C0-FF28EF30BD79}" dt="2021-04-21T20:38:59.440" v="2212" actId="113"/>
          <ac:spMkLst>
            <pc:docMk/>
            <pc:sldMk cId="877168057" sldId="261"/>
            <ac:spMk id="5" creationId="{F8A9DFD1-6DB4-49FD-9DA9-4FBCFA6EF93B}"/>
          </ac:spMkLst>
        </pc:spChg>
      </pc:sldChg>
      <pc:sldChg chg="addSp delSp modSp mod">
        <pc:chgData name="Sandoz Thierry" userId="26ac4ec8-7282-4265-8e35-6d233c8d09a2" providerId="ADAL" clId="{3520E0A9-0516-4E16-A8C0-FF28EF30BD79}" dt="2021-04-21T20:39:25.202" v="2220" actId="1076"/>
        <pc:sldMkLst>
          <pc:docMk/>
          <pc:sldMk cId="3089536152" sldId="262"/>
        </pc:sldMkLst>
        <pc:spChg chg="del mod">
          <ac:chgData name="Sandoz Thierry" userId="26ac4ec8-7282-4265-8e35-6d233c8d09a2" providerId="ADAL" clId="{3520E0A9-0516-4E16-A8C0-FF28EF30BD79}" dt="2021-04-18T21:24:44.945" v="528" actId="478"/>
          <ac:spMkLst>
            <pc:docMk/>
            <pc:sldMk cId="3089536152" sldId="262"/>
            <ac:spMk id="3" creationId="{00000000-0000-0000-0000-000000000000}"/>
          </ac:spMkLst>
        </pc:spChg>
        <pc:spChg chg="mod">
          <ac:chgData name="Sandoz Thierry" userId="26ac4ec8-7282-4265-8e35-6d233c8d09a2" providerId="ADAL" clId="{3520E0A9-0516-4E16-A8C0-FF28EF30BD79}" dt="2021-04-21T20:08:09.595" v="1967"/>
          <ac:spMkLst>
            <pc:docMk/>
            <pc:sldMk cId="3089536152" sldId="262"/>
            <ac:spMk id="4" creationId="{C778B9D4-F276-403C-9661-219F1BE7CA87}"/>
          </ac:spMkLst>
        </pc:spChg>
        <pc:spChg chg="mod">
          <ac:chgData name="Sandoz Thierry" userId="26ac4ec8-7282-4265-8e35-6d233c8d09a2" providerId="ADAL" clId="{3520E0A9-0516-4E16-A8C0-FF28EF30BD79}" dt="2021-04-21T20:39:25.202" v="2220" actId="1076"/>
          <ac:spMkLst>
            <pc:docMk/>
            <pc:sldMk cId="3089536152" sldId="262"/>
            <ac:spMk id="5" creationId="{C7F0D1F5-6083-46BC-8A41-84CE5ADB957F}"/>
          </ac:spMkLst>
        </pc:spChg>
        <pc:spChg chg="mod">
          <ac:chgData name="Sandoz Thierry" userId="26ac4ec8-7282-4265-8e35-6d233c8d09a2" providerId="ADAL" clId="{3520E0A9-0516-4E16-A8C0-FF28EF30BD79}" dt="2021-04-18T21:24:45.264" v="529"/>
          <ac:spMkLst>
            <pc:docMk/>
            <pc:sldMk cId="3089536152" sldId="262"/>
            <ac:spMk id="7" creationId="{D04A6E89-6A3A-46A2-ACEC-2592464464E4}"/>
          </ac:spMkLst>
        </pc:spChg>
        <pc:spChg chg="mod">
          <ac:chgData name="Sandoz Thierry" userId="26ac4ec8-7282-4265-8e35-6d233c8d09a2" providerId="ADAL" clId="{3520E0A9-0516-4E16-A8C0-FF28EF30BD79}" dt="2021-04-18T21:24:45.264" v="529"/>
          <ac:spMkLst>
            <pc:docMk/>
            <pc:sldMk cId="3089536152" sldId="262"/>
            <ac:spMk id="8" creationId="{DD53EEF6-35F1-4E20-87A0-EE803BA3155D}"/>
          </ac:spMkLst>
        </pc:spChg>
        <pc:spChg chg="mod">
          <ac:chgData name="Sandoz Thierry" userId="26ac4ec8-7282-4265-8e35-6d233c8d09a2" providerId="ADAL" clId="{3520E0A9-0516-4E16-A8C0-FF28EF30BD79}" dt="2021-04-18T21:24:45.264" v="529"/>
          <ac:spMkLst>
            <pc:docMk/>
            <pc:sldMk cId="3089536152" sldId="262"/>
            <ac:spMk id="9" creationId="{538BF8EB-F30C-4CB1-A9ED-DF6F6208098E}"/>
          </ac:spMkLst>
        </pc:spChg>
        <pc:spChg chg="mod">
          <ac:chgData name="Sandoz Thierry" userId="26ac4ec8-7282-4265-8e35-6d233c8d09a2" providerId="ADAL" clId="{3520E0A9-0516-4E16-A8C0-FF28EF30BD79}" dt="2021-04-18T21:24:45.264" v="529"/>
          <ac:spMkLst>
            <pc:docMk/>
            <pc:sldMk cId="3089536152" sldId="262"/>
            <ac:spMk id="10" creationId="{22BDB471-9A03-499B-9A81-D2C8B0E942FA}"/>
          </ac:spMkLst>
        </pc:spChg>
        <pc:spChg chg="mod">
          <ac:chgData name="Sandoz Thierry" userId="26ac4ec8-7282-4265-8e35-6d233c8d09a2" providerId="ADAL" clId="{3520E0A9-0516-4E16-A8C0-FF28EF30BD79}" dt="2021-04-18T21:24:45.264" v="529"/>
          <ac:spMkLst>
            <pc:docMk/>
            <pc:sldMk cId="3089536152" sldId="262"/>
            <ac:spMk id="11" creationId="{C8631D34-B446-4115-8149-89CC54B05580}"/>
          </ac:spMkLst>
        </pc:spChg>
        <pc:grpChg chg="add mod">
          <ac:chgData name="Sandoz Thierry" userId="26ac4ec8-7282-4265-8e35-6d233c8d09a2" providerId="ADAL" clId="{3520E0A9-0516-4E16-A8C0-FF28EF30BD79}" dt="2021-04-18T21:28:31.750" v="552" actId="1076"/>
          <ac:grpSpMkLst>
            <pc:docMk/>
            <pc:sldMk cId="3089536152" sldId="262"/>
            <ac:grpSpMk id="6" creationId="{8CEE5F35-572A-4AB7-A5A0-36DB09B7D757}"/>
          </ac:grpSpMkLst>
        </pc:grpChg>
        <pc:picChg chg="add del mod modCrop">
          <ac:chgData name="Sandoz Thierry" userId="26ac4ec8-7282-4265-8e35-6d233c8d09a2" providerId="ADAL" clId="{3520E0A9-0516-4E16-A8C0-FF28EF30BD79}" dt="2021-04-18T21:27:25.118" v="546" actId="478"/>
          <ac:picMkLst>
            <pc:docMk/>
            <pc:sldMk cId="3089536152" sldId="262"/>
            <ac:picMk id="12" creationId="{46B6F848-5939-48E5-BFB3-2A4F9C4F8439}"/>
          </ac:picMkLst>
        </pc:picChg>
        <pc:picChg chg="add mod">
          <ac:chgData name="Sandoz Thierry" userId="26ac4ec8-7282-4265-8e35-6d233c8d09a2" providerId="ADAL" clId="{3520E0A9-0516-4E16-A8C0-FF28EF30BD79}" dt="2021-04-18T21:28:31.750" v="552" actId="1076"/>
          <ac:picMkLst>
            <pc:docMk/>
            <pc:sldMk cId="3089536152" sldId="262"/>
            <ac:picMk id="14" creationId="{4CDFBA82-F224-4E1A-8586-517283C859CE}"/>
          </ac:picMkLst>
        </pc:picChg>
      </pc:sldChg>
      <pc:sldChg chg="new del">
        <pc:chgData name="Sandoz Thierry" userId="26ac4ec8-7282-4265-8e35-6d233c8d09a2" providerId="ADAL" clId="{3520E0A9-0516-4E16-A8C0-FF28EF30BD79}" dt="2021-04-18T20:45:12.268" v="227" actId="680"/>
        <pc:sldMkLst>
          <pc:docMk/>
          <pc:sldMk cId="159931873" sldId="263"/>
        </pc:sldMkLst>
      </pc:sldChg>
      <pc:sldChg chg="addSp delSp modSp add mod">
        <pc:chgData name="Sandoz Thierry" userId="26ac4ec8-7282-4265-8e35-6d233c8d09a2" providerId="ADAL" clId="{3520E0A9-0516-4E16-A8C0-FF28EF30BD79}" dt="2021-04-21T20:41:37.884" v="2251" actId="113"/>
        <pc:sldMkLst>
          <pc:docMk/>
          <pc:sldMk cId="1695703378" sldId="263"/>
        </pc:sldMkLst>
        <pc:spChg chg="del mod">
          <ac:chgData name="Sandoz Thierry" userId="26ac4ec8-7282-4265-8e35-6d233c8d09a2" providerId="ADAL" clId="{3520E0A9-0516-4E16-A8C0-FF28EF30BD79}" dt="2021-04-18T20:46:57.950" v="256" actId="478"/>
          <ac:spMkLst>
            <pc:docMk/>
            <pc:sldMk cId="1695703378" sldId="263"/>
            <ac:spMk id="3" creationId="{00000000-0000-0000-0000-000000000000}"/>
          </ac:spMkLst>
        </pc:spChg>
        <pc:spChg chg="mod">
          <ac:chgData name="Sandoz Thierry" userId="26ac4ec8-7282-4265-8e35-6d233c8d09a2" providerId="ADAL" clId="{3520E0A9-0516-4E16-A8C0-FF28EF30BD79}" dt="2021-04-21T20:08:09.595" v="1967"/>
          <ac:spMkLst>
            <pc:docMk/>
            <pc:sldMk cId="1695703378" sldId="263"/>
            <ac:spMk id="4" creationId="{7A6A81E2-419C-4ADC-A742-9DEE829C0520}"/>
          </ac:spMkLst>
        </pc:spChg>
        <pc:spChg chg="mod">
          <ac:chgData name="Sandoz Thierry" userId="26ac4ec8-7282-4265-8e35-6d233c8d09a2" providerId="ADAL" clId="{3520E0A9-0516-4E16-A8C0-FF28EF30BD79}" dt="2021-04-21T20:41:37.884" v="2251" actId="113"/>
          <ac:spMkLst>
            <pc:docMk/>
            <pc:sldMk cId="1695703378" sldId="263"/>
            <ac:spMk id="7" creationId="{B875EC37-58B3-4AB1-AD12-EBED5BC6BDB1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8" creationId="{EDB2458E-1E8F-40B8-A7F8-4587AF27A134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10" creationId="{E42C3FF0-4DB2-4EC6-94EE-2672A5F450B2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12" creationId="{84EE1180-7DA6-49CB-A382-541C2B6772E7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14" creationId="{70285E0C-6190-401A-A780-6DE9E477391C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15" creationId="{19134F5D-1D25-45EB-91AD-DD11E3DD4237}"/>
          </ac:spMkLst>
        </pc:spChg>
        <pc:spChg chg="add del mod">
          <ac:chgData name="Sandoz Thierry" userId="26ac4ec8-7282-4265-8e35-6d233c8d09a2" providerId="ADAL" clId="{3520E0A9-0516-4E16-A8C0-FF28EF30BD79}" dt="2021-04-21T20:27:57.961" v="2135" actId="478"/>
          <ac:spMkLst>
            <pc:docMk/>
            <pc:sldMk cId="1695703378" sldId="263"/>
            <ac:spMk id="15" creationId="{5C998C08-792C-432B-A340-1C19BC2E86CD}"/>
          </ac:spMkLst>
        </pc:spChg>
        <pc:spChg chg="add del mod">
          <ac:chgData name="Sandoz Thierry" userId="26ac4ec8-7282-4265-8e35-6d233c8d09a2" providerId="ADAL" clId="{3520E0A9-0516-4E16-A8C0-FF28EF30BD79}" dt="2021-04-21T20:26:25.293" v="2098"/>
          <ac:spMkLst>
            <pc:docMk/>
            <pc:sldMk cId="1695703378" sldId="263"/>
            <ac:spMk id="16" creationId="{56BBEB92-459E-4D60-9289-6266B98539D9}"/>
          </ac:spMkLst>
        </pc:spChg>
        <pc:spChg chg="add mod">
          <ac:chgData name="Sandoz Thierry" userId="26ac4ec8-7282-4265-8e35-6d233c8d09a2" providerId="ADAL" clId="{3520E0A9-0516-4E16-A8C0-FF28EF30BD79}" dt="2021-04-21T20:37:51.830" v="2209" actId="1076"/>
          <ac:spMkLst>
            <pc:docMk/>
            <pc:sldMk cId="1695703378" sldId="263"/>
            <ac:spMk id="17" creationId="{222C6FE6-93F7-4C21-B049-13D26C7FBAD1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17" creationId="{28CC67C6-E4A3-4D90-AAC0-AF11F3051245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17" creationId="{E7382D60-1333-4EC3-86B6-9AD5143EF9D4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18" creationId="{C11691C9-0D54-4ACF-9537-B411DA601B13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19" creationId="{D24DE622-4F52-4B9C-AC44-6808CC8911D9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19" creationId="{DA7CED58-3944-4E4A-80D8-8F519A8DEF0C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20" creationId="{8D333244-FD2E-49EF-8ED0-0FD34506DFDD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21" creationId="{221FB95E-346F-4195-A2A9-49834D71EE4C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21" creationId="{829D77D4-3520-477A-A585-4F9C93FD3AB8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22" creationId="{0E52296E-53C1-4E4E-9EB8-FF27C6ADD096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23" creationId="{0CA93234-69BF-4903-B241-E34422DC455A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23" creationId="{5C14D447-512B-49D1-917E-354AB94D775B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24" creationId="{06D78CBE-AE7D-4AE3-9163-036F5FE0EAF4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26" creationId="{3A6ABB53-7380-43B3-8CEC-509514923EFC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27" creationId="{613ED6EE-E3E1-435D-94BB-6BFC4DEDF253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28" creationId="{101F1889-CD87-4CC5-B7C9-A6BBEDD07248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28" creationId="{548E0553-6839-42D7-9682-EF537A5495F5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29" creationId="{2F04DA8A-A375-4D7D-B1C4-80C05ACB31D3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30" creationId="{FAA8288B-4AC6-4796-9F86-41D98E517681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31" creationId="{7927CC55-76DD-41FC-8B21-87A2A902C509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32" creationId="{32227F70-9DF0-48C2-8887-A5EDDD2B2E5F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32" creationId="{C9A6851A-B308-4C30-A421-8ECC9CAB81DC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33" creationId="{3CBDD19E-BB7C-4DB4-AE40-D8E8DEE7C226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34" creationId="{02308435-B40A-4B9B-9710-5E21EA166168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36" creationId="{8598A636-595C-4122-B964-70FB05ED782B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37" creationId="{9ADCBDEB-35E6-4CE9-8D0A-708F27667341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40" creationId="{12F9B0EF-53C0-4558-A183-1B8D46330CCF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41" creationId="{CDA67F2D-F702-404B-A7A2-7F7ABFD13FD2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42" creationId="{EE782F02-8B7E-4FCB-BCE8-DE642EE90C50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43" creationId="{24D23035-7A19-49A3-A2D3-163F1BAE8F91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43" creationId="{A399AF3A-CA4E-40F0-B08A-B49DE83B4786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44" creationId="{FD624D78-484A-4F0C-87E4-8E012B5AA6F2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45" creationId="{31D40671-CC2B-43A4-A29D-9EA956ABF815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45" creationId="{4EB28961-FBBF-4356-A5E0-057EC1DD8257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46" creationId="{139AC183-E76E-41E8-ACC4-5C9AB7AFBED1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49" creationId="{9F6E8C5F-505D-44E3-96B3-BA5E8D1E78EE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52" creationId="{40B1042B-0CA7-4AD3-AC22-FD872B83E59D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53" creationId="{23C64297-ED86-4E1A-A89A-E294649542A0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53" creationId="{A9193F4D-5640-4663-B086-DF0C3A7B05FC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54" creationId="{2A42B5A5-0182-41B6-B46D-6616B3B19DDF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55" creationId="{E12EAEAF-2979-432E-AA73-C71E9B76DAA0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55" creationId="{F5FB7C1F-EBD8-450D-80A3-826D333CEBD7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56" creationId="{FCB9FE77-C08F-440F-A2F5-E991A32150EF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57" creationId="{8269A519-837C-4A8D-8E78-86AA7847FE6F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58" creationId="{B4AC2A29-2DE2-4705-9ED9-013F30771F24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59" creationId="{91AF420E-D5FD-4F4B-A2DB-7D9C6D52DFAC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60" creationId="{17A3407E-0AEF-4C1F-906F-CB61CBF217D5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61" creationId="{FCF80A7C-A748-4B36-8395-454C69093EE2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62" creationId="{844457B4-0369-4CA9-B148-863148F40944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62" creationId="{AAB9C083-C8BB-498A-B466-3546E7877AC8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63" creationId="{4CFAADE3-4A0D-4706-9B77-4F39192E3BBF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64" creationId="{0C194AE2-6AF5-4B8E-B351-86C3C194634B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64" creationId="{65D2208D-78F1-4C14-A82F-E7B86EFE9EFF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65" creationId="{8997F963-CB75-44FF-ACAE-36A10E9B13A4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66" creationId="{249AF7F8-D278-4DC1-B2DA-E6BF9DB7E70B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67" creationId="{884DB509-7C63-413C-932E-99501F7E31FF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67" creationId="{F8CF4BBA-CDF1-425F-91F3-FAD76B438C4C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68" creationId="{8A358620-2EB1-4393-B904-98A5DA758751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68" creationId="{E9914711-960C-4942-8081-0833E5F52B66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69" creationId="{6397949A-9D0E-4ACD-A02A-A46B0A035D8D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69" creationId="{F316D5CC-05EF-4D2D-87FF-6B4D8E0A05CD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70" creationId="{2AF9C1CE-CA3C-4237-9B6E-F2AC0B0A9C90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70" creationId="{FE6DD453-1572-4609-86D1-35726A96566B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71" creationId="{62C8F591-3A81-43C5-BDD2-F54B7DCBE572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71" creationId="{6D683751-C94E-4DBC-92F2-9A29A83ABCCF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72" creationId="{28F17737-B420-45A7-B7F8-F09FB3630C0A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73" creationId="{100EB343-5D9D-41D1-A80B-60BD6AB7F6CC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73" creationId="{9E6912DE-DEFF-467A-B8DF-7618D05B2B9B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74" creationId="{B38D392B-514A-454E-96F4-F7B4875FF781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76" creationId="{68C5777B-1477-4EE6-AC6E-44FF016DD2F5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76" creationId="{C80D140D-852C-4CE3-B311-6F5188CFBF5B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77" creationId="{48072E76-BFD2-455D-A43A-3DB3AC03BEB8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78" creationId="{17BE83B9-2F1D-420A-B1D4-F2C400204BA9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79" creationId="{50C9B3A4-C51F-4442-A3B2-A2B8B46E4F0A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80" creationId="{C69A8D87-5327-4C04-AB3A-5442052F15CA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81" creationId="{44CBB270-42B1-4FE5-B827-5B410C5BEDB8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82" creationId="{78581663-1858-4CE3-A30D-7738835D6831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83" creationId="{F55ADB22-A6BA-4D01-8C36-C86649AC8B62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85" creationId="{07965F4A-5CC2-4233-945C-58282DCF35C7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86" creationId="{7B817423-EDD7-4B24-893D-CE2498D68D02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87" creationId="{FB63423B-EE06-4C6D-9398-F247C8709897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88" creationId="{649213C4-C7E1-48BB-9BDF-6145139995B5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90" creationId="{8103FA3A-4243-49C1-9206-5F01DC663803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95" creationId="{18AF3A8C-4FE6-4466-8462-D67C9144F8FA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95" creationId="{C12EE4F6-98AD-4651-8D86-C19EEB64E516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96" creationId="{250647D0-E8CB-4F83-9E0A-C693C2A316EF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97" creationId="{59C9518A-E425-4CCF-8993-50178CB8B485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97" creationId="{A04B2A01-D108-40C6-A710-C608CDF5CBAD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98" creationId="{CD5263E9-FF77-4297-A81B-61894F536E65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100" creationId="{92DB82C2-BFEC-47FB-92DE-83325F4A8BE4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101" creationId="{D3990D30-1E87-4BEA-8BF1-FF95B7CD92E5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104" creationId="{427FDCEC-C60A-456D-BF03-CE972030AC17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106" creationId="{2DC27153-D31E-4677-8911-023FBE9111A2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107" creationId="{5A6A17D8-1D5A-4FBC-AD00-9AB48B2B9CCC}"/>
          </ac:spMkLst>
        </pc:spChg>
        <pc:spChg chg="add del mod">
          <ac:chgData name="Sandoz Thierry" userId="26ac4ec8-7282-4265-8e35-6d233c8d09a2" providerId="ADAL" clId="{3520E0A9-0516-4E16-A8C0-FF28EF30BD79}" dt="2021-04-18T20:48:14.559" v="265"/>
          <ac:spMkLst>
            <pc:docMk/>
            <pc:sldMk cId="1695703378" sldId="263"/>
            <ac:spMk id="108" creationId="{C4E68BF6-3AF8-4627-BC72-20C2B6594DFD}"/>
          </ac:spMkLst>
        </pc:spChg>
        <pc:spChg chg="add mod">
          <ac:chgData name="Sandoz Thierry" userId="26ac4ec8-7282-4265-8e35-6d233c8d09a2" providerId="ADAL" clId="{3520E0A9-0516-4E16-A8C0-FF28EF30BD79}" dt="2021-04-21T20:27:36.702" v="2129" actId="1076"/>
          <ac:spMkLst>
            <pc:docMk/>
            <pc:sldMk cId="1695703378" sldId="263"/>
            <ac:spMk id="109" creationId="{681D518C-9A27-477C-B831-6FF6EC6FC32F}"/>
          </ac:spMkLst>
        </pc:spChg>
        <pc:spChg chg="add mod">
          <ac:chgData name="Sandoz Thierry" userId="26ac4ec8-7282-4265-8e35-6d233c8d09a2" providerId="ADAL" clId="{3520E0A9-0516-4E16-A8C0-FF28EF30BD79}" dt="2021-04-21T20:37:51.830" v="2209" actId="1076"/>
          <ac:spMkLst>
            <pc:docMk/>
            <pc:sldMk cId="1695703378" sldId="263"/>
            <ac:spMk id="110" creationId="{0B2285A9-C22D-4939-9929-08C79DBC3D73}"/>
          </ac:spMkLst>
        </pc:spChg>
        <pc:spChg chg="add del">
          <ac:chgData name="Sandoz Thierry" userId="26ac4ec8-7282-4265-8e35-6d233c8d09a2" providerId="ADAL" clId="{3520E0A9-0516-4E16-A8C0-FF28EF30BD79}" dt="2021-04-18T21:05:55.848" v="408" actId="478"/>
          <ac:spMkLst>
            <pc:docMk/>
            <pc:sldMk cId="1695703378" sldId="263"/>
            <ac:spMk id="111" creationId="{274DCC3C-CD7C-48DE-8CE6-A448B32DF3A5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111" creationId="{955805BE-70CB-46E7-8930-2696731CB32C}"/>
          </ac:spMkLst>
        </pc:spChg>
        <pc:spChg chg="add mod">
          <ac:chgData name="Sandoz Thierry" userId="26ac4ec8-7282-4265-8e35-6d233c8d09a2" providerId="ADAL" clId="{3520E0A9-0516-4E16-A8C0-FF28EF30BD79}" dt="2021-04-21T20:37:51.830" v="2209" actId="1076"/>
          <ac:spMkLst>
            <pc:docMk/>
            <pc:sldMk cId="1695703378" sldId="263"/>
            <ac:spMk id="112" creationId="{D5BFBE84-568B-43D9-B7DA-E908B88CB9C6}"/>
          </ac:spMkLst>
        </pc:spChg>
        <pc:spChg chg="add mod">
          <ac:chgData name="Sandoz Thierry" userId="26ac4ec8-7282-4265-8e35-6d233c8d09a2" providerId="ADAL" clId="{3520E0A9-0516-4E16-A8C0-FF28EF30BD79}" dt="2021-04-21T20:37:51.830" v="2209" actId="1076"/>
          <ac:spMkLst>
            <pc:docMk/>
            <pc:sldMk cId="1695703378" sldId="263"/>
            <ac:spMk id="113" creationId="{D580D370-0373-4D3D-AB5A-D76F11842532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114" creationId="{46E9E1B4-6EB1-46D4-B2DF-620776B8B334}"/>
          </ac:spMkLst>
        </pc:spChg>
        <pc:spChg chg="add del mod">
          <ac:chgData name="Sandoz Thierry" userId="26ac4ec8-7282-4265-8e35-6d233c8d09a2" providerId="ADAL" clId="{3520E0A9-0516-4E16-A8C0-FF28EF30BD79}" dt="2021-04-18T21:07:13.908" v="419" actId="478"/>
          <ac:spMkLst>
            <pc:docMk/>
            <pc:sldMk cId="1695703378" sldId="263"/>
            <ac:spMk id="114" creationId="{A4657E7E-E62C-4F84-A521-A76C906886A5}"/>
          </ac:spMkLst>
        </pc:spChg>
        <pc:spChg chg="add mod ord">
          <ac:chgData name="Sandoz Thierry" userId="26ac4ec8-7282-4265-8e35-6d233c8d09a2" providerId="ADAL" clId="{3520E0A9-0516-4E16-A8C0-FF28EF30BD79}" dt="2021-04-21T20:37:51.830" v="2209" actId="1076"/>
          <ac:spMkLst>
            <pc:docMk/>
            <pc:sldMk cId="1695703378" sldId="263"/>
            <ac:spMk id="115" creationId="{7922DB34-3245-4417-901C-82312B4A84A9}"/>
          </ac:spMkLst>
        </pc:spChg>
        <pc:spChg chg="add mod">
          <ac:chgData name="Sandoz Thierry" userId="26ac4ec8-7282-4265-8e35-6d233c8d09a2" providerId="ADAL" clId="{3520E0A9-0516-4E16-A8C0-FF28EF30BD79}" dt="2021-04-21T20:37:51.830" v="2209" actId="1076"/>
          <ac:spMkLst>
            <pc:docMk/>
            <pc:sldMk cId="1695703378" sldId="263"/>
            <ac:spMk id="116" creationId="{F8C78E20-2730-435D-8B8E-DD14DDFCBB93}"/>
          </ac:spMkLst>
        </pc:spChg>
        <pc:spChg chg="add mod">
          <ac:chgData name="Sandoz Thierry" userId="26ac4ec8-7282-4265-8e35-6d233c8d09a2" providerId="ADAL" clId="{3520E0A9-0516-4E16-A8C0-FF28EF30BD79}" dt="2021-04-21T20:37:51.830" v="2209" actId="1076"/>
          <ac:spMkLst>
            <pc:docMk/>
            <pc:sldMk cId="1695703378" sldId="263"/>
            <ac:spMk id="117" creationId="{5FA1AA21-9273-421F-8A01-8A722C4DD586}"/>
          </ac:spMkLst>
        </pc:spChg>
        <pc:spChg chg="add del mod">
          <ac:chgData name="Sandoz Thierry" userId="26ac4ec8-7282-4265-8e35-6d233c8d09a2" providerId="ADAL" clId="{3520E0A9-0516-4E16-A8C0-FF28EF30BD79}" dt="2021-04-18T21:08:20.870" v="432" actId="478"/>
          <ac:spMkLst>
            <pc:docMk/>
            <pc:sldMk cId="1695703378" sldId="263"/>
            <ac:spMk id="118" creationId="{A00DAAE9-A96D-4F12-80BC-AD815D8AABC3}"/>
          </ac:spMkLst>
        </pc:spChg>
        <pc:spChg chg="add del mod">
          <ac:chgData name="Sandoz Thierry" userId="26ac4ec8-7282-4265-8e35-6d233c8d09a2" providerId="ADAL" clId="{3520E0A9-0516-4E16-A8C0-FF28EF30BD79}" dt="2021-04-18T21:08:20.402" v="431" actId="478"/>
          <ac:spMkLst>
            <pc:docMk/>
            <pc:sldMk cId="1695703378" sldId="263"/>
            <ac:spMk id="119" creationId="{DD98D65D-8F29-4782-9A86-5B71A2E5DC98}"/>
          </ac:spMkLst>
        </pc:spChg>
        <pc:spChg chg="add del mod">
          <ac:chgData name="Sandoz Thierry" userId="26ac4ec8-7282-4265-8e35-6d233c8d09a2" providerId="ADAL" clId="{3520E0A9-0516-4E16-A8C0-FF28EF30BD79}" dt="2021-04-18T21:16:58.349" v="463" actId="478"/>
          <ac:spMkLst>
            <pc:docMk/>
            <pc:sldMk cId="1695703378" sldId="263"/>
            <ac:spMk id="120" creationId="{B983C83B-B51C-4E64-9432-DB71789EAF28}"/>
          </ac:spMkLst>
        </pc:spChg>
        <pc:spChg chg="add del mod">
          <ac:chgData name="Sandoz Thierry" userId="26ac4ec8-7282-4265-8e35-6d233c8d09a2" providerId="ADAL" clId="{3520E0A9-0516-4E16-A8C0-FF28EF30BD79}" dt="2021-04-21T20:37:51.830" v="2209" actId="1076"/>
          <ac:spMkLst>
            <pc:docMk/>
            <pc:sldMk cId="1695703378" sldId="263"/>
            <ac:spMk id="121" creationId="{C4A483A6-B28D-4819-8FF2-6887904AEDB0}"/>
          </ac:spMkLst>
        </pc:spChg>
        <pc:spChg chg="add del mod">
          <ac:chgData name="Sandoz Thierry" userId="26ac4ec8-7282-4265-8e35-6d233c8d09a2" providerId="ADAL" clId="{3520E0A9-0516-4E16-A8C0-FF28EF30BD79}" dt="2021-04-21T20:26:30.271" v="2100" actId="478"/>
          <ac:spMkLst>
            <pc:docMk/>
            <pc:sldMk cId="1695703378" sldId="263"/>
            <ac:spMk id="122" creationId="{C435851C-41AA-4C85-8C9B-3EFD204FE4D2}"/>
          </ac:spMkLst>
        </pc:spChg>
        <pc:spChg chg="add del mod">
          <ac:chgData name="Sandoz Thierry" userId="26ac4ec8-7282-4265-8e35-6d233c8d09a2" providerId="ADAL" clId="{3520E0A9-0516-4E16-A8C0-FF28EF30BD79}" dt="2021-04-21T20:37:51.830" v="2209" actId="1076"/>
          <ac:spMkLst>
            <pc:docMk/>
            <pc:sldMk cId="1695703378" sldId="263"/>
            <ac:spMk id="123" creationId="{8C1FD4C7-5A5A-4EC8-A2B9-E1A7F8B403B0}"/>
          </ac:spMkLst>
        </pc:spChg>
        <pc:spChg chg="add mod">
          <ac:chgData name="Sandoz Thierry" userId="26ac4ec8-7282-4265-8e35-6d233c8d09a2" providerId="ADAL" clId="{3520E0A9-0516-4E16-A8C0-FF28EF30BD79}" dt="2021-04-21T20:37:51.830" v="2209" actId="1076"/>
          <ac:spMkLst>
            <pc:docMk/>
            <pc:sldMk cId="1695703378" sldId="263"/>
            <ac:spMk id="124" creationId="{989F23C3-8B95-457F-AB87-89ECB1AADF2C}"/>
          </ac:spMkLst>
        </pc:spChg>
        <pc:spChg chg="add del mod">
          <ac:chgData name="Sandoz Thierry" userId="26ac4ec8-7282-4265-8e35-6d233c8d09a2" providerId="ADAL" clId="{3520E0A9-0516-4E16-A8C0-FF28EF30BD79}" dt="2021-04-19T15:22:36.707" v="691"/>
          <ac:spMkLst>
            <pc:docMk/>
            <pc:sldMk cId="1695703378" sldId="263"/>
            <ac:spMk id="128" creationId="{0292DD91-E2FB-4C04-80B9-8C3A57EE4332}"/>
          </ac:spMkLst>
        </pc:spChg>
        <pc:grpChg chg="add del mod">
          <ac:chgData name="Sandoz Thierry" userId="26ac4ec8-7282-4265-8e35-6d233c8d09a2" providerId="ADAL" clId="{3520E0A9-0516-4E16-A8C0-FF28EF30BD79}" dt="2021-04-18T20:48:14.559" v="265"/>
          <ac:grpSpMkLst>
            <pc:docMk/>
            <pc:sldMk cId="1695703378" sldId="263"/>
            <ac:grpSpMk id="29" creationId="{CEE36C59-200C-41D9-9BEB-05A93FCD294A}"/>
          </ac:grpSpMkLst>
        </pc:grpChg>
        <pc:grpChg chg="add del mod">
          <ac:chgData name="Sandoz Thierry" userId="26ac4ec8-7282-4265-8e35-6d233c8d09a2" providerId="ADAL" clId="{3520E0A9-0516-4E16-A8C0-FF28EF30BD79}" dt="2021-04-19T15:22:36.707" v="691"/>
          <ac:grpSpMkLst>
            <pc:docMk/>
            <pc:sldMk cId="1695703378" sldId="263"/>
            <ac:grpSpMk id="38" creationId="{2562108E-88E4-421A-A8AE-4CFE372AEAFE}"/>
          </ac:grpSpMkLst>
        </pc:grpChg>
        <pc:grpChg chg="add del mod">
          <ac:chgData name="Sandoz Thierry" userId="26ac4ec8-7282-4265-8e35-6d233c8d09a2" providerId="ADAL" clId="{3520E0A9-0516-4E16-A8C0-FF28EF30BD79}" dt="2021-04-18T20:48:14.559" v="265"/>
          <ac:grpSpMkLst>
            <pc:docMk/>
            <pc:sldMk cId="1695703378" sldId="263"/>
            <ac:grpSpMk id="47" creationId="{A2CC489D-2B52-42F2-8F07-A03079DC832A}"/>
          </ac:grpSpMkLst>
        </pc:grpChg>
        <pc:grpChg chg="add del mod">
          <ac:chgData name="Sandoz Thierry" userId="26ac4ec8-7282-4265-8e35-6d233c8d09a2" providerId="ADAL" clId="{3520E0A9-0516-4E16-A8C0-FF28EF30BD79}" dt="2021-04-18T20:48:14.559" v="265"/>
          <ac:grpSpMkLst>
            <pc:docMk/>
            <pc:sldMk cId="1695703378" sldId="263"/>
            <ac:grpSpMk id="50" creationId="{8372A685-98A5-4074-A44B-05EE64F8751A}"/>
          </ac:grpSpMkLst>
        </pc:grpChg>
        <pc:grpChg chg="add del mod">
          <ac:chgData name="Sandoz Thierry" userId="26ac4ec8-7282-4265-8e35-6d233c8d09a2" providerId="ADAL" clId="{3520E0A9-0516-4E16-A8C0-FF28EF30BD79}" dt="2021-04-19T15:22:36.707" v="691"/>
          <ac:grpSpMkLst>
            <pc:docMk/>
            <pc:sldMk cId="1695703378" sldId="263"/>
            <ac:grpSpMk id="56" creationId="{7A4D3F49-64FE-4521-984B-B5F0AE74283F}"/>
          </ac:grpSpMkLst>
        </pc:grpChg>
        <pc:grpChg chg="add del mod">
          <ac:chgData name="Sandoz Thierry" userId="26ac4ec8-7282-4265-8e35-6d233c8d09a2" providerId="ADAL" clId="{3520E0A9-0516-4E16-A8C0-FF28EF30BD79}" dt="2021-04-19T15:22:36.707" v="691"/>
          <ac:grpSpMkLst>
            <pc:docMk/>
            <pc:sldMk cId="1695703378" sldId="263"/>
            <ac:grpSpMk id="59" creationId="{FA48F528-4B09-4AF0-ADD8-21FCA93EBF08}"/>
          </ac:grpSpMkLst>
        </pc:grpChg>
        <pc:picChg chg="add del mod">
          <ac:chgData name="Sandoz Thierry" userId="26ac4ec8-7282-4265-8e35-6d233c8d09a2" providerId="ADAL" clId="{3520E0A9-0516-4E16-A8C0-FF28EF30BD79}" dt="2021-04-18T20:54:59.942" v="276" actId="478"/>
          <ac:picMkLst>
            <pc:docMk/>
            <pc:sldMk cId="1695703378" sldId="263"/>
            <ac:picMk id="2" creationId="{82201A46-9A89-4F13-95D5-DA476E5F21F9}"/>
          </ac:picMkLst>
        </pc:picChg>
        <pc:picChg chg="add del mod">
          <ac:chgData name="Sandoz Thierry" userId="26ac4ec8-7282-4265-8e35-6d233c8d09a2" providerId="ADAL" clId="{3520E0A9-0516-4E16-A8C0-FF28EF30BD79}" dt="2021-04-21T20:35:54.523" v="2156" actId="21"/>
          <ac:picMkLst>
            <pc:docMk/>
            <pc:sldMk cId="1695703378" sldId="263"/>
            <ac:picMk id="3" creationId="{537EEA72-62EF-4339-8E98-BB2E20C52972}"/>
          </ac:picMkLst>
        </pc:picChg>
        <pc:picChg chg="add del mod">
          <ac:chgData name="Sandoz Thierry" userId="26ac4ec8-7282-4265-8e35-6d233c8d09a2" providerId="ADAL" clId="{3520E0A9-0516-4E16-A8C0-FF28EF30BD79}" dt="2021-04-18T20:47:25.753" v="261" actId="478"/>
          <ac:picMkLst>
            <pc:docMk/>
            <pc:sldMk cId="1695703378" sldId="263"/>
            <ac:picMk id="5" creationId="{E84F4E44-FC8A-4FF7-B669-19689DE1F238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6" creationId="{3789AADF-62B8-44E8-82E0-064CB0FF1CB2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9" creationId="{CEF57725-E094-4AE1-886F-1BBD0A084910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11" creationId="{B8C15622-BFD1-41C9-8F12-0170ABF2DF28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13" creationId="{B5AE68BF-E2B2-4FBE-8BA5-26954B2152A6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16" creationId="{108A7F59-C47E-4EB8-8986-B2B23110C446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16" creationId="{35B31C58-1D10-4260-A7F9-8A49715FA620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18" creationId="{7BE2A758-C13E-4B16-8470-401499A5924F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20" creationId="{E1411402-7578-440D-A14E-9A4CFC44C8F2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22" creationId="{105A82B1-7CE1-4897-ACF4-7AAC541AC068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24" creationId="{D17D6235-D45C-47D1-BE43-C3F20AE03C65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25" creationId="{6BAF612F-DDB6-4032-A581-F3C260E9EB6A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26" creationId="{96327967-5F88-4976-B6FA-5E787D5A92C1}"/>
          </ac:picMkLst>
        </pc:picChg>
        <pc:picChg chg="mod">
          <ac:chgData name="Sandoz Thierry" userId="26ac4ec8-7282-4265-8e35-6d233c8d09a2" providerId="ADAL" clId="{3520E0A9-0516-4E16-A8C0-FF28EF30BD79}" dt="2021-04-18T20:47:26.251" v="262"/>
          <ac:picMkLst>
            <pc:docMk/>
            <pc:sldMk cId="1695703378" sldId="263"/>
            <ac:picMk id="30" creationId="{50560248-58D6-4E56-BF1B-DCDE11E1E46D}"/>
          </ac:picMkLst>
        </pc:picChg>
        <pc:picChg chg="mod">
          <ac:chgData name="Sandoz Thierry" userId="26ac4ec8-7282-4265-8e35-6d233c8d09a2" providerId="ADAL" clId="{3520E0A9-0516-4E16-A8C0-FF28EF30BD79}" dt="2021-04-18T20:47:26.251" v="262"/>
          <ac:picMkLst>
            <pc:docMk/>
            <pc:sldMk cId="1695703378" sldId="263"/>
            <ac:picMk id="31" creationId="{88C99AF3-3888-4301-BDA9-58EF78A5E591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33" creationId="{0BFA7590-1C96-42E3-8C81-563AB416AED3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35" creationId="{F3DAA9FC-F9B3-40F0-AF4B-44DA6784CBFD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37" creationId="{E17C148C-C62E-424F-A711-F78B4F46EA97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38" creationId="{C8C3B296-F14F-4753-8477-C9F57195E4DF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39" creationId="{7ADE44D6-5DB5-4A95-AD4C-797BCD666ABA}"/>
          </ac:picMkLst>
        </pc:picChg>
        <pc:picChg chg="mod">
          <ac:chgData name="Sandoz Thierry" userId="26ac4ec8-7282-4265-8e35-6d233c8d09a2" providerId="ADAL" clId="{3520E0A9-0516-4E16-A8C0-FF28EF30BD79}" dt="2021-04-19T15:22:35.299" v="690"/>
          <ac:picMkLst>
            <pc:docMk/>
            <pc:sldMk cId="1695703378" sldId="263"/>
            <ac:picMk id="39" creationId="{AD66D713-94F8-4B5F-AC64-539B270B5C3B}"/>
          </ac:picMkLst>
        </pc:picChg>
        <pc:picChg chg="mod">
          <ac:chgData name="Sandoz Thierry" userId="26ac4ec8-7282-4265-8e35-6d233c8d09a2" providerId="ADAL" clId="{3520E0A9-0516-4E16-A8C0-FF28EF30BD79}" dt="2021-04-19T15:22:35.299" v="690"/>
          <ac:picMkLst>
            <pc:docMk/>
            <pc:sldMk cId="1695703378" sldId="263"/>
            <ac:picMk id="40" creationId="{27887A55-106A-4C15-AE8F-DB998B4B93E2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46" creationId="{9C003553-AE20-4894-9CBC-F2D12754C2E9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47" creationId="{0FEF585D-08F4-44E2-93C2-345DDC9318EB}"/>
          </ac:picMkLst>
        </pc:picChg>
        <pc:picChg chg="mod">
          <ac:chgData name="Sandoz Thierry" userId="26ac4ec8-7282-4265-8e35-6d233c8d09a2" providerId="ADAL" clId="{3520E0A9-0516-4E16-A8C0-FF28EF30BD79}" dt="2021-04-18T20:47:26.251" v="262"/>
          <ac:picMkLst>
            <pc:docMk/>
            <pc:sldMk cId="1695703378" sldId="263"/>
            <ac:picMk id="48" creationId="{3D46B319-5410-437A-B146-DC26C2DA2284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48" creationId="{7BDB600F-1CF1-47E9-936F-09DFEA56D178}"/>
          </ac:picMkLst>
        </pc:picChg>
        <pc:picChg chg="mod">
          <ac:chgData name="Sandoz Thierry" userId="26ac4ec8-7282-4265-8e35-6d233c8d09a2" providerId="ADAL" clId="{3520E0A9-0516-4E16-A8C0-FF28EF30BD79}" dt="2021-04-18T20:47:26.251" v="262"/>
          <ac:picMkLst>
            <pc:docMk/>
            <pc:sldMk cId="1695703378" sldId="263"/>
            <ac:picMk id="49" creationId="{A1D10E51-AB57-462E-B8D4-8FC2C420504A}"/>
          </ac:picMkLst>
        </pc:picChg>
        <pc:picChg chg="mod">
          <ac:chgData name="Sandoz Thierry" userId="26ac4ec8-7282-4265-8e35-6d233c8d09a2" providerId="ADAL" clId="{3520E0A9-0516-4E16-A8C0-FF28EF30BD79}" dt="2021-04-18T20:47:26.251" v="262"/>
          <ac:picMkLst>
            <pc:docMk/>
            <pc:sldMk cId="1695703378" sldId="263"/>
            <ac:picMk id="51" creationId="{E74A7115-343D-410E-B1BB-12C7F6E609BD}"/>
          </ac:picMkLst>
        </pc:picChg>
        <pc:picChg chg="mod">
          <ac:chgData name="Sandoz Thierry" userId="26ac4ec8-7282-4265-8e35-6d233c8d09a2" providerId="ADAL" clId="{3520E0A9-0516-4E16-A8C0-FF28EF30BD79}" dt="2021-04-18T20:47:26.251" v="262"/>
          <ac:picMkLst>
            <pc:docMk/>
            <pc:sldMk cId="1695703378" sldId="263"/>
            <ac:picMk id="52" creationId="{6E3D5E3D-3347-4878-8B31-231BA0C242B2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54" creationId="{1D3509BF-F107-4566-BE67-DF68B614A1B6}"/>
          </ac:picMkLst>
        </pc:picChg>
        <pc:picChg chg="mod">
          <ac:chgData name="Sandoz Thierry" userId="26ac4ec8-7282-4265-8e35-6d233c8d09a2" providerId="ADAL" clId="{3520E0A9-0516-4E16-A8C0-FF28EF30BD79}" dt="2021-04-19T15:22:35.299" v="690"/>
          <ac:picMkLst>
            <pc:docMk/>
            <pc:sldMk cId="1695703378" sldId="263"/>
            <ac:picMk id="57" creationId="{59C940F0-A8F9-4379-9F14-E71FCB7C7802}"/>
          </ac:picMkLst>
        </pc:picChg>
        <pc:picChg chg="mod">
          <ac:chgData name="Sandoz Thierry" userId="26ac4ec8-7282-4265-8e35-6d233c8d09a2" providerId="ADAL" clId="{3520E0A9-0516-4E16-A8C0-FF28EF30BD79}" dt="2021-04-19T15:22:35.299" v="690"/>
          <ac:picMkLst>
            <pc:docMk/>
            <pc:sldMk cId="1695703378" sldId="263"/>
            <ac:picMk id="58" creationId="{58C0B7F4-649C-4C55-96B6-4EF4257C3661}"/>
          </ac:picMkLst>
        </pc:picChg>
        <pc:picChg chg="mod">
          <ac:chgData name="Sandoz Thierry" userId="26ac4ec8-7282-4265-8e35-6d233c8d09a2" providerId="ADAL" clId="{3520E0A9-0516-4E16-A8C0-FF28EF30BD79}" dt="2021-04-19T15:22:35.299" v="690"/>
          <ac:picMkLst>
            <pc:docMk/>
            <pc:sldMk cId="1695703378" sldId="263"/>
            <ac:picMk id="60" creationId="{95D5A78A-112E-4780-BE3B-9523712B6DE6}"/>
          </ac:picMkLst>
        </pc:picChg>
        <pc:picChg chg="mod">
          <ac:chgData name="Sandoz Thierry" userId="26ac4ec8-7282-4265-8e35-6d233c8d09a2" providerId="ADAL" clId="{3520E0A9-0516-4E16-A8C0-FF28EF30BD79}" dt="2021-04-19T15:22:35.299" v="690"/>
          <ac:picMkLst>
            <pc:docMk/>
            <pc:sldMk cId="1695703378" sldId="263"/>
            <ac:picMk id="61" creationId="{7C0C5580-3C05-4D85-B179-8600023DA327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63" creationId="{9BD05FF8-93B6-4D19-BE94-BE3356A92579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65" creationId="{5DA52F9B-2199-4CEA-8EB5-B44BA8D63798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66" creationId="{4A67315F-E723-43B3-BC46-3D38619080BD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72" creationId="{5B88BDAA-1554-4E87-ABA5-C368213F96FF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74" creationId="{ECE12CC3-C297-4B61-B1AB-4F04C3EE77A0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75" creationId="{53988859-F8A9-496B-A403-613BCB760C61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75" creationId="{9A2CF027-FFDA-4B45-8B85-0629D89AFEF6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77" creationId="{331E52E6-9650-4CFC-97EB-96FEC9E1A0CC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78" creationId="{09C85040-B024-4E36-B6FA-67F174FD5D21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79" creationId="{995CCF62-E231-406A-AC3E-22858BB7FDA2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80" creationId="{9E701EA3-A352-48AD-924A-42543D878D2C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81" creationId="{2E8B6408-9CBC-4406-BCCF-6BA2AB78C7B1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82" creationId="{C438DDB2-D65A-4902-AA9E-AACED34BDA20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83" creationId="{194D6902-A119-44E1-B853-7D10B382944A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84" creationId="{A5466F75-02D4-42FF-A435-E9FB889DF81C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84" creationId="{D3894DBA-1EEE-4219-8D61-EB60AE83D211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85" creationId="{1015E5CD-E400-412E-90CA-6584242BE320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86" creationId="{4C6A12D9-6252-4258-8B1C-E35DE2908B07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87" creationId="{F5A04A40-B8D8-408A-A8FB-CF4E93055E2F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88" creationId="{EA909491-95D4-4A5E-AC42-81FD5469673D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89" creationId="{D21D822B-5588-430D-BF52-47D5D5A6AECB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89" creationId="{F8FF6358-29E4-4644-A1E0-DEF244ECB2AE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90" creationId="{F86E9D47-A583-4719-8D82-4847CD5F4F32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91" creationId="{195E2174-4A84-437D-87EE-B03CF0E5AAB3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91" creationId="{7BD4C232-9E08-4E89-A12A-F021EB7253CD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92" creationId="{518FBBD4-1803-474A-B448-585DA58D2A56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92" creationId="{8F47D3D4-7402-435A-8AB5-E442A40AC62C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93" creationId="{2BD79F5A-AE2D-4009-9403-29DD06A0BD54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93" creationId="{A57A53A6-6E83-4F53-9114-07397897ADDB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94" creationId="{E0A1868F-2FF3-4165-9FD7-0FC3DF66DC2E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94" creationId="{E42EF64D-1B4C-434E-AB68-7FC30EC61063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96" creationId="{AC110248-C89C-4516-AE2B-097681C82461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98" creationId="{A0C71C3D-677A-40C5-AFF2-D0C3F326873E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99" creationId="{8288A11A-2A65-4B61-A15C-F7B5960FE3F7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99" creationId="{E11AC22C-03FF-4C3E-98DF-5ADFEFD4781B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100" creationId="{B6F4F70E-ABC2-4429-908C-A5D024789186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101" creationId="{923F4F5F-52D5-487C-80F7-980567F4709F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102" creationId="{B6FCADCE-9542-4F31-ACFB-B3969E0656D8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102" creationId="{F72BA0EA-C97A-47A1-B47C-98BF5C4CE97E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103" creationId="{529BCF9B-E9EB-4F2E-8916-E8A64F38B62E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103" creationId="{96E4C0C6-EFF3-4C53-8936-1BA4251E264A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104" creationId="{09BDB834-64B1-4C6D-B7F1-1B575778999D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105" creationId="{18E1E615-04AE-4E35-8B70-0480F22F958D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105" creationId="{285A7DBE-E191-4681-A304-3DA4BBA0F7B8}"/>
          </ac:picMkLst>
        </pc:picChg>
        <pc:picChg chg="add del mod">
          <ac:chgData name="Sandoz Thierry" userId="26ac4ec8-7282-4265-8e35-6d233c8d09a2" providerId="ADAL" clId="{3520E0A9-0516-4E16-A8C0-FF28EF30BD79}" dt="2021-04-18T20:48:14.559" v="265"/>
          <ac:picMkLst>
            <pc:docMk/>
            <pc:sldMk cId="1695703378" sldId="263"/>
            <ac:picMk id="106" creationId="{AF188400-2C7D-40C8-9ADA-2A4F934FA0D5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108" creationId="{6A4C8D05-D2D0-42A0-B53B-7B7DC47730B7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118" creationId="{92A6AB80-592C-493B-9F8E-F3DBBB941AF3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119" creationId="{9A7438A8-60D1-46B1-9FD0-D69574668C14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120" creationId="{A685E8F7-49E8-452F-AC7F-7C09C7BCA8BE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125" creationId="{F0BCD2D1-0957-444E-812B-2ED8753A6460}"/>
          </ac:picMkLst>
        </pc:picChg>
        <pc:picChg chg="add del mod">
          <ac:chgData name="Sandoz Thierry" userId="26ac4ec8-7282-4265-8e35-6d233c8d09a2" providerId="ADAL" clId="{3520E0A9-0516-4E16-A8C0-FF28EF30BD79}" dt="2021-04-19T15:22:36.707" v="691"/>
          <ac:picMkLst>
            <pc:docMk/>
            <pc:sldMk cId="1695703378" sldId="263"/>
            <ac:picMk id="126" creationId="{8ACC254F-1D40-4103-965C-3F9962BDD236}"/>
          </ac:picMkLst>
        </pc:picChg>
        <pc:cxnChg chg="add del mod">
          <ac:chgData name="Sandoz Thierry" userId="26ac4ec8-7282-4265-8e35-6d233c8d09a2" providerId="ADAL" clId="{3520E0A9-0516-4E16-A8C0-FF28EF30BD79}" dt="2021-04-18T20:48:14.559" v="265"/>
          <ac:cxnSpMkLst>
            <pc:docMk/>
            <pc:sldMk cId="1695703378" sldId="263"/>
            <ac:cxnSpMk id="25" creationId="{E23C290E-CFC9-498C-A0A1-456DFA19CE4B}"/>
          </ac:cxnSpMkLst>
        </pc:cxnChg>
        <pc:cxnChg chg="add del mod">
          <ac:chgData name="Sandoz Thierry" userId="26ac4ec8-7282-4265-8e35-6d233c8d09a2" providerId="ADAL" clId="{3520E0A9-0516-4E16-A8C0-FF28EF30BD79}" dt="2021-04-18T20:48:14.559" v="265"/>
          <ac:cxnSpMkLst>
            <pc:docMk/>
            <pc:sldMk cId="1695703378" sldId="263"/>
            <ac:cxnSpMk id="27" creationId="{53F4562D-5608-4739-94A1-94229A276C56}"/>
          </ac:cxnSpMkLst>
        </pc:cxnChg>
        <pc:cxnChg chg="add del mod">
          <ac:chgData name="Sandoz Thierry" userId="26ac4ec8-7282-4265-8e35-6d233c8d09a2" providerId="ADAL" clId="{3520E0A9-0516-4E16-A8C0-FF28EF30BD79}" dt="2021-04-19T15:22:36.707" v="691"/>
          <ac:cxnSpMkLst>
            <pc:docMk/>
            <pc:sldMk cId="1695703378" sldId="263"/>
            <ac:cxnSpMk id="34" creationId="{AC8651DC-CCAA-4AC5-8866-2E68190E9BBB}"/>
          </ac:cxnSpMkLst>
        </pc:cxnChg>
        <pc:cxnChg chg="add del mod">
          <ac:chgData name="Sandoz Thierry" userId="26ac4ec8-7282-4265-8e35-6d233c8d09a2" providerId="ADAL" clId="{3520E0A9-0516-4E16-A8C0-FF28EF30BD79}" dt="2021-04-18T20:48:14.559" v="265"/>
          <ac:cxnSpMkLst>
            <pc:docMk/>
            <pc:sldMk cId="1695703378" sldId="263"/>
            <ac:cxnSpMk id="35" creationId="{757E7B17-D305-49C8-946B-21015E604A5C}"/>
          </ac:cxnSpMkLst>
        </pc:cxnChg>
        <pc:cxnChg chg="add del mod">
          <ac:chgData name="Sandoz Thierry" userId="26ac4ec8-7282-4265-8e35-6d233c8d09a2" providerId="ADAL" clId="{3520E0A9-0516-4E16-A8C0-FF28EF30BD79}" dt="2021-04-19T15:22:36.707" v="691"/>
          <ac:cxnSpMkLst>
            <pc:docMk/>
            <pc:sldMk cId="1695703378" sldId="263"/>
            <ac:cxnSpMk id="36" creationId="{B4AA629B-6E17-4CC6-B499-FD7156C29359}"/>
          </ac:cxnSpMkLst>
        </pc:cxnChg>
        <pc:cxnChg chg="add del mod">
          <ac:chgData name="Sandoz Thierry" userId="26ac4ec8-7282-4265-8e35-6d233c8d09a2" providerId="ADAL" clId="{3520E0A9-0516-4E16-A8C0-FF28EF30BD79}" dt="2021-04-18T20:48:14.559" v="265"/>
          <ac:cxnSpMkLst>
            <pc:docMk/>
            <pc:sldMk cId="1695703378" sldId="263"/>
            <ac:cxnSpMk id="41" creationId="{FC5FE0E8-9320-4053-853E-A1FDF4504E86}"/>
          </ac:cxnSpMkLst>
        </pc:cxnChg>
        <pc:cxnChg chg="add del mod">
          <ac:chgData name="Sandoz Thierry" userId="26ac4ec8-7282-4265-8e35-6d233c8d09a2" providerId="ADAL" clId="{3520E0A9-0516-4E16-A8C0-FF28EF30BD79}" dt="2021-04-18T20:48:14.559" v="265"/>
          <ac:cxnSpMkLst>
            <pc:docMk/>
            <pc:sldMk cId="1695703378" sldId="263"/>
            <ac:cxnSpMk id="42" creationId="{C170DADD-F9E0-45C0-956D-530D1969A747}"/>
          </ac:cxnSpMkLst>
        </pc:cxnChg>
        <pc:cxnChg chg="add del mod">
          <ac:chgData name="Sandoz Thierry" userId="26ac4ec8-7282-4265-8e35-6d233c8d09a2" providerId="ADAL" clId="{3520E0A9-0516-4E16-A8C0-FF28EF30BD79}" dt="2021-04-19T15:22:36.707" v="691"/>
          <ac:cxnSpMkLst>
            <pc:docMk/>
            <pc:sldMk cId="1695703378" sldId="263"/>
            <ac:cxnSpMk id="44" creationId="{1BDA6F3E-ADBB-495B-855F-33256EB6C1CC}"/>
          </ac:cxnSpMkLst>
        </pc:cxnChg>
        <pc:cxnChg chg="add del mod">
          <ac:chgData name="Sandoz Thierry" userId="26ac4ec8-7282-4265-8e35-6d233c8d09a2" providerId="ADAL" clId="{3520E0A9-0516-4E16-A8C0-FF28EF30BD79}" dt="2021-04-19T15:22:36.707" v="691"/>
          <ac:cxnSpMkLst>
            <pc:docMk/>
            <pc:sldMk cId="1695703378" sldId="263"/>
            <ac:cxnSpMk id="50" creationId="{87319E7F-D9BC-42A2-80CB-AFE2F1A7975B}"/>
          </ac:cxnSpMkLst>
        </pc:cxnChg>
        <pc:cxnChg chg="add del mod">
          <ac:chgData name="Sandoz Thierry" userId="26ac4ec8-7282-4265-8e35-6d233c8d09a2" providerId="ADAL" clId="{3520E0A9-0516-4E16-A8C0-FF28EF30BD79}" dt="2021-04-19T15:22:36.707" v="691"/>
          <ac:cxnSpMkLst>
            <pc:docMk/>
            <pc:sldMk cId="1695703378" sldId="263"/>
            <ac:cxnSpMk id="51" creationId="{DE42E994-9CA5-406A-857F-D45295DEE36F}"/>
          </ac:cxnSpMkLst>
        </pc:cxnChg>
        <pc:cxnChg chg="add del mod">
          <ac:chgData name="Sandoz Thierry" userId="26ac4ec8-7282-4265-8e35-6d233c8d09a2" providerId="ADAL" clId="{3520E0A9-0516-4E16-A8C0-FF28EF30BD79}" dt="2021-04-18T20:48:14.559" v="265"/>
          <ac:cxnSpMkLst>
            <pc:docMk/>
            <pc:sldMk cId="1695703378" sldId="263"/>
            <ac:cxnSpMk id="107" creationId="{B760653E-7703-484A-9651-4E0E2CC29404}"/>
          </ac:cxnSpMkLst>
        </pc:cxnChg>
        <pc:cxnChg chg="add del mod">
          <ac:chgData name="Sandoz Thierry" userId="26ac4ec8-7282-4265-8e35-6d233c8d09a2" providerId="ADAL" clId="{3520E0A9-0516-4E16-A8C0-FF28EF30BD79}" dt="2021-04-19T15:22:36.707" v="691"/>
          <ac:cxnSpMkLst>
            <pc:docMk/>
            <pc:sldMk cId="1695703378" sldId="263"/>
            <ac:cxnSpMk id="127" creationId="{7C9847B0-CF2D-4B30-8F43-F7096A63F1A0}"/>
          </ac:cxnSpMkLst>
        </pc:cxnChg>
      </pc:sldChg>
      <pc:sldChg chg="addSp delSp modSp new del mod setBg setClrOvrMap">
        <pc:chgData name="Sandoz Thierry" userId="26ac4ec8-7282-4265-8e35-6d233c8d09a2" providerId="ADAL" clId="{3520E0A9-0516-4E16-A8C0-FF28EF30BD79}" dt="2021-04-18T20:46:26.447" v="250" actId="47"/>
        <pc:sldMkLst>
          <pc:docMk/>
          <pc:sldMk cId="3338231286" sldId="263"/>
        </pc:sldMkLst>
        <pc:spChg chg="mod">
          <ac:chgData name="Sandoz Thierry" userId="26ac4ec8-7282-4265-8e35-6d233c8d09a2" providerId="ADAL" clId="{3520E0A9-0516-4E16-A8C0-FF28EF30BD79}" dt="2021-04-18T20:46:22.652" v="249" actId="20577"/>
          <ac:spMkLst>
            <pc:docMk/>
            <pc:sldMk cId="3338231286" sldId="263"/>
            <ac:spMk id="2" creationId="{E187ED74-3302-4B70-9EBF-9C96196CDD3D}"/>
          </ac:spMkLst>
        </pc:spChg>
        <pc:spChg chg="del">
          <ac:chgData name="Sandoz Thierry" userId="26ac4ec8-7282-4265-8e35-6d233c8d09a2" providerId="ADAL" clId="{3520E0A9-0516-4E16-A8C0-FF28EF30BD79}" dt="2021-04-18T20:45:28.229" v="234" actId="26606"/>
          <ac:spMkLst>
            <pc:docMk/>
            <pc:sldMk cId="3338231286" sldId="263"/>
            <ac:spMk id="3" creationId="{3ADDBC70-698B-413E-B817-E352036F1991}"/>
          </ac:spMkLst>
        </pc:spChg>
        <pc:spChg chg="mod">
          <ac:chgData name="Sandoz Thierry" userId="26ac4ec8-7282-4265-8e35-6d233c8d09a2" providerId="ADAL" clId="{3520E0A9-0516-4E16-A8C0-FF28EF30BD79}" dt="2021-04-18T20:45:28.229" v="234" actId="26606"/>
          <ac:spMkLst>
            <pc:docMk/>
            <pc:sldMk cId="3338231286" sldId="263"/>
            <ac:spMk id="4" creationId="{272CEED4-645E-4524-8B2E-5FBA1093995A}"/>
          </ac:spMkLst>
        </pc:spChg>
        <pc:spChg chg="add">
          <ac:chgData name="Sandoz Thierry" userId="26ac4ec8-7282-4265-8e35-6d233c8d09a2" providerId="ADAL" clId="{3520E0A9-0516-4E16-A8C0-FF28EF30BD79}" dt="2021-04-18T20:45:28.229" v="234" actId="26606"/>
          <ac:spMkLst>
            <pc:docMk/>
            <pc:sldMk cId="3338231286" sldId="263"/>
            <ac:spMk id="16" creationId="{CB300B9C-C1F6-47BC-A43F-3B172CD7FF3C}"/>
          </ac:spMkLst>
        </pc:spChg>
        <pc:grpChg chg="add">
          <ac:chgData name="Sandoz Thierry" userId="26ac4ec8-7282-4265-8e35-6d233c8d09a2" providerId="ADAL" clId="{3520E0A9-0516-4E16-A8C0-FF28EF30BD79}" dt="2021-04-18T20:45:28.229" v="234" actId="26606"/>
          <ac:grpSpMkLst>
            <pc:docMk/>
            <pc:sldMk cId="3338231286" sldId="263"/>
            <ac:grpSpMk id="9" creationId="{46AC64B6-5299-4EDC-A5BA-C486DE605216}"/>
          </ac:grpSpMkLst>
        </pc:grpChg>
        <pc:grpChg chg="add">
          <ac:chgData name="Sandoz Thierry" userId="26ac4ec8-7282-4265-8e35-6d233c8d09a2" providerId="ADAL" clId="{3520E0A9-0516-4E16-A8C0-FF28EF30BD79}" dt="2021-04-18T20:45:28.229" v="234" actId="26606"/>
          <ac:grpSpMkLst>
            <pc:docMk/>
            <pc:sldMk cId="3338231286" sldId="263"/>
            <ac:grpSpMk id="18" creationId="{F1ECA4FE-7D2F-4576-B767-3A5F5ABFE90F}"/>
          </ac:grpSpMkLst>
        </pc:grpChg>
        <pc:cxnChg chg="add">
          <ac:chgData name="Sandoz Thierry" userId="26ac4ec8-7282-4265-8e35-6d233c8d09a2" providerId="ADAL" clId="{3520E0A9-0516-4E16-A8C0-FF28EF30BD79}" dt="2021-04-18T20:45:28.229" v="234" actId="26606"/>
          <ac:cxnSpMkLst>
            <pc:docMk/>
            <pc:sldMk cId="3338231286" sldId="263"/>
            <ac:cxnSpMk id="22" creationId="{E81F53E2-F556-42FA-8D24-113839EE19F8}"/>
          </ac:cxnSpMkLst>
        </pc:cxnChg>
      </pc:sldChg>
      <pc:sldChg chg="new del">
        <pc:chgData name="Sandoz Thierry" userId="26ac4ec8-7282-4265-8e35-6d233c8d09a2" providerId="ADAL" clId="{3520E0A9-0516-4E16-A8C0-FF28EF30BD79}" dt="2021-04-18T21:28:40.340" v="554" actId="47"/>
        <pc:sldMkLst>
          <pc:docMk/>
          <pc:sldMk cId="318654812" sldId="264"/>
        </pc:sldMkLst>
      </pc:sldChg>
      <pc:sldChg chg="new del">
        <pc:chgData name="Sandoz Thierry" userId="26ac4ec8-7282-4265-8e35-6d233c8d09a2" providerId="ADAL" clId="{3520E0A9-0516-4E16-A8C0-FF28EF30BD79}" dt="2021-04-18T21:24:00.730" v="526" actId="680"/>
        <pc:sldMkLst>
          <pc:docMk/>
          <pc:sldMk cId="2562966002" sldId="264"/>
        </pc:sldMkLst>
      </pc:sldChg>
      <pc:sldChg chg="new del">
        <pc:chgData name="Sandoz Thierry" userId="26ac4ec8-7282-4265-8e35-6d233c8d09a2" providerId="ADAL" clId="{3520E0A9-0516-4E16-A8C0-FF28EF30BD79}" dt="2021-04-18T21:28:48.449" v="556" actId="680"/>
        <pc:sldMkLst>
          <pc:docMk/>
          <pc:sldMk cId="3034026968" sldId="264"/>
        </pc:sldMkLst>
      </pc:sldChg>
      <pc:sldChg chg="addSp delSp modSp add mod">
        <pc:chgData name="Sandoz Thierry" userId="26ac4ec8-7282-4265-8e35-6d233c8d09a2" providerId="ADAL" clId="{3520E0A9-0516-4E16-A8C0-FF28EF30BD79}" dt="2021-04-18T21:29:35.831" v="562" actId="14100"/>
        <pc:sldMkLst>
          <pc:docMk/>
          <pc:sldMk cId="3369573509" sldId="264"/>
        </pc:sldMkLst>
        <pc:picChg chg="add mod">
          <ac:chgData name="Sandoz Thierry" userId="26ac4ec8-7282-4265-8e35-6d233c8d09a2" providerId="ADAL" clId="{3520E0A9-0516-4E16-A8C0-FF28EF30BD79}" dt="2021-04-18T21:29:35.831" v="562" actId="14100"/>
          <ac:picMkLst>
            <pc:docMk/>
            <pc:sldMk cId="3369573509" sldId="264"/>
            <ac:picMk id="3" creationId="{842A342B-14BB-4A41-BE0B-F7B67CE07B35}"/>
          </ac:picMkLst>
        </pc:picChg>
        <pc:picChg chg="del">
          <ac:chgData name="Sandoz Thierry" userId="26ac4ec8-7282-4265-8e35-6d233c8d09a2" providerId="ADAL" clId="{3520E0A9-0516-4E16-A8C0-FF28EF30BD79}" dt="2021-04-18T21:28:55.579" v="558" actId="478"/>
          <ac:picMkLst>
            <pc:docMk/>
            <pc:sldMk cId="3369573509" sldId="264"/>
            <ac:picMk id="14" creationId="{4CDFBA82-F224-4E1A-8586-517283C859CE}"/>
          </ac:picMkLst>
        </pc:picChg>
      </pc:sldChg>
      <pc:sldChg chg="delSp add mod">
        <pc:chgData name="Sandoz Thierry" userId="26ac4ec8-7282-4265-8e35-6d233c8d09a2" providerId="ADAL" clId="{3520E0A9-0516-4E16-A8C0-FF28EF30BD79}" dt="2021-04-18T21:49:01.208" v="614" actId="478"/>
        <pc:sldMkLst>
          <pc:docMk/>
          <pc:sldMk cId="3033653657" sldId="265"/>
        </pc:sldMkLst>
        <pc:picChg chg="del">
          <ac:chgData name="Sandoz Thierry" userId="26ac4ec8-7282-4265-8e35-6d233c8d09a2" providerId="ADAL" clId="{3520E0A9-0516-4E16-A8C0-FF28EF30BD79}" dt="2021-04-18T21:49:01.208" v="614" actId="478"/>
          <ac:picMkLst>
            <pc:docMk/>
            <pc:sldMk cId="3033653657" sldId="265"/>
            <ac:picMk id="3" creationId="{842A342B-14BB-4A41-BE0B-F7B67CE07B35}"/>
          </ac:picMkLst>
        </pc:picChg>
      </pc:sldChg>
      <pc:sldChg chg="new del">
        <pc:chgData name="Sandoz Thierry" userId="26ac4ec8-7282-4265-8e35-6d233c8d09a2" providerId="ADAL" clId="{3520E0A9-0516-4E16-A8C0-FF28EF30BD79}" dt="2021-04-18T21:29:58.760" v="566" actId="680"/>
        <pc:sldMkLst>
          <pc:docMk/>
          <pc:sldMk cId="3254532058" sldId="265"/>
        </pc:sldMkLst>
      </pc:sldChg>
      <pc:sldChg chg="new del">
        <pc:chgData name="Sandoz Thierry" userId="26ac4ec8-7282-4265-8e35-6d233c8d09a2" providerId="ADAL" clId="{3520E0A9-0516-4E16-A8C0-FF28EF30BD79}" dt="2021-04-18T21:29:54.447" v="564" actId="47"/>
        <pc:sldMkLst>
          <pc:docMk/>
          <pc:sldMk cId="4009732930" sldId="265"/>
        </pc:sldMkLst>
      </pc:sldChg>
      <pc:sldChg chg="new del">
        <pc:chgData name="Sandoz Thierry" userId="26ac4ec8-7282-4265-8e35-6d233c8d09a2" providerId="ADAL" clId="{3520E0A9-0516-4E16-A8C0-FF28EF30BD79}" dt="2021-04-18T21:48:53.912" v="612" actId="680"/>
        <pc:sldMkLst>
          <pc:docMk/>
          <pc:sldMk cId="4032284539" sldId="265"/>
        </pc:sldMkLst>
      </pc:sldChg>
      <pc:sldChg chg="addSp delSp modSp mod">
        <pc:chgData name="Sandoz Thierry" userId="26ac4ec8-7282-4265-8e35-6d233c8d09a2" providerId="ADAL" clId="{3520E0A9-0516-4E16-A8C0-FF28EF30BD79}" dt="2021-04-21T20:41:28.608" v="2249" actId="113"/>
        <pc:sldMkLst>
          <pc:docMk/>
          <pc:sldMk cId="1419206875" sldId="266"/>
        </pc:sldMkLst>
        <pc:spChg chg="mod">
          <ac:chgData name="Sandoz Thierry" userId="26ac4ec8-7282-4265-8e35-6d233c8d09a2" providerId="ADAL" clId="{3520E0A9-0516-4E16-A8C0-FF28EF30BD79}" dt="2021-04-21T20:08:09.595" v="1967"/>
          <ac:spMkLst>
            <pc:docMk/>
            <pc:sldMk cId="1419206875" sldId="266"/>
            <ac:spMk id="4" creationId="{7A6A81E2-419C-4ADC-A742-9DEE829C0520}"/>
          </ac:spMkLst>
        </pc:spChg>
        <pc:spChg chg="del">
          <ac:chgData name="Sandoz Thierry" userId="26ac4ec8-7282-4265-8e35-6d233c8d09a2" providerId="ADAL" clId="{3520E0A9-0516-4E16-A8C0-FF28EF30BD79}" dt="2021-04-19T15:17:52.728" v="662" actId="478"/>
          <ac:spMkLst>
            <pc:docMk/>
            <pc:sldMk cId="1419206875" sldId="266"/>
            <ac:spMk id="5" creationId="{456C65E8-38FF-45CD-998E-BC9223B1E41E}"/>
          </ac:spMkLst>
        </pc:spChg>
        <pc:spChg chg="mod">
          <ac:chgData name="Sandoz Thierry" userId="26ac4ec8-7282-4265-8e35-6d233c8d09a2" providerId="ADAL" clId="{3520E0A9-0516-4E16-A8C0-FF28EF30BD79}" dt="2021-04-21T20:41:28.608" v="2249" actId="113"/>
          <ac:spMkLst>
            <pc:docMk/>
            <pc:sldMk cId="1419206875" sldId="266"/>
            <ac:spMk id="7" creationId="{B875EC37-58B3-4AB1-AD12-EBED5BC6BDB1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9" creationId="{F0DA2A9A-6B2D-47AE-A619-CB979A1D1BB3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11" creationId="{D09FB791-C025-4DFF-83A9-852EA3212045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13" creationId="{85248C7B-C48A-47D5-BFD9-301926756036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15" creationId="{C5B7A43C-0BC3-41B4-BC4E-9110826CA6F9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16" creationId="{E7725A8C-394F-48A2-9D3B-DE185D37DEAD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18" creationId="{F6B5ADD8-9B01-433C-924E-FA6F3A4E1F8F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19" creationId="{A1A1A845-40B2-4AF8-B879-13F5C359B306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20" creationId="{E065A843-BF74-4E6F-AC6C-0BCB28DCA62E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21" creationId="{753FFC61-D661-4EFC-ABF6-91B55350E9F2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22" creationId="{862DE3C0-2AD0-4241-B4DA-49B53E0F31AC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23" creationId="{BDDCC29C-B617-4E2B-BC43-949C1D188211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24" creationId="{397032B2-D4B6-4EA9-B1F6-AFC95CFC251C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29" creationId="{0F087045-1640-434B-B85C-8811E320AF2D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33" creationId="{8B71C4DC-AC74-448D-980B-984456F7237C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34" creationId="{436E2CF6-21D6-46D9-8BE2-9DF1CD61B771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35" creationId="{69E26398-E1B5-45DC-83D8-2085F0B3268B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37" creationId="{2C6213B2-8F31-4269-AB4F-BA76BDFBBE3C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41" creationId="{01EAECD0-C56F-4162-8A66-C460E501CA7B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44" creationId="{DF1DD5DC-71DC-4AFB-9D8F-13AAE264274E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45" creationId="{CDF899D3-003A-4D20-93E2-BD60EAAFA209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46" creationId="{C7436508-8EBA-47A6-8A74-453685DF0583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47" creationId="{DA652916-7159-4CDB-B250-FE9BD686CD4D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54" creationId="{89F59EE4-0C52-41C6-8D87-069F92790116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56" creationId="{83429A0F-532A-42D1-8AD3-52347CE34735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57" creationId="{74DB0456-8604-46E6-BF91-67460473CBB0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58" creationId="{0FC92E99-EC4C-4798-82FA-B96B64910E23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59" creationId="{E109B320-7D5A-4D78-A764-3D94C138A580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60" creationId="{D1FA5A11-68BD-4956-B67B-24ACCBE8BFBA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61" creationId="{B70CC93B-C226-4A82-BAF0-C40C9B9F2D04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62" creationId="{256BC031-B16D-4DD3-B7F1-CD4AD0E62BBC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63" creationId="{F66CDC33-10DA-4B2F-9A21-981A973BEBAC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64" creationId="{D3811C63-D188-48C5-996E-3BFDC6BC1A99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65" creationId="{097F713D-4242-495D-8BBD-D70FC4DCD7AD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68" creationId="{81776BBE-105B-4960-90CF-09005B20BEF9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69" creationId="{E78BF3DB-396E-4C35-99F0-3D1E7EB1D657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70" creationId="{9137293E-2B1E-41DD-9A65-F376490491EF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71" creationId="{47F0F0E4-F5F1-4300-B793-DA70E4ACA4A5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72" creationId="{0CF5277D-1C17-461F-B1C9-9412B7E2FC7E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74" creationId="{943464EA-99A9-47DA-A682-4B0341100651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75" creationId="{925686E2-4DA4-4FC8-A269-3D643D50075C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77" creationId="{2F61E595-E5FD-48E6-95AF-02C9DDD84890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82" creationId="{72EE09F3-C1B9-46E6-A844-93E4EC8B0FBE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87" creationId="{049625BE-0893-4848-9679-74B2E77F67DE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88" creationId="{9F82F08C-6D3D-49DF-8B2A-D3A8EB099501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89" creationId="{42307D00-457D-40C8-81D3-80400991B586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96" creationId="{DB9A351B-CC91-4117-964B-D14E14A27AAD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98" creationId="{0B798E2F-DA99-4C56-85DF-7A950B4141D9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99" creationId="{3C22CCE1-540F-4DD5-98C4-4B42E45488D0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101" creationId="{6126F850-9514-4C36-809A-F740697C428A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102" creationId="{42C387F0-DBE2-4C91-852D-39F3A7724373}"/>
          </ac:spMkLst>
        </pc:spChg>
        <pc:spChg chg="add del mod">
          <ac:chgData name="Sandoz Thierry" userId="26ac4ec8-7282-4265-8e35-6d233c8d09a2" providerId="ADAL" clId="{3520E0A9-0516-4E16-A8C0-FF28EF30BD79}" dt="2021-04-19T15:17:15.897" v="660"/>
          <ac:spMkLst>
            <pc:docMk/>
            <pc:sldMk cId="1419206875" sldId="266"/>
            <ac:spMk id="109" creationId="{40AF5C69-079C-4143-B141-1A534357D0D9}"/>
          </ac:spMkLst>
        </pc:spChg>
        <pc:spChg chg="add del mod">
          <ac:chgData name="Sandoz Thierry" userId="26ac4ec8-7282-4265-8e35-6d233c8d09a2" providerId="ADAL" clId="{3520E0A9-0516-4E16-A8C0-FF28EF30BD79}" dt="2021-04-19T15:21:03.760" v="670" actId="478"/>
          <ac:spMkLst>
            <pc:docMk/>
            <pc:sldMk cId="1419206875" sldId="266"/>
            <ac:spMk id="111" creationId="{2A7D1265-CB33-4FF3-9EED-BB99E5692607}"/>
          </ac:spMkLst>
        </pc:spChg>
        <pc:spChg chg="add del mod">
          <ac:chgData name="Sandoz Thierry" userId="26ac4ec8-7282-4265-8e35-6d233c8d09a2" providerId="ADAL" clId="{3520E0A9-0516-4E16-A8C0-FF28EF30BD79}" dt="2021-04-19T15:20:57.127" v="669" actId="478"/>
          <ac:spMkLst>
            <pc:docMk/>
            <pc:sldMk cId="1419206875" sldId="266"/>
            <ac:spMk id="112" creationId="{06B40C9B-643A-4BBB-9861-7B263D3966CD}"/>
          </ac:spMkLst>
        </pc:spChg>
        <pc:spChg chg="add del mod">
          <ac:chgData name="Sandoz Thierry" userId="26ac4ec8-7282-4265-8e35-6d233c8d09a2" providerId="ADAL" clId="{3520E0A9-0516-4E16-A8C0-FF28EF30BD79}" dt="2021-04-19T15:20:57.127" v="669" actId="478"/>
          <ac:spMkLst>
            <pc:docMk/>
            <pc:sldMk cId="1419206875" sldId="266"/>
            <ac:spMk id="114" creationId="{27449A17-1B92-4DA8-AF21-F023FF9D1E85}"/>
          </ac:spMkLst>
        </pc:spChg>
        <pc:spChg chg="add del mod">
          <ac:chgData name="Sandoz Thierry" userId="26ac4ec8-7282-4265-8e35-6d233c8d09a2" providerId="ADAL" clId="{3520E0A9-0516-4E16-A8C0-FF28EF30BD79}" dt="2021-04-19T15:20:57.127" v="669" actId="478"/>
          <ac:spMkLst>
            <pc:docMk/>
            <pc:sldMk cId="1419206875" sldId="266"/>
            <ac:spMk id="116" creationId="{2C188F37-C612-45F4-AD41-E3CA384D85D1}"/>
          </ac:spMkLst>
        </pc:spChg>
        <pc:spChg chg="add del mod">
          <ac:chgData name="Sandoz Thierry" userId="26ac4ec8-7282-4265-8e35-6d233c8d09a2" providerId="ADAL" clId="{3520E0A9-0516-4E16-A8C0-FF28EF30BD79}" dt="2021-04-19T15:38:01.120" v="921" actId="478"/>
          <ac:spMkLst>
            <pc:docMk/>
            <pc:sldMk cId="1419206875" sldId="266"/>
            <ac:spMk id="120" creationId="{8C8C05D4-769D-4CBF-BB91-62E4290AEBC0}"/>
          </ac:spMkLst>
        </pc:spChg>
        <pc:spChg chg="add del mod">
          <ac:chgData name="Sandoz Thierry" userId="26ac4ec8-7282-4265-8e35-6d233c8d09a2" providerId="ADAL" clId="{3520E0A9-0516-4E16-A8C0-FF28EF30BD79}" dt="2021-04-19T15:39:07.035" v="973" actId="478"/>
          <ac:spMkLst>
            <pc:docMk/>
            <pc:sldMk cId="1419206875" sldId="266"/>
            <ac:spMk id="122" creationId="{2406D823-BA2A-4AC7-A3D6-D77BDD2C908D}"/>
          </ac:spMkLst>
        </pc:spChg>
        <pc:spChg chg="add mod">
          <ac:chgData name="Sandoz Thierry" userId="26ac4ec8-7282-4265-8e35-6d233c8d09a2" providerId="ADAL" clId="{3520E0A9-0516-4E16-A8C0-FF28EF30BD79}" dt="2021-04-19T15:39:00.481" v="972" actId="1076"/>
          <ac:spMkLst>
            <pc:docMk/>
            <pc:sldMk cId="1419206875" sldId="266"/>
            <ac:spMk id="124" creationId="{9BDB1DED-34DB-4611-993F-2FBB24EDB52E}"/>
          </ac:spMkLst>
        </pc:spChg>
        <pc:spChg chg="add mod">
          <ac:chgData name="Sandoz Thierry" userId="26ac4ec8-7282-4265-8e35-6d233c8d09a2" providerId="ADAL" clId="{3520E0A9-0516-4E16-A8C0-FF28EF30BD79}" dt="2021-04-19T15:39:00.481" v="972" actId="1076"/>
          <ac:spMkLst>
            <pc:docMk/>
            <pc:sldMk cId="1419206875" sldId="266"/>
            <ac:spMk id="126" creationId="{8698C5F8-28D0-4162-988C-B0B1FC1595AF}"/>
          </ac:spMkLst>
        </pc:spChg>
        <pc:spChg chg="add del mod ord">
          <ac:chgData name="Sandoz Thierry" userId="26ac4ec8-7282-4265-8e35-6d233c8d09a2" providerId="ADAL" clId="{3520E0A9-0516-4E16-A8C0-FF28EF30BD79}" dt="2021-04-19T15:37:41.042" v="912" actId="478"/>
          <ac:spMkLst>
            <pc:docMk/>
            <pc:sldMk cId="1419206875" sldId="266"/>
            <ac:spMk id="127" creationId="{AD53EC7A-EB55-4E22-A0AA-028CADAF324F}"/>
          </ac:spMkLst>
        </pc:spChg>
        <pc:spChg chg="add del mod ord topLvl">
          <ac:chgData name="Sandoz Thierry" userId="26ac4ec8-7282-4265-8e35-6d233c8d09a2" providerId="ADAL" clId="{3520E0A9-0516-4E16-A8C0-FF28EF30BD79}" dt="2021-04-19T15:37:42.921" v="913" actId="478"/>
          <ac:spMkLst>
            <pc:docMk/>
            <pc:sldMk cId="1419206875" sldId="266"/>
            <ac:spMk id="129" creationId="{F3532307-5496-40BA-BD47-D2B18E8230F2}"/>
          </ac:spMkLst>
        </pc:spChg>
        <pc:spChg chg="add del mod ord">
          <ac:chgData name="Sandoz Thierry" userId="26ac4ec8-7282-4265-8e35-6d233c8d09a2" providerId="ADAL" clId="{3520E0A9-0516-4E16-A8C0-FF28EF30BD79}" dt="2021-04-19T15:37:30.509" v="909" actId="478"/>
          <ac:spMkLst>
            <pc:docMk/>
            <pc:sldMk cId="1419206875" sldId="266"/>
            <ac:spMk id="130" creationId="{FF8B13F7-1CAB-4AD5-9DDB-FB798BD06ADB}"/>
          </ac:spMkLst>
        </pc:spChg>
        <pc:spChg chg="add del mod ord">
          <ac:chgData name="Sandoz Thierry" userId="26ac4ec8-7282-4265-8e35-6d233c8d09a2" providerId="ADAL" clId="{3520E0A9-0516-4E16-A8C0-FF28EF30BD79}" dt="2021-04-19T15:37:36.911" v="910" actId="478"/>
          <ac:spMkLst>
            <pc:docMk/>
            <pc:sldMk cId="1419206875" sldId="266"/>
            <ac:spMk id="131" creationId="{BF7A738A-8BC3-4456-A62F-F9B340396487}"/>
          </ac:spMkLst>
        </pc:spChg>
        <pc:spChg chg="add del mod ord topLvl">
          <ac:chgData name="Sandoz Thierry" userId="26ac4ec8-7282-4265-8e35-6d233c8d09a2" providerId="ADAL" clId="{3520E0A9-0516-4E16-A8C0-FF28EF30BD79}" dt="2021-04-19T15:37:36.911" v="910" actId="478"/>
          <ac:spMkLst>
            <pc:docMk/>
            <pc:sldMk cId="1419206875" sldId="266"/>
            <ac:spMk id="132" creationId="{3997F7EA-F7AD-479B-AD24-8ADBA28A6D6A}"/>
          </ac:spMkLst>
        </pc:spChg>
        <pc:spChg chg="add del mod ord">
          <ac:chgData name="Sandoz Thierry" userId="26ac4ec8-7282-4265-8e35-6d233c8d09a2" providerId="ADAL" clId="{3520E0A9-0516-4E16-A8C0-FF28EF30BD79}" dt="2021-04-19T15:37:36.911" v="910" actId="478"/>
          <ac:spMkLst>
            <pc:docMk/>
            <pc:sldMk cId="1419206875" sldId="266"/>
            <ac:spMk id="133" creationId="{62FEF48B-315D-48F0-907B-8311EBFDDED6}"/>
          </ac:spMkLst>
        </pc:spChg>
        <pc:spChg chg="add del mod">
          <ac:chgData name="Sandoz Thierry" userId="26ac4ec8-7282-4265-8e35-6d233c8d09a2" providerId="ADAL" clId="{3520E0A9-0516-4E16-A8C0-FF28EF30BD79}" dt="2021-04-19T15:35:44.254" v="889" actId="21"/>
          <ac:spMkLst>
            <pc:docMk/>
            <pc:sldMk cId="1419206875" sldId="266"/>
            <ac:spMk id="134" creationId="{7DE7AAFA-901E-446C-A2BD-D65AE11BF102}"/>
          </ac:spMkLst>
        </pc:spChg>
        <pc:spChg chg="add del mod">
          <ac:chgData name="Sandoz Thierry" userId="26ac4ec8-7282-4265-8e35-6d233c8d09a2" providerId="ADAL" clId="{3520E0A9-0516-4E16-A8C0-FF28EF30BD79}" dt="2021-04-19T15:35:44.254" v="889" actId="21"/>
          <ac:spMkLst>
            <pc:docMk/>
            <pc:sldMk cId="1419206875" sldId="266"/>
            <ac:spMk id="135" creationId="{5771E743-8853-4337-98C5-4AAA80C0C798}"/>
          </ac:spMkLst>
        </pc:spChg>
        <pc:spChg chg="add del mod">
          <ac:chgData name="Sandoz Thierry" userId="26ac4ec8-7282-4265-8e35-6d233c8d09a2" providerId="ADAL" clId="{3520E0A9-0516-4E16-A8C0-FF28EF30BD79}" dt="2021-04-19T15:35:44.254" v="889" actId="21"/>
          <ac:spMkLst>
            <pc:docMk/>
            <pc:sldMk cId="1419206875" sldId="266"/>
            <ac:spMk id="140" creationId="{1AA9065F-A300-4F89-B7F5-10C426898D3D}"/>
          </ac:spMkLst>
        </pc:spChg>
        <pc:spChg chg="add del mod ord">
          <ac:chgData name="Sandoz Thierry" userId="26ac4ec8-7282-4265-8e35-6d233c8d09a2" providerId="ADAL" clId="{3520E0A9-0516-4E16-A8C0-FF28EF30BD79}" dt="2021-04-19T15:37:36.911" v="910" actId="478"/>
          <ac:spMkLst>
            <pc:docMk/>
            <pc:sldMk cId="1419206875" sldId="266"/>
            <ac:spMk id="144" creationId="{6AA8E221-520E-4428-BACA-42A66D6FC864}"/>
          </ac:spMkLst>
        </pc:spChg>
        <pc:spChg chg="add del mod ord">
          <ac:chgData name="Sandoz Thierry" userId="26ac4ec8-7282-4265-8e35-6d233c8d09a2" providerId="ADAL" clId="{3520E0A9-0516-4E16-A8C0-FF28EF30BD79}" dt="2021-04-19T15:37:36.911" v="910" actId="478"/>
          <ac:spMkLst>
            <pc:docMk/>
            <pc:sldMk cId="1419206875" sldId="266"/>
            <ac:spMk id="145" creationId="{F19E4C94-3966-4CC8-95AD-616883153459}"/>
          </ac:spMkLst>
        </pc:spChg>
        <pc:spChg chg="add del mod">
          <ac:chgData name="Sandoz Thierry" userId="26ac4ec8-7282-4265-8e35-6d233c8d09a2" providerId="ADAL" clId="{3520E0A9-0516-4E16-A8C0-FF28EF30BD79}" dt="2021-04-19T15:35:44.254" v="889" actId="21"/>
          <ac:spMkLst>
            <pc:docMk/>
            <pc:sldMk cId="1419206875" sldId="266"/>
            <ac:spMk id="146" creationId="{5255692E-98EE-4819-851C-E2BE7C325A0A}"/>
          </ac:spMkLst>
        </pc:spChg>
        <pc:spChg chg="add del mod">
          <ac:chgData name="Sandoz Thierry" userId="26ac4ec8-7282-4265-8e35-6d233c8d09a2" providerId="ADAL" clId="{3520E0A9-0516-4E16-A8C0-FF28EF30BD79}" dt="2021-04-19T15:25:28.264" v="723" actId="478"/>
          <ac:spMkLst>
            <pc:docMk/>
            <pc:sldMk cId="1419206875" sldId="266"/>
            <ac:spMk id="148" creationId="{44003076-97D2-40E6-A749-4AFF01C42DCC}"/>
          </ac:spMkLst>
        </pc:spChg>
        <pc:spChg chg="add del mod">
          <ac:chgData name="Sandoz Thierry" userId="26ac4ec8-7282-4265-8e35-6d233c8d09a2" providerId="ADAL" clId="{3520E0A9-0516-4E16-A8C0-FF28EF30BD79}" dt="2021-04-19T15:37:54.445" v="916" actId="478"/>
          <ac:spMkLst>
            <pc:docMk/>
            <pc:sldMk cId="1419206875" sldId="266"/>
            <ac:spMk id="152" creationId="{8CBBDCDA-639F-4C0E-AB73-6491F0EA1153}"/>
          </ac:spMkLst>
        </pc:spChg>
        <pc:spChg chg="add del mod">
          <ac:chgData name="Sandoz Thierry" userId="26ac4ec8-7282-4265-8e35-6d233c8d09a2" providerId="ADAL" clId="{3520E0A9-0516-4E16-A8C0-FF28EF30BD79}" dt="2021-04-19T15:37:54.445" v="916" actId="478"/>
          <ac:spMkLst>
            <pc:docMk/>
            <pc:sldMk cId="1419206875" sldId="266"/>
            <ac:spMk id="155" creationId="{B68C6F02-9380-4691-94A3-DC9587496EC4}"/>
          </ac:spMkLst>
        </pc:spChg>
        <pc:spChg chg="add del mod">
          <ac:chgData name="Sandoz Thierry" userId="26ac4ec8-7282-4265-8e35-6d233c8d09a2" providerId="ADAL" clId="{3520E0A9-0516-4E16-A8C0-FF28EF30BD79}" dt="2021-04-19T15:39:07.035" v="973" actId="478"/>
          <ac:spMkLst>
            <pc:docMk/>
            <pc:sldMk cId="1419206875" sldId="266"/>
            <ac:spMk id="156" creationId="{41261D2E-3EED-4DB2-83A1-8E2A9D286AF7}"/>
          </ac:spMkLst>
        </pc:spChg>
        <pc:spChg chg="add del mod">
          <ac:chgData name="Sandoz Thierry" userId="26ac4ec8-7282-4265-8e35-6d233c8d09a2" providerId="ADAL" clId="{3520E0A9-0516-4E16-A8C0-FF28EF30BD79}" dt="2021-04-19T15:39:07.035" v="973" actId="478"/>
          <ac:spMkLst>
            <pc:docMk/>
            <pc:sldMk cId="1419206875" sldId="266"/>
            <ac:spMk id="157" creationId="{E8932131-31C4-4612-9163-0B81A01E394B}"/>
          </ac:spMkLst>
        </pc:spChg>
        <pc:spChg chg="add del mod">
          <ac:chgData name="Sandoz Thierry" userId="26ac4ec8-7282-4265-8e35-6d233c8d09a2" providerId="ADAL" clId="{3520E0A9-0516-4E16-A8C0-FF28EF30BD79}" dt="2021-04-19T15:39:07.035" v="973" actId="478"/>
          <ac:spMkLst>
            <pc:docMk/>
            <pc:sldMk cId="1419206875" sldId="266"/>
            <ac:spMk id="158" creationId="{8A36E718-D821-4B99-A097-971E194B8108}"/>
          </ac:spMkLst>
        </pc:spChg>
        <pc:spChg chg="add del mod">
          <ac:chgData name="Sandoz Thierry" userId="26ac4ec8-7282-4265-8e35-6d233c8d09a2" providerId="ADAL" clId="{3520E0A9-0516-4E16-A8C0-FF28EF30BD79}" dt="2021-04-19T15:37:54.445" v="916" actId="478"/>
          <ac:spMkLst>
            <pc:docMk/>
            <pc:sldMk cId="1419206875" sldId="266"/>
            <ac:spMk id="165" creationId="{2657FF77-EC63-46ED-98D4-ADCBF374A5DA}"/>
          </ac:spMkLst>
        </pc:spChg>
        <pc:spChg chg="add del mod">
          <ac:chgData name="Sandoz Thierry" userId="26ac4ec8-7282-4265-8e35-6d233c8d09a2" providerId="ADAL" clId="{3520E0A9-0516-4E16-A8C0-FF28EF30BD79}" dt="2021-04-19T15:37:54.445" v="916" actId="478"/>
          <ac:spMkLst>
            <pc:docMk/>
            <pc:sldMk cId="1419206875" sldId="266"/>
            <ac:spMk id="167" creationId="{6DBFA8FD-F3ED-4DD3-8BCA-6AE3CB4B23E9}"/>
          </ac:spMkLst>
        </pc:spChg>
        <pc:spChg chg="add del mod">
          <ac:chgData name="Sandoz Thierry" userId="26ac4ec8-7282-4265-8e35-6d233c8d09a2" providerId="ADAL" clId="{3520E0A9-0516-4E16-A8C0-FF28EF30BD79}" dt="2021-04-19T15:37:54.445" v="916" actId="478"/>
          <ac:spMkLst>
            <pc:docMk/>
            <pc:sldMk cId="1419206875" sldId="266"/>
            <ac:spMk id="168" creationId="{62C7EDAE-2728-414F-B102-93736DDB994E}"/>
          </ac:spMkLst>
        </pc:spChg>
        <pc:spChg chg="add del mod">
          <ac:chgData name="Sandoz Thierry" userId="26ac4ec8-7282-4265-8e35-6d233c8d09a2" providerId="ADAL" clId="{3520E0A9-0516-4E16-A8C0-FF28EF30BD79}" dt="2021-04-19T15:37:54.445" v="916" actId="478"/>
          <ac:spMkLst>
            <pc:docMk/>
            <pc:sldMk cId="1419206875" sldId="266"/>
            <ac:spMk id="169" creationId="{EC7F1BE1-6B77-46F3-8ADF-1F7F4854A4D2}"/>
          </ac:spMkLst>
        </pc:spChg>
        <pc:spChg chg="add del mod">
          <ac:chgData name="Sandoz Thierry" userId="26ac4ec8-7282-4265-8e35-6d233c8d09a2" providerId="ADAL" clId="{3520E0A9-0516-4E16-A8C0-FF28EF30BD79}" dt="2021-04-19T15:37:54.445" v="916" actId="478"/>
          <ac:spMkLst>
            <pc:docMk/>
            <pc:sldMk cId="1419206875" sldId="266"/>
            <ac:spMk id="170" creationId="{0FDD0A7B-EEEA-4CCC-B6CA-20C01815D62B}"/>
          </ac:spMkLst>
        </pc:spChg>
        <pc:spChg chg="add del mod">
          <ac:chgData name="Sandoz Thierry" userId="26ac4ec8-7282-4265-8e35-6d233c8d09a2" providerId="ADAL" clId="{3520E0A9-0516-4E16-A8C0-FF28EF30BD79}" dt="2021-04-19T15:37:54.445" v="916" actId="478"/>
          <ac:spMkLst>
            <pc:docMk/>
            <pc:sldMk cId="1419206875" sldId="266"/>
            <ac:spMk id="171" creationId="{A0C120FF-2838-4100-B1DE-642F25ABB6A5}"/>
          </ac:spMkLst>
        </pc:spChg>
        <pc:spChg chg="add del mod">
          <ac:chgData name="Sandoz Thierry" userId="26ac4ec8-7282-4265-8e35-6d233c8d09a2" providerId="ADAL" clId="{3520E0A9-0516-4E16-A8C0-FF28EF30BD79}" dt="2021-04-19T15:37:54.445" v="916" actId="478"/>
          <ac:spMkLst>
            <pc:docMk/>
            <pc:sldMk cId="1419206875" sldId="266"/>
            <ac:spMk id="172" creationId="{E237598C-CBED-4D3E-9BBF-DE73E3C360BF}"/>
          </ac:spMkLst>
        </pc:spChg>
        <pc:spChg chg="add del mod">
          <ac:chgData name="Sandoz Thierry" userId="26ac4ec8-7282-4265-8e35-6d233c8d09a2" providerId="ADAL" clId="{3520E0A9-0516-4E16-A8C0-FF28EF30BD79}" dt="2021-04-19T15:37:54.445" v="916" actId="478"/>
          <ac:spMkLst>
            <pc:docMk/>
            <pc:sldMk cId="1419206875" sldId="266"/>
            <ac:spMk id="173" creationId="{F4CF3AE8-9D23-4850-A6EB-9061F89335EC}"/>
          </ac:spMkLst>
        </pc:spChg>
        <pc:spChg chg="add del mod">
          <ac:chgData name="Sandoz Thierry" userId="26ac4ec8-7282-4265-8e35-6d233c8d09a2" providerId="ADAL" clId="{3520E0A9-0516-4E16-A8C0-FF28EF30BD79}" dt="2021-04-19T15:37:54.445" v="916" actId="478"/>
          <ac:spMkLst>
            <pc:docMk/>
            <pc:sldMk cId="1419206875" sldId="266"/>
            <ac:spMk id="174" creationId="{83EF343D-B0BF-4AE3-93EB-96CB603CC490}"/>
          </ac:spMkLst>
        </pc:spChg>
        <pc:spChg chg="add del mod">
          <ac:chgData name="Sandoz Thierry" userId="26ac4ec8-7282-4265-8e35-6d233c8d09a2" providerId="ADAL" clId="{3520E0A9-0516-4E16-A8C0-FF28EF30BD79}" dt="2021-04-19T15:37:54.445" v="916" actId="478"/>
          <ac:spMkLst>
            <pc:docMk/>
            <pc:sldMk cId="1419206875" sldId="266"/>
            <ac:spMk id="175" creationId="{934DB7C7-9E68-4FF2-A254-154452CBCDA8}"/>
          </ac:spMkLst>
        </pc:spChg>
        <pc:spChg chg="add del mod">
          <ac:chgData name="Sandoz Thierry" userId="26ac4ec8-7282-4265-8e35-6d233c8d09a2" providerId="ADAL" clId="{3520E0A9-0516-4E16-A8C0-FF28EF30BD79}" dt="2021-04-19T15:37:54.445" v="916" actId="478"/>
          <ac:spMkLst>
            <pc:docMk/>
            <pc:sldMk cId="1419206875" sldId="266"/>
            <ac:spMk id="176" creationId="{450F3D39-D45B-4C3E-AB7F-0195C0572E88}"/>
          </ac:spMkLst>
        </pc:spChg>
        <pc:spChg chg="add del mod">
          <ac:chgData name="Sandoz Thierry" userId="26ac4ec8-7282-4265-8e35-6d233c8d09a2" providerId="ADAL" clId="{3520E0A9-0516-4E16-A8C0-FF28EF30BD79}" dt="2021-04-19T15:35:44.254" v="889" actId="21"/>
          <ac:spMkLst>
            <pc:docMk/>
            <pc:sldMk cId="1419206875" sldId="266"/>
            <ac:spMk id="179" creationId="{039C186D-3024-4A9B-9999-08A270029E66}"/>
          </ac:spMkLst>
        </pc:spChg>
        <pc:spChg chg="add del mod">
          <ac:chgData name="Sandoz Thierry" userId="26ac4ec8-7282-4265-8e35-6d233c8d09a2" providerId="ADAL" clId="{3520E0A9-0516-4E16-A8C0-FF28EF30BD79}" dt="2021-04-19T15:35:44.254" v="889" actId="21"/>
          <ac:spMkLst>
            <pc:docMk/>
            <pc:sldMk cId="1419206875" sldId="266"/>
            <ac:spMk id="180" creationId="{F0559D9E-14D8-4D5B-82C2-8F0B9312BE38}"/>
          </ac:spMkLst>
        </pc:spChg>
        <pc:spChg chg="add del mod">
          <ac:chgData name="Sandoz Thierry" userId="26ac4ec8-7282-4265-8e35-6d233c8d09a2" providerId="ADAL" clId="{3520E0A9-0516-4E16-A8C0-FF28EF30BD79}" dt="2021-04-19T15:35:44.254" v="889" actId="21"/>
          <ac:spMkLst>
            <pc:docMk/>
            <pc:sldMk cId="1419206875" sldId="266"/>
            <ac:spMk id="181" creationId="{52C15172-C627-46A1-9E26-15DE622BB97B}"/>
          </ac:spMkLst>
        </pc:spChg>
        <pc:spChg chg="add del mod">
          <ac:chgData name="Sandoz Thierry" userId="26ac4ec8-7282-4265-8e35-6d233c8d09a2" providerId="ADAL" clId="{3520E0A9-0516-4E16-A8C0-FF28EF30BD79}" dt="2021-04-19T15:35:44.254" v="889" actId="21"/>
          <ac:spMkLst>
            <pc:docMk/>
            <pc:sldMk cId="1419206875" sldId="266"/>
            <ac:spMk id="182" creationId="{230293F8-998A-4A2D-B505-D4286CE61D35}"/>
          </ac:spMkLst>
        </pc:spChg>
        <pc:spChg chg="add del mod">
          <ac:chgData name="Sandoz Thierry" userId="26ac4ec8-7282-4265-8e35-6d233c8d09a2" providerId="ADAL" clId="{3520E0A9-0516-4E16-A8C0-FF28EF30BD79}" dt="2021-04-19T15:35:44.254" v="889" actId="21"/>
          <ac:spMkLst>
            <pc:docMk/>
            <pc:sldMk cId="1419206875" sldId="266"/>
            <ac:spMk id="183" creationId="{2386B8C0-7410-43F8-8C62-6F9CF395E948}"/>
          </ac:spMkLst>
        </pc:spChg>
        <pc:spChg chg="add del mod">
          <ac:chgData name="Sandoz Thierry" userId="26ac4ec8-7282-4265-8e35-6d233c8d09a2" providerId="ADAL" clId="{3520E0A9-0516-4E16-A8C0-FF28EF30BD79}" dt="2021-04-19T15:35:44.254" v="889" actId="21"/>
          <ac:spMkLst>
            <pc:docMk/>
            <pc:sldMk cId="1419206875" sldId="266"/>
            <ac:spMk id="185" creationId="{C625A714-59C7-47FE-A546-79BA5C5A159B}"/>
          </ac:spMkLst>
        </pc:spChg>
        <pc:spChg chg="add del mod">
          <ac:chgData name="Sandoz Thierry" userId="26ac4ec8-7282-4265-8e35-6d233c8d09a2" providerId="ADAL" clId="{3520E0A9-0516-4E16-A8C0-FF28EF30BD79}" dt="2021-04-19T15:39:07.035" v="973" actId="478"/>
          <ac:spMkLst>
            <pc:docMk/>
            <pc:sldMk cId="1419206875" sldId="266"/>
            <ac:spMk id="186" creationId="{A243A6A2-AC2B-4426-AE97-DB284109DB90}"/>
          </ac:spMkLst>
        </pc:spChg>
        <pc:spChg chg="add del mod">
          <ac:chgData name="Sandoz Thierry" userId="26ac4ec8-7282-4265-8e35-6d233c8d09a2" providerId="ADAL" clId="{3520E0A9-0516-4E16-A8C0-FF28EF30BD79}" dt="2021-04-19T15:37:54.445" v="916" actId="478"/>
          <ac:spMkLst>
            <pc:docMk/>
            <pc:sldMk cId="1419206875" sldId="266"/>
            <ac:spMk id="188" creationId="{3E9FA2D8-6598-472F-9FE3-F8E2F7A80F49}"/>
          </ac:spMkLst>
        </pc:spChg>
        <pc:spChg chg="add del mod">
          <ac:chgData name="Sandoz Thierry" userId="26ac4ec8-7282-4265-8e35-6d233c8d09a2" providerId="ADAL" clId="{3520E0A9-0516-4E16-A8C0-FF28EF30BD79}" dt="2021-04-19T15:39:07.035" v="973" actId="478"/>
          <ac:spMkLst>
            <pc:docMk/>
            <pc:sldMk cId="1419206875" sldId="266"/>
            <ac:spMk id="193" creationId="{C5B039EF-2070-4A6A-AFFD-306B7B568497}"/>
          </ac:spMkLst>
        </pc:spChg>
        <pc:spChg chg="add del mod">
          <ac:chgData name="Sandoz Thierry" userId="26ac4ec8-7282-4265-8e35-6d233c8d09a2" providerId="ADAL" clId="{3520E0A9-0516-4E16-A8C0-FF28EF30BD79}" dt="2021-04-19T15:39:07.035" v="973" actId="478"/>
          <ac:spMkLst>
            <pc:docMk/>
            <pc:sldMk cId="1419206875" sldId="266"/>
            <ac:spMk id="198" creationId="{2E1E7242-BD49-4528-974B-F05408F7621E}"/>
          </ac:spMkLst>
        </pc:spChg>
        <pc:spChg chg="add del mod">
          <ac:chgData name="Sandoz Thierry" userId="26ac4ec8-7282-4265-8e35-6d233c8d09a2" providerId="ADAL" clId="{3520E0A9-0516-4E16-A8C0-FF28EF30BD79}" dt="2021-04-19T15:39:07.035" v="973" actId="478"/>
          <ac:spMkLst>
            <pc:docMk/>
            <pc:sldMk cId="1419206875" sldId="266"/>
            <ac:spMk id="199" creationId="{12574005-4F8D-4085-A258-03EFA1116EE4}"/>
          </ac:spMkLst>
        </pc:spChg>
        <pc:spChg chg="add del mod">
          <ac:chgData name="Sandoz Thierry" userId="26ac4ec8-7282-4265-8e35-6d233c8d09a2" providerId="ADAL" clId="{3520E0A9-0516-4E16-A8C0-FF28EF30BD79}" dt="2021-04-19T15:39:07.035" v="973" actId="478"/>
          <ac:spMkLst>
            <pc:docMk/>
            <pc:sldMk cId="1419206875" sldId="266"/>
            <ac:spMk id="200" creationId="{648E04A6-B51D-43BB-824F-3907A1564401}"/>
          </ac:spMkLst>
        </pc:spChg>
        <pc:spChg chg="add del mod">
          <ac:chgData name="Sandoz Thierry" userId="26ac4ec8-7282-4265-8e35-6d233c8d09a2" providerId="ADAL" clId="{3520E0A9-0516-4E16-A8C0-FF28EF30BD79}" dt="2021-04-19T15:39:07.035" v="973" actId="478"/>
          <ac:spMkLst>
            <pc:docMk/>
            <pc:sldMk cId="1419206875" sldId="266"/>
            <ac:spMk id="207" creationId="{C7556914-C719-4BA5-813A-336CE73FF070}"/>
          </ac:spMkLst>
        </pc:spChg>
        <pc:spChg chg="add del mod">
          <ac:chgData name="Sandoz Thierry" userId="26ac4ec8-7282-4265-8e35-6d233c8d09a2" providerId="ADAL" clId="{3520E0A9-0516-4E16-A8C0-FF28EF30BD79}" dt="2021-04-19T15:39:07.035" v="973" actId="478"/>
          <ac:spMkLst>
            <pc:docMk/>
            <pc:sldMk cId="1419206875" sldId="266"/>
            <ac:spMk id="209" creationId="{1B44F4AE-81CF-4FE2-A87B-8ED8C7A59309}"/>
          </ac:spMkLst>
        </pc:spChg>
        <pc:spChg chg="add del mod">
          <ac:chgData name="Sandoz Thierry" userId="26ac4ec8-7282-4265-8e35-6d233c8d09a2" providerId="ADAL" clId="{3520E0A9-0516-4E16-A8C0-FF28EF30BD79}" dt="2021-04-19T15:39:07.035" v="973" actId="478"/>
          <ac:spMkLst>
            <pc:docMk/>
            <pc:sldMk cId="1419206875" sldId="266"/>
            <ac:spMk id="210" creationId="{860B57B5-CC07-44A9-ACC8-26234D64C135}"/>
          </ac:spMkLst>
        </pc:spChg>
        <pc:spChg chg="add del mod">
          <ac:chgData name="Sandoz Thierry" userId="26ac4ec8-7282-4265-8e35-6d233c8d09a2" providerId="ADAL" clId="{3520E0A9-0516-4E16-A8C0-FF28EF30BD79}" dt="2021-04-19T15:39:07.035" v="973" actId="478"/>
          <ac:spMkLst>
            <pc:docMk/>
            <pc:sldMk cId="1419206875" sldId="266"/>
            <ac:spMk id="212" creationId="{61C2B003-71C9-475D-B91C-42A277FCC4B4}"/>
          </ac:spMkLst>
        </pc:spChg>
        <pc:spChg chg="add del mod">
          <ac:chgData name="Sandoz Thierry" userId="26ac4ec8-7282-4265-8e35-6d233c8d09a2" providerId="ADAL" clId="{3520E0A9-0516-4E16-A8C0-FF28EF30BD79}" dt="2021-04-19T15:39:07.035" v="973" actId="478"/>
          <ac:spMkLst>
            <pc:docMk/>
            <pc:sldMk cId="1419206875" sldId="266"/>
            <ac:spMk id="213" creationId="{2F3E517D-84A9-4426-A908-41A3F4C3DE88}"/>
          </ac:spMkLst>
        </pc:spChg>
        <pc:spChg chg="add del mod">
          <ac:chgData name="Sandoz Thierry" userId="26ac4ec8-7282-4265-8e35-6d233c8d09a2" providerId="ADAL" clId="{3520E0A9-0516-4E16-A8C0-FF28EF30BD79}" dt="2021-04-19T15:39:07.035" v="973" actId="478"/>
          <ac:spMkLst>
            <pc:docMk/>
            <pc:sldMk cId="1419206875" sldId="266"/>
            <ac:spMk id="220" creationId="{579209C5-167C-4E8E-8704-F501AD6FAC53}"/>
          </ac:spMkLst>
        </pc:spChg>
        <pc:spChg chg="mod">
          <ac:chgData name="Sandoz Thierry" userId="26ac4ec8-7282-4265-8e35-6d233c8d09a2" providerId="ADAL" clId="{3520E0A9-0516-4E16-A8C0-FF28EF30BD79}" dt="2021-04-19T15:24:49.815" v="709"/>
          <ac:spMkLst>
            <pc:docMk/>
            <pc:sldMk cId="1419206875" sldId="266"/>
            <ac:spMk id="222" creationId="{593D9BC1-0818-499C-A98D-7E459F5D5962}"/>
          </ac:spMkLst>
        </pc:spChg>
        <pc:spChg chg="mod">
          <ac:chgData name="Sandoz Thierry" userId="26ac4ec8-7282-4265-8e35-6d233c8d09a2" providerId="ADAL" clId="{3520E0A9-0516-4E16-A8C0-FF28EF30BD79}" dt="2021-04-19T15:24:49.815" v="709"/>
          <ac:spMkLst>
            <pc:docMk/>
            <pc:sldMk cId="1419206875" sldId="266"/>
            <ac:spMk id="223" creationId="{9DB8123A-B6D9-4E32-A1C1-A079D1C290E8}"/>
          </ac:spMkLst>
        </pc:spChg>
        <pc:spChg chg="mod">
          <ac:chgData name="Sandoz Thierry" userId="26ac4ec8-7282-4265-8e35-6d233c8d09a2" providerId="ADAL" clId="{3520E0A9-0516-4E16-A8C0-FF28EF30BD79}" dt="2021-04-19T15:24:49.815" v="709"/>
          <ac:spMkLst>
            <pc:docMk/>
            <pc:sldMk cId="1419206875" sldId="266"/>
            <ac:spMk id="224" creationId="{0D1A21D1-F04F-480E-AF35-49494AEAA6B4}"/>
          </ac:spMkLst>
        </pc:spChg>
        <pc:spChg chg="mod">
          <ac:chgData name="Sandoz Thierry" userId="26ac4ec8-7282-4265-8e35-6d233c8d09a2" providerId="ADAL" clId="{3520E0A9-0516-4E16-A8C0-FF28EF30BD79}" dt="2021-04-19T15:24:49.815" v="709"/>
          <ac:spMkLst>
            <pc:docMk/>
            <pc:sldMk cId="1419206875" sldId="266"/>
            <ac:spMk id="225" creationId="{F3DFD642-E04E-40E0-AF1A-833A794DC31E}"/>
          </ac:spMkLst>
        </pc:spChg>
        <pc:spChg chg="mod">
          <ac:chgData name="Sandoz Thierry" userId="26ac4ec8-7282-4265-8e35-6d233c8d09a2" providerId="ADAL" clId="{3520E0A9-0516-4E16-A8C0-FF28EF30BD79}" dt="2021-04-19T15:24:49.815" v="709"/>
          <ac:spMkLst>
            <pc:docMk/>
            <pc:sldMk cId="1419206875" sldId="266"/>
            <ac:spMk id="226" creationId="{B89BB5C0-A8DD-4A48-A51A-249DF8662A0E}"/>
          </ac:spMkLst>
        </pc:spChg>
        <pc:spChg chg="mod">
          <ac:chgData name="Sandoz Thierry" userId="26ac4ec8-7282-4265-8e35-6d233c8d09a2" providerId="ADAL" clId="{3520E0A9-0516-4E16-A8C0-FF28EF30BD79}" dt="2021-04-19T15:25:50.901" v="732"/>
          <ac:spMkLst>
            <pc:docMk/>
            <pc:sldMk cId="1419206875" sldId="266"/>
            <ac:spMk id="228" creationId="{763FD24D-AC17-4BF5-A8E1-5AB7EDEC1B7D}"/>
          </ac:spMkLst>
        </pc:spChg>
        <pc:spChg chg="mod">
          <ac:chgData name="Sandoz Thierry" userId="26ac4ec8-7282-4265-8e35-6d233c8d09a2" providerId="ADAL" clId="{3520E0A9-0516-4E16-A8C0-FF28EF30BD79}" dt="2021-04-19T15:25:50.901" v="732"/>
          <ac:spMkLst>
            <pc:docMk/>
            <pc:sldMk cId="1419206875" sldId="266"/>
            <ac:spMk id="229" creationId="{03E73B5F-BE01-47AA-A330-35566E0F650C}"/>
          </ac:spMkLst>
        </pc:spChg>
        <pc:spChg chg="mod">
          <ac:chgData name="Sandoz Thierry" userId="26ac4ec8-7282-4265-8e35-6d233c8d09a2" providerId="ADAL" clId="{3520E0A9-0516-4E16-A8C0-FF28EF30BD79}" dt="2021-04-19T15:25:50.901" v="732"/>
          <ac:spMkLst>
            <pc:docMk/>
            <pc:sldMk cId="1419206875" sldId="266"/>
            <ac:spMk id="230" creationId="{2B9DB714-6A1A-41A3-9F21-8D4C9A76E560}"/>
          </ac:spMkLst>
        </pc:spChg>
        <pc:spChg chg="mod">
          <ac:chgData name="Sandoz Thierry" userId="26ac4ec8-7282-4265-8e35-6d233c8d09a2" providerId="ADAL" clId="{3520E0A9-0516-4E16-A8C0-FF28EF30BD79}" dt="2021-04-19T15:25:50.901" v="732"/>
          <ac:spMkLst>
            <pc:docMk/>
            <pc:sldMk cId="1419206875" sldId="266"/>
            <ac:spMk id="231" creationId="{D9BCFB3D-C132-4CB4-B2CE-DEFAA2674D1A}"/>
          </ac:spMkLst>
        </pc:spChg>
        <pc:spChg chg="mod">
          <ac:chgData name="Sandoz Thierry" userId="26ac4ec8-7282-4265-8e35-6d233c8d09a2" providerId="ADAL" clId="{3520E0A9-0516-4E16-A8C0-FF28EF30BD79}" dt="2021-04-19T15:25:50.901" v="732"/>
          <ac:spMkLst>
            <pc:docMk/>
            <pc:sldMk cId="1419206875" sldId="266"/>
            <ac:spMk id="232" creationId="{393EC0B4-E0A2-4638-9C32-E75910B0D5DE}"/>
          </ac:spMkLst>
        </pc:spChg>
        <pc:spChg chg="mod">
          <ac:chgData name="Sandoz Thierry" userId="26ac4ec8-7282-4265-8e35-6d233c8d09a2" providerId="ADAL" clId="{3520E0A9-0516-4E16-A8C0-FF28EF30BD79}" dt="2021-04-19T15:29:42.922" v="797"/>
          <ac:spMkLst>
            <pc:docMk/>
            <pc:sldMk cId="1419206875" sldId="266"/>
            <ac:spMk id="246" creationId="{2F5FB62C-1068-4BF6-8596-266CE8EB90C9}"/>
          </ac:spMkLst>
        </pc:spChg>
        <pc:spChg chg="mod">
          <ac:chgData name="Sandoz Thierry" userId="26ac4ec8-7282-4265-8e35-6d233c8d09a2" providerId="ADAL" clId="{3520E0A9-0516-4E16-A8C0-FF28EF30BD79}" dt="2021-04-19T15:29:42.922" v="797"/>
          <ac:spMkLst>
            <pc:docMk/>
            <pc:sldMk cId="1419206875" sldId="266"/>
            <ac:spMk id="247" creationId="{F4478B31-4BD7-4D26-A36A-C0FD1375E580}"/>
          </ac:spMkLst>
        </pc:spChg>
        <pc:spChg chg="mod">
          <ac:chgData name="Sandoz Thierry" userId="26ac4ec8-7282-4265-8e35-6d233c8d09a2" providerId="ADAL" clId="{3520E0A9-0516-4E16-A8C0-FF28EF30BD79}" dt="2021-04-19T15:29:42.922" v="797"/>
          <ac:spMkLst>
            <pc:docMk/>
            <pc:sldMk cId="1419206875" sldId="266"/>
            <ac:spMk id="248" creationId="{16CEE94A-7E44-46C0-AE6A-7655DC2BED89}"/>
          </ac:spMkLst>
        </pc:spChg>
        <pc:spChg chg="mod">
          <ac:chgData name="Sandoz Thierry" userId="26ac4ec8-7282-4265-8e35-6d233c8d09a2" providerId="ADAL" clId="{3520E0A9-0516-4E16-A8C0-FF28EF30BD79}" dt="2021-04-19T15:29:42.922" v="797"/>
          <ac:spMkLst>
            <pc:docMk/>
            <pc:sldMk cId="1419206875" sldId="266"/>
            <ac:spMk id="249" creationId="{3BD7B481-F2C7-4558-BBF5-E21D189780C0}"/>
          </ac:spMkLst>
        </pc:spChg>
        <pc:spChg chg="mod">
          <ac:chgData name="Sandoz Thierry" userId="26ac4ec8-7282-4265-8e35-6d233c8d09a2" providerId="ADAL" clId="{3520E0A9-0516-4E16-A8C0-FF28EF30BD79}" dt="2021-04-19T15:29:42.922" v="797"/>
          <ac:spMkLst>
            <pc:docMk/>
            <pc:sldMk cId="1419206875" sldId="266"/>
            <ac:spMk id="250" creationId="{867AA32E-3E33-43FA-9B12-3DB49B4B74CE}"/>
          </ac:spMkLst>
        </pc:spChg>
        <pc:spChg chg="mod">
          <ac:chgData name="Sandoz Thierry" userId="26ac4ec8-7282-4265-8e35-6d233c8d09a2" providerId="ADAL" clId="{3520E0A9-0516-4E16-A8C0-FF28EF30BD79}" dt="2021-04-19T15:30:16.171" v="801"/>
          <ac:spMkLst>
            <pc:docMk/>
            <pc:sldMk cId="1419206875" sldId="266"/>
            <ac:spMk id="253" creationId="{8BDFDC37-365B-4798-9817-22785455FA1F}"/>
          </ac:spMkLst>
        </pc:spChg>
        <pc:spChg chg="mod">
          <ac:chgData name="Sandoz Thierry" userId="26ac4ec8-7282-4265-8e35-6d233c8d09a2" providerId="ADAL" clId="{3520E0A9-0516-4E16-A8C0-FF28EF30BD79}" dt="2021-04-19T15:30:16.171" v="801"/>
          <ac:spMkLst>
            <pc:docMk/>
            <pc:sldMk cId="1419206875" sldId="266"/>
            <ac:spMk id="254" creationId="{CA1A4D54-49DA-4461-9EE5-2479CA0F4B85}"/>
          </ac:spMkLst>
        </pc:spChg>
        <pc:spChg chg="mod">
          <ac:chgData name="Sandoz Thierry" userId="26ac4ec8-7282-4265-8e35-6d233c8d09a2" providerId="ADAL" clId="{3520E0A9-0516-4E16-A8C0-FF28EF30BD79}" dt="2021-04-19T15:30:16.171" v="801"/>
          <ac:spMkLst>
            <pc:docMk/>
            <pc:sldMk cId="1419206875" sldId="266"/>
            <ac:spMk id="255" creationId="{9BAE8A3C-84DD-4244-ABED-EBABDC09E26E}"/>
          </ac:spMkLst>
        </pc:spChg>
        <pc:spChg chg="mod">
          <ac:chgData name="Sandoz Thierry" userId="26ac4ec8-7282-4265-8e35-6d233c8d09a2" providerId="ADAL" clId="{3520E0A9-0516-4E16-A8C0-FF28EF30BD79}" dt="2021-04-19T15:30:16.171" v="801"/>
          <ac:spMkLst>
            <pc:docMk/>
            <pc:sldMk cId="1419206875" sldId="266"/>
            <ac:spMk id="256" creationId="{A6AF7957-25D0-4297-84A6-3925B554B7C9}"/>
          </ac:spMkLst>
        </pc:spChg>
        <pc:spChg chg="mod">
          <ac:chgData name="Sandoz Thierry" userId="26ac4ec8-7282-4265-8e35-6d233c8d09a2" providerId="ADAL" clId="{3520E0A9-0516-4E16-A8C0-FF28EF30BD79}" dt="2021-04-19T15:30:16.171" v="801"/>
          <ac:spMkLst>
            <pc:docMk/>
            <pc:sldMk cId="1419206875" sldId="266"/>
            <ac:spMk id="257" creationId="{EE8C1AAC-F480-4A14-B31C-23997A576D9F}"/>
          </ac:spMkLst>
        </pc:spChg>
        <pc:spChg chg="mod">
          <ac:chgData name="Sandoz Thierry" userId="26ac4ec8-7282-4265-8e35-6d233c8d09a2" providerId="ADAL" clId="{3520E0A9-0516-4E16-A8C0-FF28EF30BD79}" dt="2021-04-19T15:30:29.714" v="804"/>
          <ac:spMkLst>
            <pc:docMk/>
            <pc:sldMk cId="1419206875" sldId="266"/>
            <ac:spMk id="259" creationId="{F50E0FDD-0645-4364-811A-CB0F5F6EF4FE}"/>
          </ac:spMkLst>
        </pc:spChg>
        <pc:spChg chg="mod">
          <ac:chgData name="Sandoz Thierry" userId="26ac4ec8-7282-4265-8e35-6d233c8d09a2" providerId="ADAL" clId="{3520E0A9-0516-4E16-A8C0-FF28EF30BD79}" dt="2021-04-19T15:30:29.714" v="804"/>
          <ac:spMkLst>
            <pc:docMk/>
            <pc:sldMk cId="1419206875" sldId="266"/>
            <ac:spMk id="260" creationId="{C55BF4F3-AA45-4EEA-9F8B-91F46C2F3007}"/>
          </ac:spMkLst>
        </pc:spChg>
        <pc:spChg chg="mod">
          <ac:chgData name="Sandoz Thierry" userId="26ac4ec8-7282-4265-8e35-6d233c8d09a2" providerId="ADAL" clId="{3520E0A9-0516-4E16-A8C0-FF28EF30BD79}" dt="2021-04-19T15:30:29.714" v="804"/>
          <ac:spMkLst>
            <pc:docMk/>
            <pc:sldMk cId="1419206875" sldId="266"/>
            <ac:spMk id="261" creationId="{20F4D373-2CBE-4512-BAFB-B9AD1869EC61}"/>
          </ac:spMkLst>
        </pc:spChg>
        <pc:spChg chg="mod">
          <ac:chgData name="Sandoz Thierry" userId="26ac4ec8-7282-4265-8e35-6d233c8d09a2" providerId="ADAL" clId="{3520E0A9-0516-4E16-A8C0-FF28EF30BD79}" dt="2021-04-19T15:30:29.714" v="804"/>
          <ac:spMkLst>
            <pc:docMk/>
            <pc:sldMk cId="1419206875" sldId="266"/>
            <ac:spMk id="262" creationId="{2EEDA1F9-4BCE-494C-9CC2-1AB47F16B4DC}"/>
          </ac:spMkLst>
        </pc:spChg>
        <pc:spChg chg="mod">
          <ac:chgData name="Sandoz Thierry" userId="26ac4ec8-7282-4265-8e35-6d233c8d09a2" providerId="ADAL" clId="{3520E0A9-0516-4E16-A8C0-FF28EF30BD79}" dt="2021-04-19T15:30:29.714" v="804"/>
          <ac:spMkLst>
            <pc:docMk/>
            <pc:sldMk cId="1419206875" sldId="266"/>
            <ac:spMk id="263" creationId="{13668128-A165-4831-B94F-96FE79883C13}"/>
          </ac:spMkLst>
        </pc:spChg>
        <pc:spChg chg="mod">
          <ac:chgData name="Sandoz Thierry" userId="26ac4ec8-7282-4265-8e35-6d233c8d09a2" providerId="ADAL" clId="{3520E0A9-0516-4E16-A8C0-FF28EF30BD79}" dt="2021-04-19T15:30:32.680" v="806"/>
          <ac:spMkLst>
            <pc:docMk/>
            <pc:sldMk cId="1419206875" sldId="266"/>
            <ac:spMk id="265" creationId="{D4F33217-F8C2-4496-9F53-422C6DBAF663}"/>
          </ac:spMkLst>
        </pc:spChg>
        <pc:spChg chg="mod">
          <ac:chgData name="Sandoz Thierry" userId="26ac4ec8-7282-4265-8e35-6d233c8d09a2" providerId="ADAL" clId="{3520E0A9-0516-4E16-A8C0-FF28EF30BD79}" dt="2021-04-19T15:30:32.680" v="806"/>
          <ac:spMkLst>
            <pc:docMk/>
            <pc:sldMk cId="1419206875" sldId="266"/>
            <ac:spMk id="266" creationId="{456B66F1-CB40-4A31-B02B-403C73A0A1A2}"/>
          </ac:spMkLst>
        </pc:spChg>
        <pc:spChg chg="mod">
          <ac:chgData name="Sandoz Thierry" userId="26ac4ec8-7282-4265-8e35-6d233c8d09a2" providerId="ADAL" clId="{3520E0A9-0516-4E16-A8C0-FF28EF30BD79}" dt="2021-04-19T15:30:32.680" v="806"/>
          <ac:spMkLst>
            <pc:docMk/>
            <pc:sldMk cId="1419206875" sldId="266"/>
            <ac:spMk id="267" creationId="{676238FE-3882-4A1B-9BF6-900A3776EA6F}"/>
          </ac:spMkLst>
        </pc:spChg>
        <pc:spChg chg="mod">
          <ac:chgData name="Sandoz Thierry" userId="26ac4ec8-7282-4265-8e35-6d233c8d09a2" providerId="ADAL" clId="{3520E0A9-0516-4E16-A8C0-FF28EF30BD79}" dt="2021-04-19T15:30:32.680" v="806"/>
          <ac:spMkLst>
            <pc:docMk/>
            <pc:sldMk cId="1419206875" sldId="266"/>
            <ac:spMk id="268" creationId="{4DF1CF44-6A08-4A29-858B-3F54CF2419F0}"/>
          </ac:spMkLst>
        </pc:spChg>
        <pc:spChg chg="mod">
          <ac:chgData name="Sandoz Thierry" userId="26ac4ec8-7282-4265-8e35-6d233c8d09a2" providerId="ADAL" clId="{3520E0A9-0516-4E16-A8C0-FF28EF30BD79}" dt="2021-04-19T15:30:32.680" v="806"/>
          <ac:spMkLst>
            <pc:docMk/>
            <pc:sldMk cId="1419206875" sldId="266"/>
            <ac:spMk id="269" creationId="{9CFC52A1-C3A0-461E-999C-B918D4345B03}"/>
          </ac:spMkLst>
        </pc:spChg>
        <pc:spChg chg="mod">
          <ac:chgData name="Sandoz Thierry" userId="26ac4ec8-7282-4265-8e35-6d233c8d09a2" providerId="ADAL" clId="{3520E0A9-0516-4E16-A8C0-FF28EF30BD79}" dt="2021-04-19T15:30:40.572" v="809"/>
          <ac:spMkLst>
            <pc:docMk/>
            <pc:sldMk cId="1419206875" sldId="266"/>
            <ac:spMk id="271" creationId="{31840298-B11C-4FB9-9D41-3B2C62F8F528}"/>
          </ac:spMkLst>
        </pc:spChg>
        <pc:spChg chg="mod">
          <ac:chgData name="Sandoz Thierry" userId="26ac4ec8-7282-4265-8e35-6d233c8d09a2" providerId="ADAL" clId="{3520E0A9-0516-4E16-A8C0-FF28EF30BD79}" dt="2021-04-19T15:30:40.572" v="809"/>
          <ac:spMkLst>
            <pc:docMk/>
            <pc:sldMk cId="1419206875" sldId="266"/>
            <ac:spMk id="272" creationId="{3D5D689F-1F61-4FCA-A3F2-3411B52A6158}"/>
          </ac:spMkLst>
        </pc:spChg>
        <pc:spChg chg="mod">
          <ac:chgData name="Sandoz Thierry" userId="26ac4ec8-7282-4265-8e35-6d233c8d09a2" providerId="ADAL" clId="{3520E0A9-0516-4E16-A8C0-FF28EF30BD79}" dt="2021-04-19T15:30:40.572" v="809"/>
          <ac:spMkLst>
            <pc:docMk/>
            <pc:sldMk cId="1419206875" sldId="266"/>
            <ac:spMk id="273" creationId="{24163C6F-A57B-4FD2-81DA-C96C0F13B490}"/>
          </ac:spMkLst>
        </pc:spChg>
        <pc:spChg chg="mod">
          <ac:chgData name="Sandoz Thierry" userId="26ac4ec8-7282-4265-8e35-6d233c8d09a2" providerId="ADAL" clId="{3520E0A9-0516-4E16-A8C0-FF28EF30BD79}" dt="2021-04-19T15:30:40.572" v="809"/>
          <ac:spMkLst>
            <pc:docMk/>
            <pc:sldMk cId="1419206875" sldId="266"/>
            <ac:spMk id="274" creationId="{00CD87D3-5EC1-4254-8B12-7B2DE7B96419}"/>
          </ac:spMkLst>
        </pc:spChg>
        <pc:spChg chg="mod">
          <ac:chgData name="Sandoz Thierry" userId="26ac4ec8-7282-4265-8e35-6d233c8d09a2" providerId="ADAL" clId="{3520E0A9-0516-4E16-A8C0-FF28EF30BD79}" dt="2021-04-19T15:30:40.572" v="809"/>
          <ac:spMkLst>
            <pc:docMk/>
            <pc:sldMk cId="1419206875" sldId="266"/>
            <ac:spMk id="275" creationId="{0A0F9F06-06FB-4C5E-B350-C8C8B5B57100}"/>
          </ac:spMkLst>
        </pc:spChg>
        <pc:spChg chg="add mod">
          <ac:chgData name="Sandoz Thierry" userId="26ac4ec8-7282-4265-8e35-6d233c8d09a2" providerId="ADAL" clId="{3520E0A9-0516-4E16-A8C0-FF28EF30BD79}" dt="2021-04-19T15:39:00.481" v="972" actId="1076"/>
          <ac:spMkLst>
            <pc:docMk/>
            <pc:sldMk cId="1419206875" sldId="266"/>
            <ac:spMk id="278" creationId="{89DA2CBC-9804-488D-B9F9-44AF9F81DD5A}"/>
          </ac:spMkLst>
        </pc:spChg>
        <pc:spChg chg="add mod">
          <ac:chgData name="Sandoz Thierry" userId="26ac4ec8-7282-4265-8e35-6d233c8d09a2" providerId="ADAL" clId="{3520E0A9-0516-4E16-A8C0-FF28EF30BD79}" dt="2021-04-19T15:38:46.952" v="969" actId="1076"/>
          <ac:spMkLst>
            <pc:docMk/>
            <pc:sldMk cId="1419206875" sldId="266"/>
            <ac:spMk id="279" creationId="{F494A981-E9BD-4C8A-A497-1725D1ADAA5B}"/>
          </ac:spMkLst>
        </pc:spChg>
        <pc:spChg chg="add mod">
          <ac:chgData name="Sandoz Thierry" userId="26ac4ec8-7282-4265-8e35-6d233c8d09a2" providerId="ADAL" clId="{3520E0A9-0516-4E16-A8C0-FF28EF30BD79}" dt="2021-04-19T15:39:00.481" v="972" actId="1076"/>
          <ac:spMkLst>
            <pc:docMk/>
            <pc:sldMk cId="1419206875" sldId="266"/>
            <ac:spMk id="280" creationId="{D9156A14-F90D-4F34-B755-48F8C09E3C2D}"/>
          </ac:spMkLst>
        </pc:spChg>
        <pc:spChg chg="add del mod">
          <ac:chgData name="Sandoz Thierry" userId="26ac4ec8-7282-4265-8e35-6d233c8d09a2" providerId="ADAL" clId="{3520E0A9-0516-4E16-A8C0-FF28EF30BD79}" dt="2021-04-19T15:37:23.939" v="908" actId="478"/>
          <ac:spMkLst>
            <pc:docMk/>
            <pc:sldMk cId="1419206875" sldId="266"/>
            <ac:spMk id="281" creationId="{82143F75-85A9-49E5-929F-4C87B21A5F30}"/>
          </ac:spMkLst>
        </pc:spChg>
        <pc:spChg chg="add del mod">
          <ac:chgData name="Sandoz Thierry" userId="26ac4ec8-7282-4265-8e35-6d233c8d09a2" providerId="ADAL" clId="{3520E0A9-0516-4E16-A8C0-FF28EF30BD79}" dt="2021-04-19T15:37:23.939" v="908" actId="478"/>
          <ac:spMkLst>
            <pc:docMk/>
            <pc:sldMk cId="1419206875" sldId="266"/>
            <ac:spMk id="282" creationId="{A06055DE-A2FE-4DA1-A9FD-EA5D06BA4716}"/>
          </ac:spMkLst>
        </pc:spChg>
        <pc:spChg chg="add del mod">
          <ac:chgData name="Sandoz Thierry" userId="26ac4ec8-7282-4265-8e35-6d233c8d09a2" providerId="ADAL" clId="{3520E0A9-0516-4E16-A8C0-FF28EF30BD79}" dt="2021-04-19T15:37:23.939" v="908" actId="478"/>
          <ac:spMkLst>
            <pc:docMk/>
            <pc:sldMk cId="1419206875" sldId="266"/>
            <ac:spMk id="285" creationId="{53058F4F-9708-4F01-A401-CA295EA1A1FC}"/>
          </ac:spMkLst>
        </pc:spChg>
        <pc:spChg chg="add del mod">
          <ac:chgData name="Sandoz Thierry" userId="26ac4ec8-7282-4265-8e35-6d233c8d09a2" providerId="ADAL" clId="{3520E0A9-0516-4E16-A8C0-FF28EF30BD79}" dt="2021-04-19T15:37:23.939" v="908" actId="478"/>
          <ac:spMkLst>
            <pc:docMk/>
            <pc:sldMk cId="1419206875" sldId="266"/>
            <ac:spMk id="289" creationId="{4A4E578B-DAEF-4B69-9231-5F453CFF4CFB}"/>
          </ac:spMkLst>
        </pc:spChg>
        <pc:spChg chg="add del mod">
          <ac:chgData name="Sandoz Thierry" userId="26ac4ec8-7282-4265-8e35-6d233c8d09a2" providerId="ADAL" clId="{3520E0A9-0516-4E16-A8C0-FF28EF30BD79}" dt="2021-04-19T15:37:23.939" v="908" actId="478"/>
          <ac:spMkLst>
            <pc:docMk/>
            <pc:sldMk cId="1419206875" sldId="266"/>
            <ac:spMk id="293" creationId="{9A16698D-1B69-4E87-A628-828BAE7418A2}"/>
          </ac:spMkLst>
        </pc:spChg>
        <pc:spChg chg="add del mod">
          <ac:chgData name="Sandoz Thierry" userId="26ac4ec8-7282-4265-8e35-6d233c8d09a2" providerId="ADAL" clId="{3520E0A9-0516-4E16-A8C0-FF28EF30BD79}" dt="2021-04-19T15:37:23.939" v="908" actId="478"/>
          <ac:spMkLst>
            <pc:docMk/>
            <pc:sldMk cId="1419206875" sldId="266"/>
            <ac:spMk id="294" creationId="{E9B874E2-BC3F-47C1-9976-DFEFC5B1094C}"/>
          </ac:spMkLst>
        </pc:spChg>
        <pc:spChg chg="add del mod">
          <ac:chgData name="Sandoz Thierry" userId="26ac4ec8-7282-4265-8e35-6d233c8d09a2" providerId="ADAL" clId="{3520E0A9-0516-4E16-A8C0-FF28EF30BD79}" dt="2021-04-19T15:37:23.939" v="908" actId="478"/>
          <ac:spMkLst>
            <pc:docMk/>
            <pc:sldMk cId="1419206875" sldId="266"/>
            <ac:spMk id="295" creationId="{3ACC97A5-D5AD-4E6E-97D4-D887E017317E}"/>
          </ac:spMkLst>
        </pc:spChg>
        <pc:spChg chg="add del mod">
          <ac:chgData name="Sandoz Thierry" userId="26ac4ec8-7282-4265-8e35-6d233c8d09a2" providerId="ADAL" clId="{3520E0A9-0516-4E16-A8C0-FF28EF30BD79}" dt="2021-04-19T15:37:23.939" v="908" actId="478"/>
          <ac:spMkLst>
            <pc:docMk/>
            <pc:sldMk cId="1419206875" sldId="266"/>
            <ac:spMk id="296" creationId="{062BB7E8-9E8F-49B4-B784-0E21A60C5D48}"/>
          </ac:spMkLst>
        </pc:spChg>
        <pc:spChg chg="add del mod">
          <ac:chgData name="Sandoz Thierry" userId="26ac4ec8-7282-4265-8e35-6d233c8d09a2" providerId="ADAL" clId="{3520E0A9-0516-4E16-A8C0-FF28EF30BD79}" dt="2021-04-19T15:37:23.939" v="908" actId="478"/>
          <ac:spMkLst>
            <pc:docMk/>
            <pc:sldMk cId="1419206875" sldId="266"/>
            <ac:spMk id="297" creationId="{FA2FF892-E1EA-47F2-9924-2432138017BB}"/>
          </ac:spMkLst>
        </pc:spChg>
        <pc:spChg chg="add del mod">
          <ac:chgData name="Sandoz Thierry" userId="26ac4ec8-7282-4265-8e35-6d233c8d09a2" providerId="ADAL" clId="{3520E0A9-0516-4E16-A8C0-FF28EF30BD79}" dt="2021-04-19T15:37:23.939" v="908" actId="478"/>
          <ac:spMkLst>
            <pc:docMk/>
            <pc:sldMk cId="1419206875" sldId="266"/>
            <ac:spMk id="299" creationId="{CCC3DDB9-E7CE-43CE-9641-1CE8787C6748}"/>
          </ac:spMkLst>
        </pc:spChg>
        <pc:spChg chg="add mod">
          <ac:chgData name="Sandoz Thierry" userId="26ac4ec8-7282-4265-8e35-6d233c8d09a2" providerId="ADAL" clId="{3520E0A9-0516-4E16-A8C0-FF28EF30BD79}" dt="2021-04-19T15:45:22.015" v="1039" actId="1076"/>
          <ac:spMkLst>
            <pc:docMk/>
            <pc:sldMk cId="1419206875" sldId="266"/>
            <ac:spMk id="317" creationId="{1C84D513-4E76-4369-8CC3-C957DB1B8DF6}"/>
          </ac:spMkLst>
        </pc:spChg>
        <pc:spChg chg="add mod">
          <ac:chgData name="Sandoz Thierry" userId="26ac4ec8-7282-4265-8e35-6d233c8d09a2" providerId="ADAL" clId="{3520E0A9-0516-4E16-A8C0-FF28EF30BD79}" dt="2021-04-21T20:15:29.568" v="2020" actId="1076"/>
          <ac:spMkLst>
            <pc:docMk/>
            <pc:sldMk cId="1419206875" sldId="266"/>
            <ac:spMk id="337" creationId="{5ED17BA8-348B-4F0F-AF9C-E66430282A54}"/>
          </ac:spMkLst>
        </pc:spChg>
        <pc:spChg chg="add del mod">
          <ac:chgData name="Sandoz Thierry" userId="26ac4ec8-7282-4265-8e35-6d233c8d09a2" providerId="ADAL" clId="{3520E0A9-0516-4E16-A8C0-FF28EF30BD79}" dt="2021-04-19T15:48:08.362" v="1075" actId="478"/>
          <ac:spMkLst>
            <pc:docMk/>
            <pc:sldMk cId="1419206875" sldId="266"/>
            <ac:spMk id="339" creationId="{F5132EF6-CCE0-4906-8816-302F63D63F56}"/>
          </ac:spMkLst>
        </pc:spChg>
        <pc:spChg chg="add mod">
          <ac:chgData name="Sandoz Thierry" userId="26ac4ec8-7282-4265-8e35-6d233c8d09a2" providerId="ADAL" clId="{3520E0A9-0516-4E16-A8C0-FF28EF30BD79}" dt="2021-04-19T15:48:27.219" v="1084" actId="1076"/>
          <ac:spMkLst>
            <pc:docMk/>
            <pc:sldMk cId="1419206875" sldId="266"/>
            <ac:spMk id="340" creationId="{4FDC50FE-B296-47BC-BB46-3BD3870932EA}"/>
          </ac:spMkLst>
        </pc:spChg>
        <pc:grpChg chg="add del mod">
          <ac:chgData name="Sandoz Thierry" userId="26ac4ec8-7282-4265-8e35-6d233c8d09a2" providerId="ADAL" clId="{3520E0A9-0516-4E16-A8C0-FF28EF30BD79}" dt="2021-04-19T15:17:15.897" v="660"/>
          <ac:grpSpMkLst>
            <pc:docMk/>
            <pc:sldMk cId="1419206875" sldId="266"/>
            <ac:grpSpMk id="30" creationId="{8E4D4A50-CEF4-4866-9A8C-4D54DE287F42}"/>
          </ac:grpSpMkLst>
        </pc:grpChg>
        <pc:grpChg chg="add del mod">
          <ac:chgData name="Sandoz Thierry" userId="26ac4ec8-7282-4265-8e35-6d233c8d09a2" providerId="ADAL" clId="{3520E0A9-0516-4E16-A8C0-FF28EF30BD79}" dt="2021-04-19T15:17:15.897" v="660"/>
          <ac:grpSpMkLst>
            <pc:docMk/>
            <pc:sldMk cId="1419206875" sldId="266"/>
            <ac:grpSpMk id="48" creationId="{257D2F35-1443-40B4-B08F-8C20C6CAC4EC}"/>
          </ac:grpSpMkLst>
        </pc:grpChg>
        <pc:grpChg chg="add del mod">
          <ac:chgData name="Sandoz Thierry" userId="26ac4ec8-7282-4265-8e35-6d233c8d09a2" providerId="ADAL" clId="{3520E0A9-0516-4E16-A8C0-FF28EF30BD79}" dt="2021-04-19T15:17:15.897" v="660"/>
          <ac:grpSpMkLst>
            <pc:docMk/>
            <pc:sldMk cId="1419206875" sldId="266"/>
            <ac:grpSpMk id="51" creationId="{D78C14BD-509D-4F3C-8C3E-717204022819}"/>
          </ac:grpSpMkLst>
        </pc:grpChg>
        <pc:grpChg chg="add del mod">
          <ac:chgData name="Sandoz Thierry" userId="26ac4ec8-7282-4265-8e35-6d233c8d09a2" providerId="ADAL" clId="{3520E0A9-0516-4E16-A8C0-FF28EF30BD79}" dt="2021-04-19T15:35:44.254" v="889" actId="21"/>
          <ac:grpSpMkLst>
            <pc:docMk/>
            <pc:sldMk cId="1419206875" sldId="266"/>
            <ac:grpSpMk id="141" creationId="{AD54C1E1-8950-4D2F-BA3D-BB04298DB9D2}"/>
          </ac:grpSpMkLst>
        </pc:grpChg>
        <pc:grpChg chg="add del mod">
          <ac:chgData name="Sandoz Thierry" userId="26ac4ec8-7282-4265-8e35-6d233c8d09a2" providerId="ADAL" clId="{3520E0A9-0516-4E16-A8C0-FF28EF30BD79}" dt="2021-04-19T15:39:07.035" v="973" actId="478"/>
          <ac:grpSpMkLst>
            <pc:docMk/>
            <pc:sldMk cId="1419206875" sldId="266"/>
            <ac:grpSpMk id="159" creationId="{D7E2A1DB-C9DF-442B-94B4-E9500FA4C48F}"/>
          </ac:grpSpMkLst>
        </pc:grpChg>
        <pc:grpChg chg="add del mod">
          <ac:chgData name="Sandoz Thierry" userId="26ac4ec8-7282-4265-8e35-6d233c8d09a2" providerId="ADAL" clId="{3520E0A9-0516-4E16-A8C0-FF28EF30BD79}" dt="2021-04-19T15:37:54.445" v="916" actId="478"/>
          <ac:grpSpMkLst>
            <pc:docMk/>
            <pc:sldMk cId="1419206875" sldId="266"/>
            <ac:grpSpMk id="162" creationId="{8C8C2D22-5BA1-4779-A8ED-742D83E10C02}"/>
          </ac:grpSpMkLst>
        </pc:grpChg>
        <pc:grpChg chg="add mod topLvl">
          <ac:chgData name="Sandoz Thierry" userId="26ac4ec8-7282-4265-8e35-6d233c8d09a2" providerId="ADAL" clId="{3520E0A9-0516-4E16-A8C0-FF28EF30BD79}" dt="2021-04-19T15:39:00.481" v="972" actId="1076"/>
          <ac:grpSpMkLst>
            <pc:docMk/>
            <pc:sldMk cId="1419206875" sldId="266"/>
            <ac:grpSpMk id="221" creationId="{141D4CE4-4E1E-4679-9D46-0FA3B5CFAF61}"/>
          </ac:grpSpMkLst>
        </pc:grpChg>
        <pc:grpChg chg="add mod topLvl">
          <ac:chgData name="Sandoz Thierry" userId="26ac4ec8-7282-4265-8e35-6d233c8d09a2" providerId="ADAL" clId="{3520E0A9-0516-4E16-A8C0-FF28EF30BD79}" dt="2021-04-19T15:39:00.481" v="972" actId="1076"/>
          <ac:grpSpMkLst>
            <pc:docMk/>
            <pc:sldMk cId="1419206875" sldId="266"/>
            <ac:grpSpMk id="227" creationId="{272F0A65-4B13-4B1B-8221-E4A4D9739BB8}"/>
          </ac:grpSpMkLst>
        </pc:grpChg>
        <pc:grpChg chg="add del mod">
          <ac:chgData name="Sandoz Thierry" userId="26ac4ec8-7282-4265-8e35-6d233c8d09a2" providerId="ADAL" clId="{3520E0A9-0516-4E16-A8C0-FF28EF30BD79}" dt="2021-04-19T15:39:00.481" v="972" actId="1076"/>
          <ac:grpSpMkLst>
            <pc:docMk/>
            <pc:sldMk cId="1419206875" sldId="266"/>
            <ac:grpSpMk id="245" creationId="{C70A2F2B-5185-4FB1-B891-8D8CC902DE46}"/>
          </ac:grpSpMkLst>
        </pc:grpChg>
        <pc:grpChg chg="add mod">
          <ac:chgData name="Sandoz Thierry" userId="26ac4ec8-7282-4265-8e35-6d233c8d09a2" providerId="ADAL" clId="{3520E0A9-0516-4E16-A8C0-FF28EF30BD79}" dt="2021-04-19T15:39:00.481" v="972" actId="1076"/>
          <ac:grpSpMkLst>
            <pc:docMk/>
            <pc:sldMk cId="1419206875" sldId="266"/>
            <ac:grpSpMk id="252" creationId="{F3ADA6B7-56B6-4866-B536-7E663C27B0C2}"/>
          </ac:grpSpMkLst>
        </pc:grpChg>
        <pc:grpChg chg="add mod">
          <ac:chgData name="Sandoz Thierry" userId="26ac4ec8-7282-4265-8e35-6d233c8d09a2" providerId="ADAL" clId="{3520E0A9-0516-4E16-A8C0-FF28EF30BD79}" dt="2021-04-19T15:39:00.481" v="972" actId="1076"/>
          <ac:grpSpMkLst>
            <pc:docMk/>
            <pc:sldMk cId="1419206875" sldId="266"/>
            <ac:grpSpMk id="258" creationId="{A135E3B3-FC93-4CAC-A15F-DE0677EEC3DB}"/>
          </ac:grpSpMkLst>
        </pc:grpChg>
        <pc:grpChg chg="add mod">
          <ac:chgData name="Sandoz Thierry" userId="26ac4ec8-7282-4265-8e35-6d233c8d09a2" providerId="ADAL" clId="{3520E0A9-0516-4E16-A8C0-FF28EF30BD79}" dt="2021-04-19T15:39:00.481" v="972" actId="1076"/>
          <ac:grpSpMkLst>
            <pc:docMk/>
            <pc:sldMk cId="1419206875" sldId="266"/>
            <ac:grpSpMk id="264" creationId="{36B3210B-EFF1-40C4-AA01-C5D4B5068D57}"/>
          </ac:grpSpMkLst>
        </pc:grpChg>
        <pc:grpChg chg="add mod">
          <ac:chgData name="Sandoz Thierry" userId="26ac4ec8-7282-4265-8e35-6d233c8d09a2" providerId="ADAL" clId="{3520E0A9-0516-4E16-A8C0-FF28EF30BD79}" dt="2021-04-19T15:38:48.546" v="970" actId="1076"/>
          <ac:grpSpMkLst>
            <pc:docMk/>
            <pc:sldMk cId="1419206875" sldId="266"/>
            <ac:grpSpMk id="270" creationId="{907F9088-C92D-45E0-8584-4F40E8AFD7D9}"/>
          </ac:grpSpMkLst>
        </pc:grpChg>
        <pc:grpChg chg="add del mod">
          <ac:chgData name="Sandoz Thierry" userId="26ac4ec8-7282-4265-8e35-6d233c8d09a2" providerId="ADAL" clId="{3520E0A9-0516-4E16-A8C0-FF28EF30BD79}" dt="2021-04-19T15:37:36.911" v="910" actId="478"/>
          <ac:grpSpMkLst>
            <pc:docMk/>
            <pc:sldMk cId="1419206875" sldId="266"/>
            <ac:grpSpMk id="276" creationId="{3E4CEB4C-DB58-4974-9106-9B30BC2A6D65}"/>
          </ac:grpSpMkLst>
        </pc:grpChg>
        <pc:grpChg chg="add del mod">
          <ac:chgData name="Sandoz Thierry" userId="26ac4ec8-7282-4265-8e35-6d233c8d09a2" providerId="ADAL" clId="{3520E0A9-0516-4E16-A8C0-FF28EF30BD79}" dt="2021-04-19T15:37:42.921" v="913" actId="478"/>
          <ac:grpSpMkLst>
            <pc:docMk/>
            <pc:sldMk cId="1419206875" sldId="266"/>
            <ac:grpSpMk id="277" creationId="{A8CB85DA-B8CA-4F47-90E4-B2D1B6E89476}"/>
          </ac:grpSpMkLst>
        </pc:grpChg>
        <pc:grpChg chg="add del mod">
          <ac:chgData name="Sandoz Thierry" userId="26ac4ec8-7282-4265-8e35-6d233c8d09a2" providerId="ADAL" clId="{3520E0A9-0516-4E16-A8C0-FF28EF30BD79}" dt="2021-04-19T15:37:23.939" v="908" actId="478"/>
          <ac:grpSpMkLst>
            <pc:docMk/>
            <pc:sldMk cId="1419206875" sldId="266"/>
            <ac:grpSpMk id="286" creationId="{9842189F-BDF0-4BF1-A1EF-2BDD3D5ED780}"/>
          </ac:grpSpMkLst>
        </pc:grpChg>
        <pc:picChg chg="add del mod">
          <ac:chgData name="Sandoz Thierry" userId="26ac4ec8-7282-4265-8e35-6d233c8d09a2" providerId="ADAL" clId="{3520E0A9-0516-4E16-A8C0-FF28EF30BD79}" dt="2021-04-19T15:17:36.457" v="661" actId="478"/>
          <ac:picMkLst>
            <pc:docMk/>
            <pc:sldMk cId="1419206875" sldId="266"/>
            <ac:picMk id="6" creationId="{AECF531E-7714-444C-BAF2-0072831F2BFF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8" creationId="{2EA096E4-6A5E-44A1-936C-6357ECB82245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10" creationId="{4CD04588-AFE5-48DE-8936-F903641EC4FB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12" creationId="{ECF58CF1-2D37-4AB2-B791-98CAD83F55B5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14" creationId="{B7644CC0-04C1-4121-AF5A-13519287A1A2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17" creationId="{9887EBB1-649F-44B7-BA90-743F39D01C94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25" creationId="{E69834A3-E9B9-47AF-AE98-280528ED9544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27" creationId="{BE32DE73-A4B6-4730-966E-F10C0CA61BD9}"/>
          </ac:picMkLst>
        </pc:picChg>
        <pc:picChg chg="mod">
          <ac:chgData name="Sandoz Thierry" userId="26ac4ec8-7282-4265-8e35-6d233c8d09a2" providerId="ADAL" clId="{3520E0A9-0516-4E16-A8C0-FF28EF30BD79}" dt="2021-04-19T15:16:52.491" v="642"/>
          <ac:picMkLst>
            <pc:docMk/>
            <pc:sldMk cId="1419206875" sldId="266"/>
            <ac:picMk id="31" creationId="{BABAC2E9-8FB4-4FA5-B614-8295570D9787}"/>
          </ac:picMkLst>
        </pc:picChg>
        <pc:picChg chg="mod">
          <ac:chgData name="Sandoz Thierry" userId="26ac4ec8-7282-4265-8e35-6d233c8d09a2" providerId="ADAL" clId="{3520E0A9-0516-4E16-A8C0-FF28EF30BD79}" dt="2021-04-19T15:16:52.491" v="642"/>
          <ac:picMkLst>
            <pc:docMk/>
            <pc:sldMk cId="1419206875" sldId="266"/>
            <ac:picMk id="32" creationId="{1FE01587-D8FF-4ADF-B81A-2D6B9606B82E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38" creationId="{5D0FD618-2191-43CC-BB6B-7531BB98A3A4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39" creationId="{11E84DEC-72DB-4900-8A2C-C09388A59C56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40" creationId="{0C362191-0DD2-4128-A477-F01477210455}"/>
          </ac:picMkLst>
        </pc:picChg>
        <pc:picChg chg="mod">
          <ac:chgData name="Sandoz Thierry" userId="26ac4ec8-7282-4265-8e35-6d233c8d09a2" providerId="ADAL" clId="{3520E0A9-0516-4E16-A8C0-FF28EF30BD79}" dt="2021-04-19T15:16:52.491" v="642"/>
          <ac:picMkLst>
            <pc:docMk/>
            <pc:sldMk cId="1419206875" sldId="266"/>
            <ac:picMk id="49" creationId="{0FFEFF93-854B-4B67-8094-3B34A97AF40F}"/>
          </ac:picMkLst>
        </pc:picChg>
        <pc:picChg chg="mod">
          <ac:chgData name="Sandoz Thierry" userId="26ac4ec8-7282-4265-8e35-6d233c8d09a2" providerId="ADAL" clId="{3520E0A9-0516-4E16-A8C0-FF28EF30BD79}" dt="2021-04-19T15:16:52.491" v="642"/>
          <ac:picMkLst>
            <pc:docMk/>
            <pc:sldMk cId="1419206875" sldId="266"/>
            <ac:picMk id="50" creationId="{878ACDF9-9A7D-45EE-8D69-4F71C4CAFC31}"/>
          </ac:picMkLst>
        </pc:picChg>
        <pc:picChg chg="mod">
          <ac:chgData name="Sandoz Thierry" userId="26ac4ec8-7282-4265-8e35-6d233c8d09a2" providerId="ADAL" clId="{3520E0A9-0516-4E16-A8C0-FF28EF30BD79}" dt="2021-04-19T15:16:52.491" v="642"/>
          <ac:picMkLst>
            <pc:docMk/>
            <pc:sldMk cId="1419206875" sldId="266"/>
            <ac:picMk id="52" creationId="{B16E8D48-6AB0-4467-B8A5-47CC72CE73A1}"/>
          </ac:picMkLst>
        </pc:picChg>
        <pc:picChg chg="mod">
          <ac:chgData name="Sandoz Thierry" userId="26ac4ec8-7282-4265-8e35-6d233c8d09a2" providerId="ADAL" clId="{3520E0A9-0516-4E16-A8C0-FF28EF30BD79}" dt="2021-04-19T15:16:52.491" v="642"/>
          <ac:picMkLst>
            <pc:docMk/>
            <pc:sldMk cId="1419206875" sldId="266"/>
            <ac:picMk id="53" creationId="{67CA052C-E288-4446-B912-AB0DF698A60A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55" creationId="{5C2BDBC3-DAC9-4C6F-8A51-854CC973F022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66" creationId="{A65154EE-637B-46F4-A711-166537D0C870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67" creationId="{8FC4729E-86FA-490F-B432-CD9F25017392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73" creationId="{42ADDEAA-C045-4BC9-9384-1E58CDAFAB05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76" creationId="{A2AE785D-CBBC-403A-B490-700ECACDC744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78" creationId="{685AC89D-845F-4362-A068-011C9CCEDEC5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79" creationId="{585A5BC0-A14A-49B3-BF34-FE5EE97DD7FF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80" creationId="{F44148EA-DCC0-4E6F-8C61-E3BA087089AE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81" creationId="{F1E0C7F8-F44C-4EE9-AF2B-BAFC24A482C5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83" creationId="{4C7FB94E-E551-43EE-A9DA-74C38E4018B7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84" creationId="{53847CFF-7628-4FEC-8E69-E3084E81F50C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85" creationId="{42FF04B5-6BF6-4B41-A1DE-36D41E32F9AE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86" creationId="{75E8D5D7-19C0-42FA-8B5B-8DE13FD4D06B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90" creationId="{81515292-5FC0-4B9A-9BF6-DD242BDBDAD1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91" creationId="{10C15EB3-34AC-47CB-8978-FF479E794B66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92" creationId="{DC685367-6CE7-402E-BAF3-4F165B245B4F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93" creationId="{EBC95129-4BA9-46EA-BA8F-A40A87CD8A44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94" creationId="{A6394D67-D945-4BD6-9ADF-3D062036DD4E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95" creationId="{735ADB44-B9F2-4E31-96BD-8F0C9DDE043C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97" creationId="{C688B419-FD78-425B-A4DF-57FD43A04D37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100" creationId="{1F561EB9-0E5F-4EB4-890F-63BBEA3AF482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103" creationId="{196BE02C-877E-4578-8690-F6951697C2CA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104" creationId="{38C2FD6B-88AD-4A47-BC91-AA947BFEAE49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105" creationId="{A51A3601-2070-43C7-8498-398E71D70792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106" creationId="{E1FAF1BB-00B0-440C-B0CF-B62458C5F492}"/>
          </ac:picMkLst>
        </pc:picChg>
        <pc:picChg chg="add del mod">
          <ac:chgData name="Sandoz Thierry" userId="26ac4ec8-7282-4265-8e35-6d233c8d09a2" providerId="ADAL" clId="{3520E0A9-0516-4E16-A8C0-FF28EF30BD79}" dt="2021-04-19T15:17:15.897" v="660"/>
          <ac:picMkLst>
            <pc:docMk/>
            <pc:sldMk cId="1419206875" sldId="266"/>
            <ac:picMk id="107" creationId="{16D29560-6EEF-4EFB-8516-EC667972A638}"/>
          </ac:picMkLst>
        </pc:picChg>
        <pc:picChg chg="add del mod">
          <ac:chgData name="Sandoz Thierry" userId="26ac4ec8-7282-4265-8e35-6d233c8d09a2" providerId="ADAL" clId="{3520E0A9-0516-4E16-A8C0-FF28EF30BD79}" dt="2021-04-19T15:21:05.086" v="671" actId="478"/>
          <ac:picMkLst>
            <pc:docMk/>
            <pc:sldMk cId="1419206875" sldId="266"/>
            <ac:picMk id="110" creationId="{90641538-A332-4281-A277-84673519F574}"/>
          </ac:picMkLst>
        </pc:picChg>
        <pc:picChg chg="add del mod">
          <ac:chgData name="Sandoz Thierry" userId="26ac4ec8-7282-4265-8e35-6d233c8d09a2" providerId="ADAL" clId="{3520E0A9-0516-4E16-A8C0-FF28EF30BD79}" dt="2021-04-19T15:20:57.127" v="669" actId="478"/>
          <ac:picMkLst>
            <pc:docMk/>
            <pc:sldMk cId="1419206875" sldId="266"/>
            <ac:picMk id="113" creationId="{50E9AEA8-3902-41C8-A9CD-5790A16E6701}"/>
          </ac:picMkLst>
        </pc:picChg>
        <pc:picChg chg="add del mod">
          <ac:chgData name="Sandoz Thierry" userId="26ac4ec8-7282-4265-8e35-6d233c8d09a2" providerId="ADAL" clId="{3520E0A9-0516-4E16-A8C0-FF28EF30BD79}" dt="2021-04-19T15:22:21.663" v="689" actId="478"/>
          <ac:picMkLst>
            <pc:docMk/>
            <pc:sldMk cId="1419206875" sldId="266"/>
            <ac:picMk id="118" creationId="{07F9AF34-F856-44C5-A7CD-0E5C10D54451}"/>
          </ac:picMkLst>
        </pc:picChg>
        <pc:picChg chg="add del mod">
          <ac:chgData name="Sandoz Thierry" userId="26ac4ec8-7282-4265-8e35-6d233c8d09a2" providerId="ADAL" clId="{3520E0A9-0516-4E16-A8C0-FF28EF30BD79}" dt="2021-04-19T15:37:57.050" v="918" actId="478"/>
          <ac:picMkLst>
            <pc:docMk/>
            <pc:sldMk cId="1419206875" sldId="266"/>
            <ac:picMk id="119" creationId="{0EAB774A-F211-4E53-992D-6FF705D8CC92}"/>
          </ac:picMkLst>
        </pc:picChg>
        <pc:picChg chg="add del mod">
          <ac:chgData name="Sandoz Thierry" userId="26ac4ec8-7282-4265-8e35-6d233c8d09a2" providerId="ADAL" clId="{3520E0A9-0516-4E16-A8C0-FF28EF30BD79}" dt="2021-04-19T15:39:07.035" v="973" actId="478"/>
          <ac:picMkLst>
            <pc:docMk/>
            <pc:sldMk cId="1419206875" sldId="266"/>
            <ac:picMk id="121" creationId="{51039853-5010-46FD-BD35-EB4C598F9147}"/>
          </ac:picMkLst>
        </pc:picChg>
        <pc:picChg chg="add del mod">
          <ac:chgData name="Sandoz Thierry" userId="26ac4ec8-7282-4265-8e35-6d233c8d09a2" providerId="ADAL" clId="{3520E0A9-0516-4E16-A8C0-FF28EF30BD79}" dt="2021-04-19T15:29:06.545" v="789" actId="478"/>
          <ac:picMkLst>
            <pc:docMk/>
            <pc:sldMk cId="1419206875" sldId="266"/>
            <ac:picMk id="123" creationId="{8112C753-C4C2-4F54-BE75-A01762A1F189}"/>
          </ac:picMkLst>
        </pc:picChg>
        <pc:picChg chg="add del mod">
          <ac:chgData name="Sandoz Thierry" userId="26ac4ec8-7282-4265-8e35-6d233c8d09a2" providerId="ADAL" clId="{3520E0A9-0516-4E16-A8C0-FF28EF30BD79}" dt="2021-04-19T15:24:35.797" v="708" actId="478"/>
          <ac:picMkLst>
            <pc:docMk/>
            <pc:sldMk cId="1419206875" sldId="266"/>
            <ac:picMk id="125" creationId="{584C3FD7-6E2A-4742-98F8-A728D2044262}"/>
          </ac:picMkLst>
        </pc:picChg>
        <pc:picChg chg="add del mod ord">
          <ac:chgData name="Sandoz Thierry" userId="26ac4ec8-7282-4265-8e35-6d233c8d09a2" providerId="ADAL" clId="{3520E0A9-0516-4E16-A8C0-FF28EF30BD79}" dt="2021-04-19T15:37:39.418" v="911" actId="478"/>
          <ac:picMkLst>
            <pc:docMk/>
            <pc:sldMk cId="1419206875" sldId="266"/>
            <ac:picMk id="128" creationId="{B6156282-13A8-4E2F-8E66-ADBBBD936E89}"/>
          </ac:picMkLst>
        </pc:picChg>
        <pc:picChg chg="add del mod">
          <ac:chgData name="Sandoz Thierry" userId="26ac4ec8-7282-4265-8e35-6d233c8d09a2" providerId="ADAL" clId="{3520E0A9-0516-4E16-A8C0-FF28EF30BD79}" dt="2021-04-19T15:35:44.254" v="889" actId="21"/>
          <ac:picMkLst>
            <pc:docMk/>
            <pc:sldMk cId="1419206875" sldId="266"/>
            <ac:picMk id="136" creationId="{5221CB3C-DEFD-466F-9A4F-81759C7E9D88}"/>
          </ac:picMkLst>
        </pc:picChg>
        <pc:picChg chg="add del mod">
          <ac:chgData name="Sandoz Thierry" userId="26ac4ec8-7282-4265-8e35-6d233c8d09a2" providerId="ADAL" clId="{3520E0A9-0516-4E16-A8C0-FF28EF30BD79}" dt="2021-04-19T15:35:44.254" v="889" actId="21"/>
          <ac:picMkLst>
            <pc:docMk/>
            <pc:sldMk cId="1419206875" sldId="266"/>
            <ac:picMk id="138" creationId="{238A7816-8532-4805-8199-A64763473BF3}"/>
          </ac:picMkLst>
        </pc:picChg>
        <pc:picChg chg="mod">
          <ac:chgData name="Sandoz Thierry" userId="26ac4ec8-7282-4265-8e35-6d233c8d09a2" providerId="ADAL" clId="{3520E0A9-0516-4E16-A8C0-FF28EF30BD79}" dt="2021-04-19T15:22:38.592" v="692"/>
          <ac:picMkLst>
            <pc:docMk/>
            <pc:sldMk cId="1419206875" sldId="266"/>
            <ac:picMk id="142" creationId="{DE2E5ED9-8C5D-473F-86FC-E38D0DEE7C1E}"/>
          </ac:picMkLst>
        </pc:picChg>
        <pc:picChg chg="mod">
          <ac:chgData name="Sandoz Thierry" userId="26ac4ec8-7282-4265-8e35-6d233c8d09a2" providerId="ADAL" clId="{3520E0A9-0516-4E16-A8C0-FF28EF30BD79}" dt="2021-04-19T15:22:38.592" v="692"/>
          <ac:picMkLst>
            <pc:docMk/>
            <pc:sldMk cId="1419206875" sldId="266"/>
            <ac:picMk id="143" creationId="{9C2199D7-E3F4-40D9-A76C-118B0F93B832}"/>
          </ac:picMkLst>
        </pc:picChg>
        <pc:picChg chg="add del mod">
          <ac:chgData name="Sandoz Thierry" userId="26ac4ec8-7282-4265-8e35-6d233c8d09a2" providerId="ADAL" clId="{3520E0A9-0516-4E16-A8C0-FF28EF30BD79}" dt="2021-04-19T15:35:44.254" v="889" actId="21"/>
          <ac:picMkLst>
            <pc:docMk/>
            <pc:sldMk cId="1419206875" sldId="266"/>
            <ac:picMk id="149" creationId="{E0B3A2F8-D950-41A2-BBB2-84F8D21B71B9}"/>
          </ac:picMkLst>
        </pc:picChg>
        <pc:picChg chg="add del mod">
          <ac:chgData name="Sandoz Thierry" userId="26ac4ec8-7282-4265-8e35-6d233c8d09a2" providerId="ADAL" clId="{3520E0A9-0516-4E16-A8C0-FF28EF30BD79}" dt="2021-04-19T15:35:44.254" v="889" actId="21"/>
          <ac:picMkLst>
            <pc:docMk/>
            <pc:sldMk cId="1419206875" sldId="266"/>
            <ac:picMk id="150" creationId="{644E7C70-39D9-4363-84D3-95DD044AED00}"/>
          </ac:picMkLst>
        </pc:picChg>
        <pc:picChg chg="add del mod">
          <ac:chgData name="Sandoz Thierry" userId="26ac4ec8-7282-4265-8e35-6d233c8d09a2" providerId="ADAL" clId="{3520E0A9-0516-4E16-A8C0-FF28EF30BD79}" dt="2021-04-19T15:37:54.445" v="916" actId="478"/>
          <ac:picMkLst>
            <pc:docMk/>
            <pc:sldMk cId="1419206875" sldId="266"/>
            <ac:picMk id="151" creationId="{1DE9B2AC-38D6-45EF-82D1-2A6D7F4CD7CF}"/>
          </ac:picMkLst>
        </pc:picChg>
        <pc:picChg chg="mod">
          <ac:chgData name="Sandoz Thierry" userId="26ac4ec8-7282-4265-8e35-6d233c8d09a2" providerId="ADAL" clId="{3520E0A9-0516-4E16-A8C0-FF28EF30BD79}" dt="2021-04-19T15:22:38.592" v="692"/>
          <ac:picMkLst>
            <pc:docMk/>
            <pc:sldMk cId="1419206875" sldId="266"/>
            <ac:picMk id="160" creationId="{8CA35CAB-3908-47E4-9B4A-97DAB649F84D}"/>
          </ac:picMkLst>
        </pc:picChg>
        <pc:picChg chg="mod">
          <ac:chgData name="Sandoz Thierry" userId="26ac4ec8-7282-4265-8e35-6d233c8d09a2" providerId="ADAL" clId="{3520E0A9-0516-4E16-A8C0-FF28EF30BD79}" dt="2021-04-19T15:22:38.592" v="692"/>
          <ac:picMkLst>
            <pc:docMk/>
            <pc:sldMk cId="1419206875" sldId="266"/>
            <ac:picMk id="161" creationId="{C8D50C6D-9ADE-495E-96C1-9E38A8A0C3F0}"/>
          </ac:picMkLst>
        </pc:picChg>
        <pc:picChg chg="mod">
          <ac:chgData name="Sandoz Thierry" userId="26ac4ec8-7282-4265-8e35-6d233c8d09a2" providerId="ADAL" clId="{3520E0A9-0516-4E16-A8C0-FF28EF30BD79}" dt="2021-04-19T15:22:38.592" v="692"/>
          <ac:picMkLst>
            <pc:docMk/>
            <pc:sldMk cId="1419206875" sldId="266"/>
            <ac:picMk id="163" creationId="{44205EB1-7FA4-47E3-B5D0-0201961C46F1}"/>
          </ac:picMkLst>
        </pc:picChg>
        <pc:picChg chg="mod">
          <ac:chgData name="Sandoz Thierry" userId="26ac4ec8-7282-4265-8e35-6d233c8d09a2" providerId="ADAL" clId="{3520E0A9-0516-4E16-A8C0-FF28EF30BD79}" dt="2021-04-19T15:22:38.592" v="692"/>
          <ac:picMkLst>
            <pc:docMk/>
            <pc:sldMk cId="1419206875" sldId="266"/>
            <ac:picMk id="164" creationId="{442CA171-6841-4C34-9B51-38EADFF300DD}"/>
          </ac:picMkLst>
        </pc:picChg>
        <pc:picChg chg="add del mod">
          <ac:chgData name="Sandoz Thierry" userId="26ac4ec8-7282-4265-8e35-6d233c8d09a2" providerId="ADAL" clId="{3520E0A9-0516-4E16-A8C0-FF28EF30BD79}" dt="2021-04-19T15:37:54.445" v="916" actId="478"/>
          <ac:picMkLst>
            <pc:docMk/>
            <pc:sldMk cId="1419206875" sldId="266"/>
            <ac:picMk id="166" creationId="{A0E75890-9AD3-48C8-A62B-111583DD5CB3}"/>
          </ac:picMkLst>
        </pc:picChg>
        <pc:picChg chg="add del mod">
          <ac:chgData name="Sandoz Thierry" userId="26ac4ec8-7282-4265-8e35-6d233c8d09a2" providerId="ADAL" clId="{3520E0A9-0516-4E16-A8C0-FF28EF30BD79}" dt="2021-04-19T15:37:54.445" v="916" actId="478"/>
          <ac:picMkLst>
            <pc:docMk/>
            <pc:sldMk cId="1419206875" sldId="266"/>
            <ac:picMk id="177" creationId="{8480CDED-8140-4F5A-8941-7B0F145E5A79}"/>
          </ac:picMkLst>
        </pc:picChg>
        <pc:picChg chg="add del mod">
          <ac:chgData name="Sandoz Thierry" userId="26ac4ec8-7282-4265-8e35-6d233c8d09a2" providerId="ADAL" clId="{3520E0A9-0516-4E16-A8C0-FF28EF30BD79}" dt="2021-04-19T15:35:44.254" v="889" actId="21"/>
          <ac:picMkLst>
            <pc:docMk/>
            <pc:sldMk cId="1419206875" sldId="266"/>
            <ac:picMk id="178" creationId="{F45D7E19-F024-4AEA-906C-DA6D9D9F2FE8}"/>
          </ac:picMkLst>
        </pc:picChg>
        <pc:picChg chg="add del mod">
          <ac:chgData name="Sandoz Thierry" userId="26ac4ec8-7282-4265-8e35-6d233c8d09a2" providerId="ADAL" clId="{3520E0A9-0516-4E16-A8C0-FF28EF30BD79}" dt="2021-04-19T15:35:44.254" v="889" actId="21"/>
          <ac:picMkLst>
            <pc:docMk/>
            <pc:sldMk cId="1419206875" sldId="266"/>
            <ac:picMk id="184" creationId="{F49652EB-93DB-4A58-BB7C-E7932708E43D}"/>
          </ac:picMkLst>
        </pc:picChg>
        <pc:picChg chg="add del mod">
          <ac:chgData name="Sandoz Thierry" userId="26ac4ec8-7282-4265-8e35-6d233c8d09a2" providerId="ADAL" clId="{3520E0A9-0516-4E16-A8C0-FF28EF30BD79}" dt="2021-04-19T15:39:07.035" v="973" actId="478"/>
          <ac:picMkLst>
            <pc:docMk/>
            <pc:sldMk cId="1419206875" sldId="266"/>
            <ac:picMk id="187" creationId="{BFB4678F-2C26-49FF-B31C-FC49E8DA7AC8}"/>
          </ac:picMkLst>
        </pc:picChg>
        <pc:picChg chg="add del mod">
          <ac:chgData name="Sandoz Thierry" userId="26ac4ec8-7282-4265-8e35-6d233c8d09a2" providerId="ADAL" clId="{3520E0A9-0516-4E16-A8C0-FF28EF30BD79}" dt="2021-04-19T15:37:54.445" v="916" actId="478"/>
          <ac:picMkLst>
            <pc:docMk/>
            <pc:sldMk cId="1419206875" sldId="266"/>
            <ac:picMk id="189" creationId="{780E6070-BED6-4F9F-B79E-F6128DDB6CFD}"/>
          </ac:picMkLst>
        </pc:picChg>
        <pc:picChg chg="add del mod">
          <ac:chgData name="Sandoz Thierry" userId="26ac4ec8-7282-4265-8e35-6d233c8d09a2" providerId="ADAL" clId="{3520E0A9-0516-4E16-A8C0-FF28EF30BD79}" dt="2021-04-19T15:37:54.445" v="916" actId="478"/>
          <ac:picMkLst>
            <pc:docMk/>
            <pc:sldMk cId="1419206875" sldId="266"/>
            <ac:picMk id="190" creationId="{4A195A76-C34D-4B6D-991E-3B2CF58CA9D1}"/>
          </ac:picMkLst>
        </pc:picChg>
        <pc:picChg chg="add del mod">
          <ac:chgData name="Sandoz Thierry" userId="26ac4ec8-7282-4265-8e35-6d233c8d09a2" providerId="ADAL" clId="{3520E0A9-0516-4E16-A8C0-FF28EF30BD79}" dt="2021-04-19T15:39:07.035" v="973" actId="478"/>
          <ac:picMkLst>
            <pc:docMk/>
            <pc:sldMk cId="1419206875" sldId="266"/>
            <ac:picMk id="191" creationId="{942F034F-CF9F-4FB4-A473-381C9655EB51}"/>
          </ac:picMkLst>
        </pc:picChg>
        <pc:picChg chg="add del mod">
          <ac:chgData name="Sandoz Thierry" userId="26ac4ec8-7282-4265-8e35-6d233c8d09a2" providerId="ADAL" clId="{3520E0A9-0516-4E16-A8C0-FF28EF30BD79}" dt="2021-04-19T15:39:07.035" v="973" actId="478"/>
          <ac:picMkLst>
            <pc:docMk/>
            <pc:sldMk cId="1419206875" sldId="266"/>
            <ac:picMk id="192" creationId="{0C2D8BD4-E6C2-42F0-BFBD-407D87FF9F82}"/>
          </ac:picMkLst>
        </pc:picChg>
        <pc:picChg chg="add del mod">
          <ac:chgData name="Sandoz Thierry" userId="26ac4ec8-7282-4265-8e35-6d233c8d09a2" providerId="ADAL" clId="{3520E0A9-0516-4E16-A8C0-FF28EF30BD79}" dt="2021-04-19T15:39:07.035" v="973" actId="478"/>
          <ac:picMkLst>
            <pc:docMk/>
            <pc:sldMk cId="1419206875" sldId="266"/>
            <ac:picMk id="194" creationId="{71A23679-9B09-4D77-8E5B-28312AD59A2D}"/>
          </ac:picMkLst>
        </pc:picChg>
        <pc:picChg chg="add del mod">
          <ac:chgData name="Sandoz Thierry" userId="26ac4ec8-7282-4265-8e35-6d233c8d09a2" providerId="ADAL" clId="{3520E0A9-0516-4E16-A8C0-FF28EF30BD79}" dt="2021-04-19T15:39:07.035" v="973" actId="478"/>
          <ac:picMkLst>
            <pc:docMk/>
            <pc:sldMk cId="1419206875" sldId="266"/>
            <ac:picMk id="195" creationId="{98DB99E8-E31C-4F60-BCE7-8118A2B71220}"/>
          </ac:picMkLst>
        </pc:picChg>
        <pc:picChg chg="add del mod">
          <ac:chgData name="Sandoz Thierry" userId="26ac4ec8-7282-4265-8e35-6d233c8d09a2" providerId="ADAL" clId="{3520E0A9-0516-4E16-A8C0-FF28EF30BD79}" dt="2021-04-19T15:39:07.035" v="973" actId="478"/>
          <ac:picMkLst>
            <pc:docMk/>
            <pc:sldMk cId="1419206875" sldId="266"/>
            <ac:picMk id="196" creationId="{0B398133-64A0-4DEC-82D1-4E9CC38CF57F}"/>
          </ac:picMkLst>
        </pc:picChg>
        <pc:picChg chg="add del mod">
          <ac:chgData name="Sandoz Thierry" userId="26ac4ec8-7282-4265-8e35-6d233c8d09a2" providerId="ADAL" clId="{3520E0A9-0516-4E16-A8C0-FF28EF30BD79}" dt="2021-04-19T15:39:07.035" v="973" actId="478"/>
          <ac:picMkLst>
            <pc:docMk/>
            <pc:sldMk cId="1419206875" sldId="266"/>
            <ac:picMk id="197" creationId="{CCE6CC30-FD38-4463-95AB-A0F3D1230006}"/>
          </ac:picMkLst>
        </pc:picChg>
        <pc:picChg chg="add del mod">
          <ac:chgData name="Sandoz Thierry" userId="26ac4ec8-7282-4265-8e35-6d233c8d09a2" providerId="ADAL" clId="{3520E0A9-0516-4E16-A8C0-FF28EF30BD79}" dt="2021-04-19T15:39:07.035" v="973" actId="478"/>
          <ac:picMkLst>
            <pc:docMk/>
            <pc:sldMk cId="1419206875" sldId="266"/>
            <ac:picMk id="201" creationId="{CE2A65F9-E438-4480-AD13-D81C334588F5}"/>
          </ac:picMkLst>
        </pc:picChg>
        <pc:picChg chg="add del mod">
          <ac:chgData name="Sandoz Thierry" userId="26ac4ec8-7282-4265-8e35-6d233c8d09a2" providerId="ADAL" clId="{3520E0A9-0516-4E16-A8C0-FF28EF30BD79}" dt="2021-04-19T15:39:07.035" v="973" actId="478"/>
          <ac:picMkLst>
            <pc:docMk/>
            <pc:sldMk cId="1419206875" sldId="266"/>
            <ac:picMk id="202" creationId="{9EA8EA34-02F2-4E1A-AD4C-E1FF7EAECFF6}"/>
          </ac:picMkLst>
        </pc:picChg>
        <pc:picChg chg="add del mod">
          <ac:chgData name="Sandoz Thierry" userId="26ac4ec8-7282-4265-8e35-6d233c8d09a2" providerId="ADAL" clId="{3520E0A9-0516-4E16-A8C0-FF28EF30BD79}" dt="2021-04-19T15:39:07.035" v="973" actId="478"/>
          <ac:picMkLst>
            <pc:docMk/>
            <pc:sldMk cId="1419206875" sldId="266"/>
            <ac:picMk id="203" creationId="{46F9F1D9-149C-4324-B9FE-C66E644BEC90}"/>
          </ac:picMkLst>
        </pc:picChg>
        <pc:picChg chg="add del mod">
          <ac:chgData name="Sandoz Thierry" userId="26ac4ec8-7282-4265-8e35-6d233c8d09a2" providerId="ADAL" clId="{3520E0A9-0516-4E16-A8C0-FF28EF30BD79}" dt="2021-04-19T15:39:07.035" v="973" actId="478"/>
          <ac:picMkLst>
            <pc:docMk/>
            <pc:sldMk cId="1419206875" sldId="266"/>
            <ac:picMk id="204" creationId="{27B8F145-21C0-4E55-B2C8-E68E75A1993D}"/>
          </ac:picMkLst>
        </pc:picChg>
        <pc:picChg chg="add del mod">
          <ac:chgData name="Sandoz Thierry" userId="26ac4ec8-7282-4265-8e35-6d233c8d09a2" providerId="ADAL" clId="{3520E0A9-0516-4E16-A8C0-FF28EF30BD79}" dt="2021-04-19T15:39:07.035" v="973" actId="478"/>
          <ac:picMkLst>
            <pc:docMk/>
            <pc:sldMk cId="1419206875" sldId="266"/>
            <ac:picMk id="205" creationId="{BA11FE7A-93D5-4466-9315-4A1B6092DCFB}"/>
          </ac:picMkLst>
        </pc:picChg>
        <pc:picChg chg="add del mod">
          <ac:chgData name="Sandoz Thierry" userId="26ac4ec8-7282-4265-8e35-6d233c8d09a2" providerId="ADAL" clId="{3520E0A9-0516-4E16-A8C0-FF28EF30BD79}" dt="2021-04-19T15:39:07.035" v="973" actId="478"/>
          <ac:picMkLst>
            <pc:docMk/>
            <pc:sldMk cId="1419206875" sldId="266"/>
            <ac:picMk id="206" creationId="{C27C862F-86CD-4374-B04B-CABE44DD4283}"/>
          </ac:picMkLst>
        </pc:picChg>
        <pc:picChg chg="add del mod">
          <ac:chgData name="Sandoz Thierry" userId="26ac4ec8-7282-4265-8e35-6d233c8d09a2" providerId="ADAL" clId="{3520E0A9-0516-4E16-A8C0-FF28EF30BD79}" dt="2021-04-19T15:39:07.035" v="973" actId="478"/>
          <ac:picMkLst>
            <pc:docMk/>
            <pc:sldMk cId="1419206875" sldId="266"/>
            <ac:picMk id="208" creationId="{9D5A9986-4D0D-4094-B8C8-60D5BD21B881}"/>
          </ac:picMkLst>
        </pc:picChg>
        <pc:picChg chg="add del mod">
          <ac:chgData name="Sandoz Thierry" userId="26ac4ec8-7282-4265-8e35-6d233c8d09a2" providerId="ADAL" clId="{3520E0A9-0516-4E16-A8C0-FF28EF30BD79}" dt="2021-04-19T15:39:07.035" v="973" actId="478"/>
          <ac:picMkLst>
            <pc:docMk/>
            <pc:sldMk cId="1419206875" sldId="266"/>
            <ac:picMk id="211" creationId="{B08075BF-FBB9-4AA6-BB89-3D0FA9600B88}"/>
          </ac:picMkLst>
        </pc:picChg>
        <pc:picChg chg="add del mod">
          <ac:chgData name="Sandoz Thierry" userId="26ac4ec8-7282-4265-8e35-6d233c8d09a2" providerId="ADAL" clId="{3520E0A9-0516-4E16-A8C0-FF28EF30BD79}" dt="2021-04-19T15:39:07.035" v="973" actId="478"/>
          <ac:picMkLst>
            <pc:docMk/>
            <pc:sldMk cId="1419206875" sldId="266"/>
            <ac:picMk id="214" creationId="{67878846-10C5-4D3E-BE2F-D55B6A4A4760}"/>
          </ac:picMkLst>
        </pc:picChg>
        <pc:picChg chg="add del mod">
          <ac:chgData name="Sandoz Thierry" userId="26ac4ec8-7282-4265-8e35-6d233c8d09a2" providerId="ADAL" clId="{3520E0A9-0516-4E16-A8C0-FF28EF30BD79}" dt="2021-04-19T15:39:07.035" v="973" actId="478"/>
          <ac:picMkLst>
            <pc:docMk/>
            <pc:sldMk cId="1419206875" sldId="266"/>
            <ac:picMk id="215" creationId="{2819C621-7152-4904-AD91-FAD46A83B26D}"/>
          </ac:picMkLst>
        </pc:picChg>
        <pc:picChg chg="add del mod">
          <ac:chgData name="Sandoz Thierry" userId="26ac4ec8-7282-4265-8e35-6d233c8d09a2" providerId="ADAL" clId="{3520E0A9-0516-4E16-A8C0-FF28EF30BD79}" dt="2021-04-19T15:39:07.035" v="973" actId="478"/>
          <ac:picMkLst>
            <pc:docMk/>
            <pc:sldMk cId="1419206875" sldId="266"/>
            <ac:picMk id="216" creationId="{7AD8BA57-6129-408F-A250-2A70D03EEEBD}"/>
          </ac:picMkLst>
        </pc:picChg>
        <pc:picChg chg="add del mod">
          <ac:chgData name="Sandoz Thierry" userId="26ac4ec8-7282-4265-8e35-6d233c8d09a2" providerId="ADAL" clId="{3520E0A9-0516-4E16-A8C0-FF28EF30BD79}" dt="2021-04-19T15:39:07.035" v="973" actId="478"/>
          <ac:picMkLst>
            <pc:docMk/>
            <pc:sldMk cId="1419206875" sldId="266"/>
            <ac:picMk id="217" creationId="{913DB0B0-E403-4DAF-99B3-ACBEF92C6243}"/>
          </ac:picMkLst>
        </pc:picChg>
        <pc:picChg chg="add del mod">
          <ac:chgData name="Sandoz Thierry" userId="26ac4ec8-7282-4265-8e35-6d233c8d09a2" providerId="ADAL" clId="{3520E0A9-0516-4E16-A8C0-FF28EF30BD79}" dt="2021-04-19T15:39:07.035" v="973" actId="478"/>
          <ac:picMkLst>
            <pc:docMk/>
            <pc:sldMk cId="1419206875" sldId="266"/>
            <ac:picMk id="218" creationId="{B4547962-B17A-4ACE-9569-B13E24D565FD}"/>
          </ac:picMkLst>
        </pc:picChg>
        <pc:picChg chg="add del mod">
          <ac:chgData name="Sandoz Thierry" userId="26ac4ec8-7282-4265-8e35-6d233c8d09a2" providerId="ADAL" clId="{3520E0A9-0516-4E16-A8C0-FF28EF30BD79}" dt="2021-04-19T15:37:23.939" v="908" actId="478"/>
          <ac:picMkLst>
            <pc:docMk/>
            <pc:sldMk cId="1419206875" sldId="266"/>
            <ac:picMk id="283" creationId="{F93276AA-6F32-4504-A239-14ECFC15E714}"/>
          </ac:picMkLst>
        </pc:picChg>
        <pc:picChg chg="add del mod">
          <ac:chgData name="Sandoz Thierry" userId="26ac4ec8-7282-4265-8e35-6d233c8d09a2" providerId="ADAL" clId="{3520E0A9-0516-4E16-A8C0-FF28EF30BD79}" dt="2021-04-19T15:37:23.939" v="908" actId="478"/>
          <ac:picMkLst>
            <pc:docMk/>
            <pc:sldMk cId="1419206875" sldId="266"/>
            <ac:picMk id="284" creationId="{54E8E237-0A58-4550-BAEF-1060FBA6B310}"/>
          </ac:picMkLst>
        </pc:picChg>
        <pc:picChg chg="mod">
          <ac:chgData name="Sandoz Thierry" userId="26ac4ec8-7282-4265-8e35-6d233c8d09a2" providerId="ADAL" clId="{3520E0A9-0516-4E16-A8C0-FF28EF30BD79}" dt="2021-04-19T15:35:45.651" v="890"/>
          <ac:picMkLst>
            <pc:docMk/>
            <pc:sldMk cId="1419206875" sldId="266"/>
            <ac:picMk id="287" creationId="{A0AE114B-B0FE-4255-8DDE-1924E64119C5}"/>
          </ac:picMkLst>
        </pc:picChg>
        <pc:picChg chg="mod">
          <ac:chgData name="Sandoz Thierry" userId="26ac4ec8-7282-4265-8e35-6d233c8d09a2" providerId="ADAL" clId="{3520E0A9-0516-4E16-A8C0-FF28EF30BD79}" dt="2021-04-19T15:35:45.651" v="890"/>
          <ac:picMkLst>
            <pc:docMk/>
            <pc:sldMk cId="1419206875" sldId="266"/>
            <ac:picMk id="288" creationId="{B0415D7B-064A-4C8F-9DC1-00FF5F6B25D4}"/>
          </ac:picMkLst>
        </pc:picChg>
        <pc:picChg chg="add del mod">
          <ac:chgData name="Sandoz Thierry" userId="26ac4ec8-7282-4265-8e35-6d233c8d09a2" providerId="ADAL" clId="{3520E0A9-0516-4E16-A8C0-FF28EF30BD79}" dt="2021-04-19T15:37:23.939" v="908" actId="478"/>
          <ac:picMkLst>
            <pc:docMk/>
            <pc:sldMk cId="1419206875" sldId="266"/>
            <ac:picMk id="290" creationId="{4992ACFC-A331-41C4-99B1-C00BD1392B61}"/>
          </ac:picMkLst>
        </pc:picChg>
        <pc:picChg chg="add del mod">
          <ac:chgData name="Sandoz Thierry" userId="26ac4ec8-7282-4265-8e35-6d233c8d09a2" providerId="ADAL" clId="{3520E0A9-0516-4E16-A8C0-FF28EF30BD79}" dt="2021-04-19T15:37:23.939" v="908" actId="478"/>
          <ac:picMkLst>
            <pc:docMk/>
            <pc:sldMk cId="1419206875" sldId="266"/>
            <ac:picMk id="291" creationId="{8E2A512E-DC85-4993-BF90-E0978B45738F}"/>
          </ac:picMkLst>
        </pc:picChg>
        <pc:picChg chg="add del mod">
          <ac:chgData name="Sandoz Thierry" userId="26ac4ec8-7282-4265-8e35-6d233c8d09a2" providerId="ADAL" clId="{3520E0A9-0516-4E16-A8C0-FF28EF30BD79}" dt="2021-04-19T15:37:23.939" v="908" actId="478"/>
          <ac:picMkLst>
            <pc:docMk/>
            <pc:sldMk cId="1419206875" sldId="266"/>
            <ac:picMk id="292" creationId="{0FE45F7B-256E-4290-BC53-A8F767DB3F64}"/>
          </ac:picMkLst>
        </pc:picChg>
        <pc:picChg chg="add del mod">
          <ac:chgData name="Sandoz Thierry" userId="26ac4ec8-7282-4265-8e35-6d233c8d09a2" providerId="ADAL" clId="{3520E0A9-0516-4E16-A8C0-FF28EF30BD79}" dt="2021-04-19T15:37:23.939" v="908" actId="478"/>
          <ac:picMkLst>
            <pc:docMk/>
            <pc:sldMk cId="1419206875" sldId="266"/>
            <ac:picMk id="298" creationId="{C447E028-0963-4DE9-B845-7A3F2745D217}"/>
          </ac:picMkLst>
        </pc:picChg>
        <pc:picChg chg="add mod">
          <ac:chgData name="Sandoz Thierry" userId="26ac4ec8-7282-4265-8e35-6d233c8d09a2" providerId="ADAL" clId="{3520E0A9-0516-4E16-A8C0-FF28EF30BD79}" dt="2021-04-19T15:40:55.550" v="992" actId="14100"/>
          <ac:picMkLst>
            <pc:docMk/>
            <pc:sldMk cId="1419206875" sldId="266"/>
            <ac:picMk id="301" creationId="{3000B678-078D-4423-BE9D-4963AC0AA867}"/>
          </ac:picMkLst>
        </pc:picChg>
        <pc:picChg chg="add mod">
          <ac:chgData name="Sandoz Thierry" userId="26ac4ec8-7282-4265-8e35-6d233c8d09a2" providerId="ADAL" clId="{3520E0A9-0516-4E16-A8C0-FF28EF30BD79}" dt="2021-04-19T15:40:53.384" v="991" actId="14100"/>
          <ac:picMkLst>
            <pc:docMk/>
            <pc:sldMk cId="1419206875" sldId="266"/>
            <ac:picMk id="303" creationId="{677F2C99-863C-4F4D-AF68-4E3685612712}"/>
          </ac:picMkLst>
        </pc:picChg>
        <pc:picChg chg="add mod">
          <ac:chgData name="Sandoz Thierry" userId="26ac4ec8-7282-4265-8e35-6d233c8d09a2" providerId="ADAL" clId="{3520E0A9-0516-4E16-A8C0-FF28EF30BD79}" dt="2021-04-19T15:41:38.956" v="999" actId="14100"/>
          <ac:picMkLst>
            <pc:docMk/>
            <pc:sldMk cId="1419206875" sldId="266"/>
            <ac:picMk id="305" creationId="{924A4994-F733-4481-9DFB-1DBAC571E163}"/>
          </ac:picMkLst>
        </pc:picChg>
        <pc:picChg chg="add mod">
          <ac:chgData name="Sandoz Thierry" userId="26ac4ec8-7282-4265-8e35-6d233c8d09a2" providerId="ADAL" clId="{3520E0A9-0516-4E16-A8C0-FF28EF30BD79}" dt="2021-04-19T15:43:40.999" v="1023" actId="14100"/>
          <ac:picMkLst>
            <pc:docMk/>
            <pc:sldMk cId="1419206875" sldId="266"/>
            <ac:picMk id="307" creationId="{0AE171FB-DDDD-45BF-AD5C-1AA8F59244BC}"/>
          </ac:picMkLst>
        </pc:picChg>
        <pc:picChg chg="add mod">
          <ac:chgData name="Sandoz Thierry" userId="26ac4ec8-7282-4265-8e35-6d233c8d09a2" providerId="ADAL" clId="{3520E0A9-0516-4E16-A8C0-FF28EF30BD79}" dt="2021-04-19T15:43:35.308" v="1021" actId="14100"/>
          <ac:picMkLst>
            <pc:docMk/>
            <pc:sldMk cId="1419206875" sldId="266"/>
            <ac:picMk id="309" creationId="{2D9F600F-0DA9-4C7C-B9F5-CDE6093E223C}"/>
          </ac:picMkLst>
        </pc:picChg>
        <pc:picChg chg="add mod">
          <ac:chgData name="Sandoz Thierry" userId="26ac4ec8-7282-4265-8e35-6d233c8d09a2" providerId="ADAL" clId="{3520E0A9-0516-4E16-A8C0-FF28EF30BD79}" dt="2021-04-19T15:43:30.784" v="1020" actId="14100"/>
          <ac:picMkLst>
            <pc:docMk/>
            <pc:sldMk cId="1419206875" sldId="266"/>
            <ac:picMk id="311" creationId="{DB80F16D-E270-4D71-9077-54FFAF6CD7E9}"/>
          </ac:picMkLst>
        </pc:picChg>
        <pc:picChg chg="add mod">
          <ac:chgData name="Sandoz Thierry" userId="26ac4ec8-7282-4265-8e35-6d233c8d09a2" providerId="ADAL" clId="{3520E0A9-0516-4E16-A8C0-FF28EF30BD79}" dt="2021-04-21T20:16:14.491" v="2022" actId="14100"/>
          <ac:picMkLst>
            <pc:docMk/>
            <pc:sldMk cId="1419206875" sldId="266"/>
            <ac:picMk id="313" creationId="{6A0ABF01-A222-4B1D-A290-A4086195940D}"/>
          </ac:picMkLst>
        </pc:picChg>
        <pc:cxnChg chg="add del mod">
          <ac:chgData name="Sandoz Thierry" userId="26ac4ec8-7282-4265-8e35-6d233c8d09a2" providerId="ADAL" clId="{3520E0A9-0516-4E16-A8C0-FF28EF30BD79}" dt="2021-04-19T15:17:15.897" v="660"/>
          <ac:cxnSpMkLst>
            <pc:docMk/>
            <pc:sldMk cId="1419206875" sldId="266"/>
            <ac:cxnSpMk id="26" creationId="{3C693B66-CA25-420E-93D2-233E780538A2}"/>
          </ac:cxnSpMkLst>
        </pc:cxnChg>
        <pc:cxnChg chg="add del mod">
          <ac:chgData name="Sandoz Thierry" userId="26ac4ec8-7282-4265-8e35-6d233c8d09a2" providerId="ADAL" clId="{3520E0A9-0516-4E16-A8C0-FF28EF30BD79}" dt="2021-04-19T15:17:15.897" v="660"/>
          <ac:cxnSpMkLst>
            <pc:docMk/>
            <pc:sldMk cId="1419206875" sldId="266"/>
            <ac:cxnSpMk id="28" creationId="{21B800AB-7498-4F6B-A622-68C0A393245D}"/>
          </ac:cxnSpMkLst>
        </pc:cxnChg>
        <pc:cxnChg chg="add del mod">
          <ac:chgData name="Sandoz Thierry" userId="26ac4ec8-7282-4265-8e35-6d233c8d09a2" providerId="ADAL" clId="{3520E0A9-0516-4E16-A8C0-FF28EF30BD79}" dt="2021-04-19T15:17:15.897" v="660"/>
          <ac:cxnSpMkLst>
            <pc:docMk/>
            <pc:sldMk cId="1419206875" sldId="266"/>
            <ac:cxnSpMk id="36" creationId="{B7A21C3A-BA18-4725-9226-BF052F9FDE5D}"/>
          </ac:cxnSpMkLst>
        </pc:cxnChg>
        <pc:cxnChg chg="add del mod">
          <ac:chgData name="Sandoz Thierry" userId="26ac4ec8-7282-4265-8e35-6d233c8d09a2" providerId="ADAL" clId="{3520E0A9-0516-4E16-A8C0-FF28EF30BD79}" dt="2021-04-19T15:17:15.897" v="660"/>
          <ac:cxnSpMkLst>
            <pc:docMk/>
            <pc:sldMk cId="1419206875" sldId="266"/>
            <ac:cxnSpMk id="42" creationId="{253E278A-D228-4901-A485-0ED783636BA0}"/>
          </ac:cxnSpMkLst>
        </pc:cxnChg>
        <pc:cxnChg chg="add del mod">
          <ac:chgData name="Sandoz Thierry" userId="26ac4ec8-7282-4265-8e35-6d233c8d09a2" providerId="ADAL" clId="{3520E0A9-0516-4E16-A8C0-FF28EF30BD79}" dt="2021-04-19T15:17:15.897" v="660"/>
          <ac:cxnSpMkLst>
            <pc:docMk/>
            <pc:sldMk cId="1419206875" sldId="266"/>
            <ac:cxnSpMk id="43" creationId="{99B91082-A074-4DF7-8C25-7720D955EF80}"/>
          </ac:cxnSpMkLst>
        </pc:cxnChg>
        <pc:cxnChg chg="add del mod">
          <ac:chgData name="Sandoz Thierry" userId="26ac4ec8-7282-4265-8e35-6d233c8d09a2" providerId="ADAL" clId="{3520E0A9-0516-4E16-A8C0-FF28EF30BD79}" dt="2021-04-19T15:17:15.897" v="660"/>
          <ac:cxnSpMkLst>
            <pc:docMk/>
            <pc:sldMk cId="1419206875" sldId="266"/>
            <ac:cxnSpMk id="108" creationId="{D10EE831-147C-48C9-86C8-C38D81F8F68C}"/>
          </ac:cxnSpMkLst>
        </pc:cxnChg>
        <pc:cxnChg chg="add del mod">
          <ac:chgData name="Sandoz Thierry" userId="26ac4ec8-7282-4265-8e35-6d233c8d09a2" providerId="ADAL" clId="{3520E0A9-0516-4E16-A8C0-FF28EF30BD79}" dt="2021-04-19T15:20:57.127" v="669" actId="478"/>
          <ac:cxnSpMkLst>
            <pc:docMk/>
            <pc:sldMk cId="1419206875" sldId="266"/>
            <ac:cxnSpMk id="115" creationId="{192BAA58-1D3C-4221-B981-1ECE288975C5}"/>
          </ac:cxnSpMkLst>
        </pc:cxnChg>
        <pc:cxnChg chg="add del mod">
          <ac:chgData name="Sandoz Thierry" userId="26ac4ec8-7282-4265-8e35-6d233c8d09a2" providerId="ADAL" clId="{3520E0A9-0516-4E16-A8C0-FF28EF30BD79}" dt="2021-04-19T15:39:09.161" v="974" actId="478"/>
          <ac:cxnSpMkLst>
            <pc:docMk/>
            <pc:sldMk cId="1419206875" sldId="266"/>
            <ac:cxnSpMk id="137" creationId="{943C72C8-679C-4DF0-BEDF-77331154125A}"/>
          </ac:cxnSpMkLst>
        </pc:cxnChg>
        <pc:cxnChg chg="add del mod">
          <ac:chgData name="Sandoz Thierry" userId="26ac4ec8-7282-4265-8e35-6d233c8d09a2" providerId="ADAL" clId="{3520E0A9-0516-4E16-A8C0-FF28EF30BD79}" dt="2021-04-19T15:37:58.751" v="920" actId="478"/>
          <ac:cxnSpMkLst>
            <pc:docMk/>
            <pc:sldMk cId="1419206875" sldId="266"/>
            <ac:cxnSpMk id="139" creationId="{559E7943-4E61-48FD-B4FF-0E56D3B573FA}"/>
          </ac:cxnSpMkLst>
        </pc:cxnChg>
        <pc:cxnChg chg="add del mod">
          <ac:chgData name="Sandoz Thierry" userId="26ac4ec8-7282-4265-8e35-6d233c8d09a2" providerId="ADAL" clId="{3520E0A9-0516-4E16-A8C0-FF28EF30BD79}" dt="2021-04-19T15:25:27.386" v="722" actId="478"/>
          <ac:cxnSpMkLst>
            <pc:docMk/>
            <pc:sldMk cId="1419206875" sldId="266"/>
            <ac:cxnSpMk id="147" creationId="{CEBD0460-288B-4BBB-94EF-495E6C2EE81D}"/>
          </ac:cxnSpMkLst>
        </pc:cxnChg>
        <pc:cxnChg chg="add del mod">
          <ac:chgData name="Sandoz Thierry" userId="26ac4ec8-7282-4265-8e35-6d233c8d09a2" providerId="ADAL" clId="{3520E0A9-0516-4E16-A8C0-FF28EF30BD79}" dt="2021-04-19T15:37:56.153" v="917" actId="478"/>
          <ac:cxnSpMkLst>
            <pc:docMk/>
            <pc:sldMk cId="1419206875" sldId="266"/>
            <ac:cxnSpMk id="153" creationId="{AE9386B7-F79D-43EE-8692-08981956BA0E}"/>
          </ac:cxnSpMkLst>
        </pc:cxnChg>
        <pc:cxnChg chg="add del mod ord">
          <ac:chgData name="Sandoz Thierry" userId="26ac4ec8-7282-4265-8e35-6d233c8d09a2" providerId="ADAL" clId="{3520E0A9-0516-4E16-A8C0-FF28EF30BD79}" dt="2021-04-19T15:30:03.038" v="800" actId="478"/>
          <ac:cxnSpMkLst>
            <pc:docMk/>
            <pc:sldMk cId="1419206875" sldId="266"/>
            <ac:cxnSpMk id="154" creationId="{654DAF68-F3AE-4B40-ABEE-597037EAB5A7}"/>
          </ac:cxnSpMkLst>
        </pc:cxnChg>
        <pc:cxnChg chg="add del mod">
          <ac:chgData name="Sandoz Thierry" userId="26ac4ec8-7282-4265-8e35-6d233c8d09a2" providerId="ADAL" clId="{3520E0A9-0516-4E16-A8C0-FF28EF30BD79}" dt="2021-04-19T15:39:07.035" v="973" actId="478"/>
          <ac:cxnSpMkLst>
            <pc:docMk/>
            <pc:sldMk cId="1419206875" sldId="266"/>
            <ac:cxnSpMk id="219" creationId="{72E2AD06-6D02-4A5F-B688-054074ACC88A}"/>
          </ac:cxnSpMkLst>
        </pc:cxnChg>
        <pc:cxnChg chg="add del mod">
          <ac:chgData name="Sandoz Thierry" userId="26ac4ec8-7282-4265-8e35-6d233c8d09a2" providerId="ADAL" clId="{3520E0A9-0516-4E16-A8C0-FF28EF30BD79}" dt="2021-04-19T15:29:38.194" v="796" actId="478"/>
          <ac:cxnSpMkLst>
            <pc:docMk/>
            <pc:sldMk cId="1419206875" sldId="266"/>
            <ac:cxnSpMk id="240" creationId="{FD5F7003-99A5-4ACB-AF67-2EBB1F1EE744}"/>
          </ac:cxnSpMkLst>
        </pc:cxnChg>
        <pc:cxnChg chg="add mod">
          <ac:chgData name="Sandoz Thierry" userId="26ac4ec8-7282-4265-8e35-6d233c8d09a2" providerId="ADAL" clId="{3520E0A9-0516-4E16-A8C0-FF28EF30BD79}" dt="2021-04-21T20:15:58.406" v="2021" actId="208"/>
          <ac:cxnSpMkLst>
            <pc:docMk/>
            <pc:sldMk cId="1419206875" sldId="266"/>
            <ac:cxnSpMk id="314" creationId="{F400BB3B-F26F-4672-8E82-E8BEC15FA617}"/>
          </ac:cxnSpMkLst>
        </pc:cxnChg>
        <pc:cxnChg chg="add mod">
          <ac:chgData name="Sandoz Thierry" userId="26ac4ec8-7282-4265-8e35-6d233c8d09a2" providerId="ADAL" clId="{3520E0A9-0516-4E16-A8C0-FF28EF30BD79}" dt="2021-04-21T20:15:58.406" v="2021" actId="208"/>
          <ac:cxnSpMkLst>
            <pc:docMk/>
            <pc:sldMk cId="1419206875" sldId="266"/>
            <ac:cxnSpMk id="318" creationId="{A6F8CA46-B754-4FD6-9DD0-35FF339C58F1}"/>
          </ac:cxnSpMkLst>
        </pc:cxnChg>
        <pc:cxnChg chg="add mod">
          <ac:chgData name="Sandoz Thierry" userId="26ac4ec8-7282-4265-8e35-6d233c8d09a2" providerId="ADAL" clId="{3520E0A9-0516-4E16-A8C0-FF28EF30BD79}" dt="2021-04-21T20:15:58.406" v="2021" actId="208"/>
          <ac:cxnSpMkLst>
            <pc:docMk/>
            <pc:sldMk cId="1419206875" sldId="266"/>
            <ac:cxnSpMk id="321" creationId="{2D07FA1A-C646-499B-B2BD-1134DDF7E972}"/>
          </ac:cxnSpMkLst>
        </pc:cxnChg>
        <pc:cxnChg chg="add mod">
          <ac:chgData name="Sandoz Thierry" userId="26ac4ec8-7282-4265-8e35-6d233c8d09a2" providerId="ADAL" clId="{3520E0A9-0516-4E16-A8C0-FF28EF30BD79}" dt="2021-04-21T20:16:14.491" v="2022" actId="14100"/>
          <ac:cxnSpMkLst>
            <pc:docMk/>
            <pc:sldMk cId="1419206875" sldId="266"/>
            <ac:cxnSpMk id="325" creationId="{EE801BF4-69F7-46EE-9E2B-6F6C2AD0C9E2}"/>
          </ac:cxnSpMkLst>
        </pc:cxnChg>
        <pc:cxnChg chg="add mod">
          <ac:chgData name="Sandoz Thierry" userId="26ac4ec8-7282-4265-8e35-6d233c8d09a2" providerId="ADAL" clId="{3520E0A9-0516-4E16-A8C0-FF28EF30BD79}" dt="2021-04-21T20:15:58.406" v="2021" actId="208"/>
          <ac:cxnSpMkLst>
            <pc:docMk/>
            <pc:sldMk cId="1419206875" sldId="266"/>
            <ac:cxnSpMk id="329" creationId="{A1C0E411-8CC6-4EF9-80FC-7BDA9E2D46DA}"/>
          </ac:cxnSpMkLst>
        </pc:cxnChg>
        <pc:cxnChg chg="add del mod">
          <ac:chgData name="Sandoz Thierry" userId="26ac4ec8-7282-4265-8e35-6d233c8d09a2" providerId="ADAL" clId="{3520E0A9-0516-4E16-A8C0-FF28EF30BD79}" dt="2021-04-19T15:46:50.189" v="1060" actId="478"/>
          <ac:cxnSpMkLst>
            <pc:docMk/>
            <pc:sldMk cId="1419206875" sldId="266"/>
            <ac:cxnSpMk id="332" creationId="{C0F88D41-9DD0-4FA6-B8FA-3760ACC4BEA4}"/>
          </ac:cxnSpMkLst>
        </pc:cxnChg>
        <pc:cxnChg chg="add mod">
          <ac:chgData name="Sandoz Thierry" userId="26ac4ec8-7282-4265-8e35-6d233c8d09a2" providerId="ADAL" clId="{3520E0A9-0516-4E16-A8C0-FF28EF30BD79}" dt="2021-04-21T20:15:58.406" v="2021" actId="208"/>
          <ac:cxnSpMkLst>
            <pc:docMk/>
            <pc:sldMk cId="1419206875" sldId="266"/>
            <ac:cxnSpMk id="334" creationId="{69E2FDA4-5A4A-414C-B3FF-CDF274882DA9}"/>
          </ac:cxnSpMkLst>
        </pc:cxnChg>
      </pc:sldChg>
      <pc:sldChg chg="modSp mod">
        <pc:chgData name="Sandoz Thierry" userId="26ac4ec8-7282-4265-8e35-6d233c8d09a2" providerId="ADAL" clId="{3520E0A9-0516-4E16-A8C0-FF28EF30BD79}" dt="2021-04-21T20:42:45.494" v="2260" actId="14100"/>
        <pc:sldMkLst>
          <pc:docMk/>
          <pc:sldMk cId="780742119" sldId="267"/>
        </pc:sldMkLst>
        <pc:spChg chg="mod">
          <ac:chgData name="Sandoz Thierry" userId="26ac4ec8-7282-4265-8e35-6d233c8d09a2" providerId="ADAL" clId="{3520E0A9-0516-4E16-A8C0-FF28EF30BD79}" dt="2021-04-21T20:42:45.494" v="2260" actId="14100"/>
          <ac:spMkLst>
            <pc:docMk/>
            <pc:sldMk cId="780742119" sldId="267"/>
            <ac:spMk id="3" creationId="{00000000-0000-0000-0000-000000000000}"/>
          </ac:spMkLst>
        </pc:spChg>
        <pc:spChg chg="mod">
          <ac:chgData name="Sandoz Thierry" userId="26ac4ec8-7282-4265-8e35-6d233c8d09a2" providerId="ADAL" clId="{3520E0A9-0516-4E16-A8C0-FF28EF30BD79}" dt="2021-04-21T20:08:09.595" v="1967"/>
          <ac:spMkLst>
            <pc:docMk/>
            <pc:sldMk cId="780742119" sldId="267"/>
            <ac:spMk id="4" creationId="{7A6A81E2-419C-4ADC-A742-9DEE829C0520}"/>
          </ac:spMkLst>
        </pc:spChg>
        <pc:spChg chg="mod">
          <ac:chgData name="Sandoz Thierry" userId="26ac4ec8-7282-4265-8e35-6d233c8d09a2" providerId="ADAL" clId="{3520E0A9-0516-4E16-A8C0-FF28EF30BD79}" dt="2021-04-21T20:41:24.315" v="2248" actId="113"/>
          <ac:spMkLst>
            <pc:docMk/>
            <pc:sldMk cId="780742119" sldId="267"/>
            <ac:spMk id="7" creationId="{B875EC37-58B3-4AB1-AD12-EBED5BC6BDB1}"/>
          </ac:spMkLst>
        </pc:spChg>
        <pc:picChg chg="mod">
          <ac:chgData name="Sandoz Thierry" userId="26ac4ec8-7282-4265-8e35-6d233c8d09a2" providerId="ADAL" clId="{3520E0A9-0516-4E16-A8C0-FF28EF30BD79}" dt="2021-04-21T20:14:42.503" v="2014" actId="1076"/>
          <ac:picMkLst>
            <pc:docMk/>
            <pc:sldMk cId="780742119" sldId="267"/>
            <ac:picMk id="2" creationId="{82C10276-F61D-40DD-B3C6-D926EA52F9B1}"/>
          </ac:picMkLst>
        </pc:picChg>
      </pc:sldChg>
      <pc:sldChg chg="addSp delSp modSp mod delDesignElem">
        <pc:chgData name="Sandoz Thierry" userId="26ac4ec8-7282-4265-8e35-6d233c8d09a2" providerId="ADAL" clId="{3520E0A9-0516-4E16-A8C0-FF28EF30BD79}" dt="2021-04-21T20:41:49.693" v="2255" actId="113"/>
        <pc:sldMkLst>
          <pc:docMk/>
          <pc:sldMk cId="1893556164" sldId="268"/>
        </pc:sldMkLst>
        <pc:spChg chg="mod">
          <ac:chgData name="Sandoz Thierry" userId="26ac4ec8-7282-4265-8e35-6d233c8d09a2" providerId="ADAL" clId="{3520E0A9-0516-4E16-A8C0-FF28EF30BD79}" dt="2021-04-21T20:41:49.693" v="2255" actId="113"/>
          <ac:spMkLst>
            <pc:docMk/>
            <pc:sldMk cId="1893556164" sldId="268"/>
            <ac:spMk id="5" creationId="{C7F0D1F5-6083-46BC-8A41-84CE5ADB957F}"/>
          </ac:spMkLst>
        </pc:spChg>
        <pc:spChg chg="add del">
          <ac:chgData name="Sandoz Thierry" userId="26ac4ec8-7282-4265-8e35-6d233c8d09a2" providerId="ADAL" clId="{3520E0A9-0516-4E16-A8C0-FF28EF30BD79}" dt="2021-04-21T20:08:09.595" v="1967"/>
          <ac:spMkLst>
            <pc:docMk/>
            <pc:sldMk cId="1893556164" sldId="268"/>
            <ac:spMk id="57" creationId="{197C998A-4074-4935-9519-646722084956}"/>
          </ac:spMkLst>
        </pc:spChg>
        <pc:spChg chg="add del">
          <ac:chgData name="Sandoz Thierry" userId="26ac4ec8-7282-4265-8e35-6d233c8d09a2" providerId="ADAL" clId="{3520E0A9-0516-4E16-A8C0-FF28EF30BD79}" dt="2021-04-21T20:08:09.595" v="1967"/>
          <ac:spMkLst>
            <pc:docMk/>
            <pc:sldMk cId="1893556164" sldId="268"/>
            <ac:spMk id="59" creationId="{77DD88FE-01A0-4F04-99DC-2B1140F59BAA}"/>
          </ac:spMkLst>
        </pc:spChg>
        <pc:spChg chg="add del">
          <ac:chgData name="Sandoz Thierry" userId="26ac4ec8-7282-4265-8e35-6d233c8d09a2" providerId="ADAL" clId="{3520E0A9-0516-4E16-A8C0-FF28EF30BD79}" dt="2021-04-21T20:08:09.595" v="1967"/>
          <ac:spMkLst>
            <pc:docMk/>
            <pc:sldMk cId="1893556164" sldId="268"/>
            <ac:spMk id="61" creationId="{DA2E9868-C728-43FF-95CC-38902E5149FD}"/>
          </ac:spMkLst>
        </pc:spChg>
        <pc:spChg chg="add del">
          <ac:chgData name="Sandoz Thierry" userId="26ac4ec8-7282-4265-8e35-6d233c8d09a2" providerId="ADAL" clId="{3520E0A9-0516-4E16-A8C0-FF28EF30BD79}" dt="2021-04-21T20:08:09.595" v="1967"/>
          <ac:spMkLst>
            <pc:docMk/>
            <pc:sldMk cId="1893556164" sldId="268"/>
            <ac:spMk id="63" creationId="{212A5749-6A2A-4FAF-824E-16E9569B9A7B}"/>
          </ac:spMkLst>
        </pc:spChg>
        <pc:spChg chg="add del">
          <ac:chgData name="Sandoz Thierry" userId="26ac4ec8-7282-4265-8e35-6d233c8d09a2" providerId="ADAL" clId="{3520E0A9-0516-4E16-A8C0-FF28EF30BD79}" dt="2021-04-21T20:08:09.595" v="1967"/>
          <ac:spMkLst>
            <pc:docMk/>
            <pc:sldMk cId="1893556164" sldId="268"/>
            <ac:spMk id="65" creationId="{A2615BF4-8323-4853-9A41-09C4DFBC5CAF}"/>
          </ac:spMkLst>
        </pc:spChg>
        <pc:spChg chg="add del">
          <ac:chgData name="Sandoz Thierry" userId="26ac4ec8-7282-4265-8e35-6d233c8d09a2" providerId="ADAL" clId="{3520E0A9-0516-4E16-A8C0-FF28EF30BD79}" dt="2021-04-21T20:08:09.595" v="1967"/>
          <ac:spMkLst>
            <pc:docMk/>
            <pc:sldMk cId="1893556164" sldId="268"/>
            <ac:spMk id="67" creationId="{E68B4297-39F1-4DD7-A4EF-8E4E5011101D}"/>
          </ac:spMkLst>
        </pc:spChg>
        <pc:spChg chg="add del">
          <ac:chgData name="Sandoz Thierry" userId="26ac4ec8-7282-4265-8e35-6d233c8d09a2" providerId="ADAL" clId="{3520E0A9-0516-4E16-A8C0-FF28EF30BD79}" dt="2021-04-21T20:08:09.595" v="1967"/>
          <ac:spMkLst>
            <pc:docMk/>
            <pc:sldMk cId="1893556164" sldId="268"/>
            <ac:spMk id="69" creationId="{7DFAF1DD-0169-4D59-8646-8EFAD90F4983}"/>
          </ac:spMkLst>
        </pc:spChg>
        <pc:spChg chg="add del">
          <ac:chgData name="Sandoz Thierry" userId="26ac4ec8-7282-4265-8e35-6d233c8d09a2" providerId="ADAL" clId="{3520E0A9-0516-4E16-A8C0-FF28EF30BD79}" dt="2021-04-21T20:08:09.595" v="1967"/>
          <ac:spMkLst>
            <pc:docMk/>
            <pc:sldMk cId="1893556164" sldId="268"/>
            <ac:spMk id="71" creationId="{E45D7473-2985-4534-8629-4C76A5639CA9}"/>
          </ac:spMkLst>
        </pc:spChg>
        <pc:spChg chg="add del">
          <ac:chgData name="Sandoz Thierry" userId="26ac4ec8-7282-4265-8e35-6d233c8d09a2" providerId="ADAL" clId="{3520E0A9-0516-4E16-A8C0-FF28EF30BD79}" dt="2021-04-21T20:08:09.595" v="1967"/>
          <ac:spMkLst>
            <pc:docMk/>
            <pc:sldMk cId="1893556164" sldId="268"/>
            <ac:spMk id="73" creationId="{2B8277BD-4019-4E99-866A-1EA4007EC07B}"/>
          </ac:spMkLst>
        </pc:spChg>
        <pc:grpChg chg="add del">
          <ac:chgData name="Sandoz Thierry" userId="26ac4ec8-7282-4265-8e35-6d233c8d09a2" providerId="ADAL" clId="{3520E0A9-0516-4E16-A8C0-FF28EF30BD79}" dt="2021-04-21T20:08:09.595" v="1967"/>
          <ac:grpSpMkLst>
            <pc:docMk/>
            <pc:sldMk cId="1893556164" sldId="268"/>
            <ac:grpSpMk id="46" creationId="{F212D2F1-3944-4942-A23E-17C20535F832}"/>
          </ac:grpSpMkLst>
        </pc:grpChg>
      </pc:sldChg>
      <pc:sldChg chg="addSp delSp modSp mod delDesignElem">
        <pc:chgData name="Sandoz Thierry" userId="26ac4ec8-7282-4265-8e35-6d233c8d09a2" providerId="ADAL" clId="{3520E0A9-0516-4E16-A8C0-FF28EF30BD79}" dt="2021-04-21T20:40:10.267" v="2239" actId="1076"/>
        <pc:sldMkLst>
          <pc:docMk/>
          <pc:sldMk cId="2525679922" sldId="269"/>
        </pc:sldMkLst>
        <pc:spChg chg="mod">
          <ac:chgData name="Sandoz Thierry" userId="26ac4ec8-7282-4265-8e35-6d233c8d09a2" providerId="ADAL" clId="{3520E0A9-0516-4E16-A8C0-FF28EF30BD79}" dt="2021-04-21T20:40:04.520" v="2238" actId="790"/>
          <ac:spMkLst>
            <pc:docMk/>
            <pc:sldMk cId="2525679922" sldId="269"/>
            <ac:spMk id="5" creationId="{C7F0D1F5-6083-46BC-8A41-84CE5ADB957F}"/>
          </ac:spMkLst>
        </pc:spChg>
        <pc:spChg chg="add del">
          <ac:chgData name="Sandoz Thierry" userId="26ac4ec8-7282-4265-8e35-6d233c8d09a2" providerId="ADAL" clId="{3520E0A9-0516-4E16-A8C0-FF28EF30BD79}" dt="2021-04-21T20:08:09.595" v="1967"/>
          <ac:spMkLst>
            <pc:docMk/>
            <pc:sldMk cId="2525679922" sldId="269"/>
            <ac:spMk id="72" creationId="{197C998A-4074-4935-9519-646722084956}"/>
          </ac:spMkLst>
        </pc:spChg>
        <pc:spChg chg="add del">
          <ac:chgData name="Sandoz Thierry" userId="26ac4ec8-7282-4265-8e35-6d233c8d09a2" providerId="ADAL" clId="{3520E0A9-0516-4E16-A8C0-FF28EF30BD79}" dt="2021-04-21T20:08:09.595" v="1967"/>
          <ac:spMkLst>
            <pc:docMk/>
            <pc:sldMk cId="2525679922" sldId="269"/>
            <ac:spMk id="74" creationId="{4E87B50C-BA86-4F51-A3E5-EE1354FCE4CC}"/>
          </ac:spMkLst>
        </pc:spChg>
        <pc:spChg chg="add del">
          <ac:chgData name="Sandoz Thierry" userId="26ac4ec8-7282-4265-8e35-6d233c8d09a2" providerId="ADAL" clId="{3520E0A9-0516-4E16-A8C0-FF28EF30BD79}" dt="2021-04-21T20:08:09.595" v="1967"/>
          <ac:spMkLst>
            <pc:docMk/>
            <pc:sldMk cId="2525679922" sldId="269"/>
            <ac:spMk id="76" creationId="{E7DC5BDA-5569-44D1-B022-C75E74FC53AB}"/>
          </ac:spMkLst>
        </pc:spChg>
        <pc:spChg chg="add del">
          <ac:chgData name="Sandoz Thierry" userId="26ac4ec8-7282-4265-8e35-6d233c8d09a2" providerId="ADAL" clId="{3520E0A9-0516-4E16-A8C0-FF28EF30BD79}" dt="2021-04-21T20:08:09.595" v="1967"/>
          <ac:spMkLst>
            <pc:docMk/>
            <pc:sldMk cId="2525679922" sldId="269"/>
            <ac:spMk id="78" creationId="{D0125878-85CE-4A00-BA94-36987E341060}"/>
          </ac:spMkLst>
        </pc:spChg>
        <pc:grpChg chg="add del">
          <ac:chgData name="Sandoz Thierry" userId="26ac4ec8-7282-4265-8e35-6d233c8d09a2" providerId="ADAL" clId="{3520E0A9-0516-4E16-A8C0-FF28EF30BD79}" dt="2021-04-21T20:08:09.595" v="1967"/>
          <ac:grpSpMkLst>
            <pc:docMk/>
            <pc:sldMk cId="2525679922" sldId="269"/>
            <ac:grpSpMk id="61" creationId="{F212D2F1-3944-4942-A23E-17C20535F832}"/>
          </ac:grpSpMkLst>
        </pc:grpChg>
        <pc:graphicFrameChg chg="mod">
          <ac:chgData name="Sandoz Thierry" userId="26ac4ec8-7282-4265-8e35-6d233c8d09a2" providerId="ADAL" clId="{3520E0A9-0516-4E16-A8C0-FF28EF30BD79}" dt="2021-04-21T20:40:10.267" v="2239" actId="1076"/>
          <ac:graphicFrameMkLst>
            <pc:docMk/>
            <pc:sldMk cId="2525679922" sldId="269"/>
            <ac:graphicFrameMk id="57" creationId="{7A8F11C6-CE5F-4B5C-B819-B262DB420593}"/>
          </ac:graphicFrameMkLst>
        </pc:graphicFrameChg>
      </pc:sldChg>
      <pc:sldChg chg="modSp mod">
        <pc:chgData name="Sandoz Thierry" userId="26ac4ec8-7282-4265-8e35-6d233c8d09a2" providerId="ADAL" clId="{3520E0A9-0516-4E16-A8C0-FF28EF30BD79}" dt="2021-04-21T20:39:10.322" v="2215" actId="113"/>
        <pc:sldMkLst>
          <pc:docMk/>
          <pc:sldMk cId="1679973572" sldId="270"/>
        </pc:sldMkLst>
        <pc:spChg chg="mod">
          <ac:chgData name="Sandoz Thierry" userId="26ac4ec8-7282-4265-8e35-6d233c8d09a2" providerId="ADAL" clId="{3520E0A9-0516-4E16-A8C0-FF28EF30BD79}" dt="2021-04-21T20:39:10.322" v="2215" actId="113"/>
          <ac:spMkLst>
            <pc:docMk/>
            <pc:sldMk cId="1679973572" sldId="270"/>
            <ac:spMk id="5" creationId="{F8A9DFD1-6DB4-49FD-9DA9-4FBCFA6EF93B}"/>
          </ac:spMkLst>
        </pc:spChg>
      </pc:sldChg>
      <pc:sldChg chg="new del">
        <pc:chgData name="Sandoz Thierry" userId="26ac4ec8-7282-4265-8e35-6d233c8d09a2" providerId="ADAL" clId="{3520E0A9-0516-4E16-A8C0-FF28EF30BD79}" dt="2021-04-19T15:34:14.117" v="879" actId="680"/>
        <pc:sldMkLst>
          <pc:docMk/>
          <pc:sldMk cId="1315459039" sldId="271"/>
        </pc:sldMkLst>
      </pc:sldChg>
      <pc:sldChg chg="addSp delSp modSp add mod">
        <pc:chgData name="Sandoz Thierry" userId="26ac4ec8-7282-4265-8e35-6d233c8d09a2" providerId="ADAL" clId="{3520E0A9-0516-4E16-A8C0-FF28EF30BD79}" dt="2021-04-21T20:41:33.814" v="2250" actId="113"/>
        <pc:sldMkLst>
          <pc:docMk/>
          <pc:sldMk cId="2221034568" sldId="271"/>
        </pc:sldMkLst>
        <pc:spChg chg="mod">
          <ac:chgData name="Sandoz Thierry" userId="26ac4ec8-7282-4265-8e35-6d233c8d09a2" providerId="ADAL" clId="{3520E0A9-0516-4E16-A8C0-FF28EF30BD79}" dt="2021-04-21T20:08:09.595" v="1967"/>
          <ac:spMkLst>
            <pc:docMk/>
            <pc:sldMk cId="2221034568" sldId="271"/>
            <ac:spMk id="4" creationId="{7A6A81E2-419C-4ADC-A742-9DEE829C0520}"/>
          </ac:spMkLst>
        </pc:spChg>
        <pc:spChg chg="mod">
          <ac:chgData name="Sandoz Thierry" userId="26ac4ec8-7282-4265-8e35-6d233c8d09a2" providerId="ADAL" clId="{3520E0A9-0516-4E16-A8C0-FF28EF30BD79}" dt="2021-04-21T20:41:33.814" v="2250" actId="113"/>
          <ac:spMkLst>
            <pc:docMk/>
            <pc:sldMk cId="2221034568" sldId="271"/>
            <ac:spMk id="7" creationId="{B875EC37-58B3-4AB1-AD12-EBED5BC6BDB1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20" creationId="{8C8C05D4-769D-4CBF-BB91-62E4290AEBC0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22" creationId="{2406D823-BA2A-4AC7-A3D6-D77BDD2C908D}"/>
          </ac:spMkLst>
        </pc:spChg>
        <pc:spChg chg="del">
          <ac:chgData name="Sandoz Thierry" userId="26ac4ec8-7282-4265-8e35-6d233c8d09a2" providerId="ADAL" clId="{3520E0A9-0516-4E16-A8C0-FF28EF30BD79}" dt="2021-04-19T15:34:26.598" v="881" actId="478"/>
          <ac:spMkLst>
            <pc:docMk/>
            <pc:sldMk cId="2221034568" sldId="271"/>
            <ac:spMk id="124" creationId="{9BDB1DED-34DB-4611-993F-2FBB24EDB52E}"/>
          </ac:spMkLst>
        </pc:spChg>
        <pc:spChg chg="del">
          <ac:chgData name="Sandoz Thierry" userId="26ac4ec8-7282-4265-8e35-6d233c8d09a2" providerId="ADAL" clId="{3520E0A9-0516-4E16-A8C0-FF28EF30BD79}" dt="2021-04-19T15:34:26.598" v="881" actId="478"/>
          <ac:spMkLst>
            <pc:docMk/>
            <pc:sldMk cId="2221034568" sldId="271"/>
            <ac:spMk id="126" creationId="{8698C5F8-28D0-4162-988C-B0B1FC1595AF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34" creationId="{7DE7AAFA-901E-446C-A2BD-D65AE11BF102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35" creationId="{5771E743-8853-4337-98C5-4AAA80C0C798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40" creationId="{1AA9065F-A300-4F89-B7F5-10C426898D3D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46" creationId="{5255692E-98EE-4819-851C-E2BE7C325A0A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52" creationId="{8CBBDCDA-639F-4C0E-AB73-6491F0EA1153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55" creationId="{B68C6F02-9380-4691-94A3-DC9587496EC4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56" creationId="{41261D2E-3EED-4DB2-83A1-8E2A9D286AF7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57" creationId="{E8932131-31C4-4612-9163-0B81A01E394B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58" creationId="{8A36E718-D821-4B99-A097-971E194B8108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65" creationId="{2657FF77-EC63-46ED-98D4-ADCBF374A5DA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67" creationId="{6DBFA8FD-F3ED-4DD3-8BCA-6AE3CB4B23E9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68" creationId="{62C7EDAE-2728-414F-B102-93736DDB994E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69" creationId="{EC7F1BE1-6B77-46F3-8ADF-1F7F4854A4D2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70" creationId="{0FDD0A7B-EEEA-4CCC-B6CA-20C01815D62B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71" creationId="{A0C120FF-2838-4100-B1DE-642F25ABB6A5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72" creationId="{E237598C-CBED-4D3E-9BBF-DE73E3C360BF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73" creationId="{F4CF3AE8-9D23-4850-A6EB-9061F89335EC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74" creationId="{83EF343D-B0BF-4AE3-93EB-96CB603CC490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75" creationId="{934DB7C7-9E68-4FF2-A254-154452CBCDA8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76" creationId="{450F3D39-D45B-4C3E-AB7F-0195C0572E88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79" creationId="{039C186D-3024-4A9B-9999-08A270029E66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80" creationId="{F0559D9E-14D8-4D5B-82C2-8F0B9312BE38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81" creationId="{52C15172-C627-46A1-9E26-15DE622BB97B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82" creationId="{230293F8-998A-4A2D-B505-D4286CE61D35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83" creationId="{2386B8C0-7410-43F8-8C62-6F9CF395E948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85" creationId="{C625A714-59C7-47FE-A546-79BA5C5A159B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86" creationId="{A243A6A2-AC2B-4426-AE97-DB284109DB90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88" creationId="{3E9FA2D8-6598-472F-9FE3-F8E2F7A80F49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93" creationId="{C5B039EF-2070-4A6A-AFFD-306B7B568497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98" creationId="{2E1E7242-BD49-4528-974B-F05408F7621E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199" creationId="{12574005-4F8D-4085-A258-03EFA1116EE4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200" creationId="{648E04A6-B51D-43BB-824F-3907A1564401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207" creationId="{C7556914-C719-4BA5-813A-336CE73FF070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209" creationId="{1B44F4AE-81CF-4FE2-A87B-8ED8C7A59309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210" creationId="{860B57B5-CC07-44A9-ACC8-26234D64C135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212" creationId="{61C2B003-71C9-475D-B91C-42A277FCC4B4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213" creationId="{2F3E517D-84A9-4426-A908-41A3F4C3DE88}"/>
          </ac:spMkLst>
        </pc:spChg>
        <pc:spChg chg="del">
          <ac:chgData name="Sandoz Thierry" userId="26ac4ec8-7282-4265-8e35-6d233c8d09a2" providerId="ADAL" clId="{3520E0A9-0516-4E16-A8C0-FF28EF30BD79}" dt="2021-04-19T15:34:32.967" v="883" actId="478"/>
          <ac:spMkLst>
            <pc:docMk/>
            <pc:sldMk cId="2221034568" sldId="271"/>
            <ac:spMk id="220" creationId="{579209C5-167C-4E8E-8704-F501AD6FAC53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33" creationId="{B3B83A9F-9DA3-4261-8115-18FFE6AE7D12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34" creationId="{F8D89232-764F-4477-B39D-360EA3AEAA52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35" creationId="{E2C9214C-E9EE-4EEC-BAC8-3520C9B57320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36" creationId="{24893B43-8047-428B-81A6-CF1179FA4D49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37" creationId="{65EC80E8-7AE5-426A-9308-A70D99C3A96E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38" creationId="{D9811CE4-C528-4972-9734-B62B16BFA735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39" creationId="{8C344BBE-A392-4F52-835D-BBDC9D5F0B0A}"/>
          </ac:spMkLst>
        </pc:spChg>
        <pc:spChg chg="mod">
          <ac:chgData name="Sandoz Thierry" userId="26ac4ec8-7282-4265-8e35-6d233c8d09a2" providerId="ADAL" clId="{3520E0A9-0516-4E16-A8C0-FF28EF30BD79}" dt="2021-04-19T15:34:36.151" v="885"/>
          <ac:spMkLst>
            <pc:docMk/>
            <pc:sldMk cId="2221034568" sldId="271"/>
            <ac:spMk id="241" creationId="{AE1DC38C-8EBA-41C2-9D33-5A3BDAB301A6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43" creationId="{7712CE2F-DCF2-425E-B400-24666668AB03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44" creationId="{030A4A2E-B0EA-4D99-8CC2-0CAF24D2F454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51" creationId="{F157AA43-4022-4145-B41B-DCC36C7156DA}"/>
          </ac:spMkLst>
        </pc:spChg>
        <pc:spChg chg="del">
          <ac:chgData name="Sandoz Thierry" userId="26ac4ec8-7282-4265-8e35-6d233c8d09a2" providerId="ADAL" clId="{3520E0A9-0516-4E16-A8C0-FF28EF30BD79}" dt="2021-04-19T15:34:26.598" v="881" actId="478"/>
          <ac:spMkLst>
            <pc:docMk/>
            <pc:sldMk cId="2221034568" sldId="271"/>
            <ac:spMk id="278" creationId="{89DA2CBC-9804-488D-B9F9-44AF9F81DD5A}"/>
          </ac:spMkLst>
        </pc:spChg>
        <pc:spChg chg="del">
          <ac:chgData name="Sandoz Thierry" userId="26ac4ec8-7282-4265-8e35-6d233c8d09a2" providerId="ADAL" clId="{3520E0A9-0516-4E16-A8C0-FF28EF30BD79}" dt="2021-04-19T15:34:28.622" v="882" actId="478"/>
          <ac:spMkLst>
            <pc:docMk/>
            <pc:sldMk cId="2221034568" sldId="271"/>
            <ac:spMk id="279" creationId="{F494A981-E9BD-4C8A-A497-1725D1ADAA5B}"/>
          </ac:spMkLst>
        </pc:spChg>
        <pc:spChg chg="del">
          <ac:chgData name="Sandoz Thierry" userId="26ac4ec8-7282-4265-8e35-6d233c8d09a2" providerId="ADAL" clId="{3520E0A9-0516-4E16-A8C0-FF28EF30BD79}" dt="2021-04-19T15:34:26.598" v="881" actId="478"/>
          <ac:spMkLst>
            <pc:docMk/>
            <pc:sldMk cId="2221034568" sldId="271"/>
            <ac:spMk id="280" creationId="{D9156A14-F90D-4F34-B755-48F8C09E3C2D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81" creationId="{B5087970-956B-45DB-968A-F909D8758326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82" creationId="{E87A16A1-4CDB-42B6-8C4D-599589828B5E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83" creationId="{4BBBCAD8-EE5F-4F96-B322-E7DBC32F25A9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84" creationId="{D802874F-61ED-4F3B-A267-0E6A4837385E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85" creationId="{E62216DD-A04A-45DB-866B-B5CBE0BFFDD6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86" creationId="{A76BCC4B-8EB7-4AB5-AC95-D6EE53E1C8A7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88" creationId="{50971390-1740-49C7-9FEA-9414DD1BDB73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89" creationId="{3E385C45-9CD1-428C-B3E5-D502B1A3AB18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90" creationId="{FF59B957-05B1-41C5-824D-ED4D84AB8754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92" creationId="{BAAFB83F-8587-46E7-BA41-1372FCCB01F0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93" creationId="{50D2AC2E-AFF6-49FB-9DFF-9E0C49C01EB3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94" creationId="{27CBC057-B1F7-4B67-A125-95EEF02AA098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96" creationId="{13AFB98C-FAE5-46F8-92B4-1F91FD48140B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97" creationId="{7CA22627-1346-4E31-8F18-BF2960EF4FF3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98" creationId="{689272FF-B498-4141-83F1-F181C619D115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299" creationId="{90965BBF-1AA6-4A03-B1A7-2BB53336AB15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300" creationId="{D83F45F3-5A94-4AEE-A0E8-334094E4C44E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301" creationId="{D9D8A554-4A53-4EB1-B387-C95CFB2DAB8B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302" creationId="{9A063952-D471-4E0B-90E5-9CE819CA2D8A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303" creationId="{F027D1ED-438E-445B-AAAA-0116C66EDF6D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304" creationId="{C7D20357-9F3F-4127-A1FB-FCC9738849B6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311" creationId="{6B325CC4-C9BA-4844-9080-D719ABEAE285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312" creationId="{1140A551-3690-4123-A6C4-88E87814653B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313" creationId="{D7D0063B-7035-43ED-9BA4-4702EC06E05F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314" creationId="{9B2CC874-7B4E-4000-9D16-37C549BC67EA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315" creationId="{72EF558D-4251-47D8-ADD8-458E1F303732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316" creationId="{44406BA1-5CA6-427D-9869-4D9F4D95C21F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317" creationId="{96BD95F1-4624-4C5F-B425-CB47118515D7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322" creationId="{991BC3EA-CAA3-4468-96C4-E48888A26E02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323" creationId="{B0780876-96DA-4BD2-93BB-ECD45880B31B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324" creationId="{70EF182C-1DF7-40A2-B748-F84DE18109F7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328" creationId="{7DB11CF6-7EE6-42C0-B443-834593EE740B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329" creationId="{44481F0F-2B61-4C17-B602-DCAB1C3066DC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330" creationId="{1C5A01BA-72E8-47FA-AC63-8FC23F2F318E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331" creationId="{FE924524-AAC0-47EB-9543-4B43DA794972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334" creationId="{3642CFBF-64BE-464E-8506-0DCAFEA7E4EA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335" creationId="{665C59BC-03D0-48C5-BD0C-6187ADC20B1D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338" creationId="{F0118341-FA9C-4249-BDB2-0AE657609685}"/>
          </ac:spMkLst>
        </pc:spChg>
        <pc:spChg chg="mod">
          <ac:chgData name="Sandoz Thierry" userId="26ac4ec8-7282-4265-8e35-6d233c8d09a2" providerId="ADAL" clId="{3520E0A9-0516-4E16-A8C0-FF28EF30BD79}" dt="2021-04-19T15:34:36.151" v="885"/>
          <ac:spMkLst>
            <pc:docMk/>
            <pc:sldMk cId="2221034568" sldId="271"/>
            <ac:spMk id="342" creationId="{429EF6FE-267C-4F21-BF84-17CE7867BF47}"/>
          </ac:spMkLst>
        </pc:spChg>
        <pc:spChg chg="mod">
          <ac:chgData name="Sandoz Thierry" userId="26ac4ec8-7282-4265-8e35-6d233c8d09a2" providerId="ADAL" clId="{3520E0A9-0516-4E16-A8C0-FF28EF30BD79}" dt="2021-04-19T15:34:36.151" v="885"/>
          <ac:spMkLst>
            <pc:docMk/>
            <pc:sldMk cId="2221034568" sldId="271"/>
            <ac:spMk id="346" creationId="{5021308C-3F12-46FE-821A-2E9AFE668900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347" creationId="{26631DCB-D1F3-4D48-9B1C-82716CB4DAED}"/>
          </ac:spMkLst>
        </pc:spChg>
        <pc:spChg chg="mod">
          <ac:chgData name="Sandoz Thierry" userId="26ac4ec8-7282-4265-8e35-6d233c8d09a2" providerId="ADAL" clId="{3520E0A9-0516-4E16-A8C0-FF28EF30BD79}" dt="2021-04-19T15:34:36.151" v="885"/>
          <ac:spMkLst>
            <pc:docMk/>
            <pc:sldMk cId="2221034568" sldId="271"/>
            <ac:spMk id="350" creationId="{749FD878-F2D4-40BB-9355-83EC540E602A}"/>
          </ac:spMkLst>
        </pc:spChg>
        <pc:spChg chg="mod">
          <ac:chgData name="Sandoz Thierry" userId="26ac4ec8-7282-4265-8e35-6d233c8d09a2" providerId="ADAL" clId="{3520E0A9-0516-4E16-A8C0-FF28EF30BD79}" dt="2021-04-19T15:34:36.151" v="885"/>
          <ac:spMkLst>
            <pc:docMk/>
            <pc:sldMk cId="2221034568" sldId="271"/>
            <ac:spMk id="351" creationId="{3205A8CC-6A9D-4431-80C1-B5E1AB909D5B}"/>
          </ac:spMkLst>
        </pc:spChg>
        <pc:spChg chg="add del mod">
          <ac:chgData name="Sandoz Thierry" userId="26ac4ec8-7282-4265-8e35-6d233c8d09a2" providerId="ADAL" clId="{3520E0A9-0516-4E16-A8C0-FF28EF30BD79}" dt="2021-04-19T15:35:13.115" v="888" actId="478"/>
          <ac:spMkLst>
            <pc:docMk/>
            <pc:sldMk cId="2221034568" sldId="271"/>
            <ac:spMk id="353" creationId="{31FD6C3E-D519-4A24-9362-E553DB901F9F}"/>
          </ac:spMkLst>
        </pc:spChg>
        <pc:spChg chg="add mod">
          <ac:chgData name="Sandoz Thierry" userId="26ac4ec8-7282-4265-8e35-6d233c8d09a2" providerId="ADAL" clId="{3520E0A9-0516-4E16-A8C0-FF28EF30BD79}" dt="2021-04-19T16:32:00.373" v="1663" actId="1076"/>
          <ac:spMkLst>
            <pc:docMk/>
            <pc:sldMk cId="2221034568" sldId="271"/>
            <ac:spMk id="355" creationId="{17535C93-9480-4F60-931C-DE4F41C29505}"/>
          </ac:spMkLst>
        </pc:spChg>
        <pc:spChg chg="add mod">
          <ac:chgData name="Sandoz Thierry" userId="26ac4ec8-7282-4265-8e35-6d233c8d09a2" providerId="ADAL" clId="{3520E0A9-0516-4E16-A8C0-FF28EF30BD79}" dt="2021-04-19T16:32:00.373" v="1663" actId="1076"/>
          <ac:spMkLst>
            <pc:docMk/>
            <pc:sldMk cId="2221034568" sldId="271"/>
            <ac:spMk id="356" creationId="{3B857484-4544-42ED-B687-9D76FC80938B}"/>
          </ac:spMkLst>
        </pc:spChg>
        <pc:spChg chg="add mod">
          <ac:chgData name="Sandoz Thierry" userId="26ac4ec8-7282-4265-8e35-6d233c8d09a2" providerId="ADAL" clId="{3520E0A9-0516-4E16-A8C0-FF28EF30BD79}" dt="2021-04-19T16:32:00.373" v="1663" actId="1076"/>
          <ac:spMkLst>
            <pc:docMk/>
            <pc:sldMk cId="2221034568" sldId="271"/>
            <ac:spMk id="357" creationId="{201C69F5-75A8-4D7E-8129-8D85291483F4}"/>
          </ac:spMkLst>
        </pc:spChg>
        <pc:spChg chg="add mod">
          <ac:chgData name="Sandoz Thierry" userId="26ac4ec8-7282-4265-8e35-6d233c8d09a2" providerId="ADAL" clId="{3520E0A9-0516-4E16-A8C0-FF28EF30BD79}" dt="2021-04-19T16:32:00.373" v="1663" actId="1076"/>
          <ac:spMkLst>
            <pc:docMk/>
            <pc:sldMk cId="2221034568" sldId="271"/>
            <ac:spMk id="358" creationId="{F1BF7A28-2B06-4CCD-BFD7-516D68A7DB5C}"/>
          </ac:spMkLst>
        </pc:spChg>
        <pc:spChg chg="add mod">
          <ac:chgData name="Sandoz Thierry" userId="26ac4ec8-7282-4265-8e35-6d233c8d09a2" providerId="ADAL" clId="{3520E0A9-0516-4E16-A8C0-FF28EF30BD79}" dt="2021-04-19T22:28:11.856" v="1708" actId="1076"/>
          <ac:spMkLst>
            <pc:docMk/>
            <pc:sldMk cId="2221034568" sldId="271"/>
            <ac:spMk id="359" creationId="{C74D9368-A509-4D56-9DA6-D23CCB9AED84}"/>
          </ac:spMkLst>
        </pc:spChg>
        <pc:spChg chg="add mod">
          <ac:chgData name="Sandoz Thierry" userId="26ac4ec8-7282-4265-8e35-6d233c8d09a2" providerId="ADAL" clId="{3520E0A9-0516-4E16-A8C0-FF28EF30BD79}" dt="2021-04-21T20:16:49.408" v="2024" actId="1582"/>
          <ac:spMkLst>
            <pc:docMk/>
            <pc:sldMk cId="2221034568" sldId="271"/>
            <ac:spMk id="362" creationId="{C36A8181-9C10-4F37-83AB-3D0B3FF048ED}"/>
          </ac:spMkLst>
        </pc:spChg>
        <pc:spChg chg="add mod">
          <ac:chgData name="Sandoz Thierry" userId="26ac4ec8-7282-4265-8e35-6d233c8d09a2" providerId="ADAL" clId="{3520E0A9-0516-4E16-A8C0-FF28EF30BD79}" dt="2021-04-21T20:16:49.408" v="2024" actId="1582"/>
          <ac:spMkLst>
            <pc:docMk/>
            <pc:sldMk cId="2221034568" sldId="271"/>
            <ac:spMk id="364" creationId="{920FEE63-10DA-4D41-957D-F58B1A9BB07A}"/>
          </ac:spMkLst>
        </pc:spChg>
        <pc:spChg chg="add mod">
          <ac:chgData name="Sandoz Thierry" userId="26ac4ec8-7282-4265-8e35-6d233c8d09a2" providerId="ADAL" clId="{3520E0A9-0516-4E16-A8C0-FF28EF30BD79}" dt="2021-04-21T20:21:53.404" v="2074" actId="1076"/>
          <ac:spMkLst>
            <pc:docMk/>
            <pc:sldMk cId="2221034568" sldId="271"/>
            <ac:spMk id="367" creationId="{FF69C1B6-F91D-4C2B-9AB9-044A0B0E4E84}"/>
          </ac:spMkLst>
        </pc:spChg>
        <pc:grpChg chg="add mod">
          <ac:chgData name="Sandoz Thierry" userId="26ac4ec8-7282-4265-8e35-6d233c8d09a2" providerId="ADAL" clId="{3520E0A9-0516-4E16-A8C0-FF28EF30BD79}" dt="2021-04-19T22:32:57.137" v="1771" actId="164"/>
          <ac:grpSpMkLst>
            <pc:docMk/>
            <pc:sldMk cId="2221034568" sldId="271"/>
            <ac:grpSpMk id="36" creationId="{7E4021A6-2F03-4884-BFD1-F9605D273917}"/>
          </ac:grpSpMkLst>
        </pc:grpChg>
        <pc:grpChg chg="add mod">
          <ac:chgData name="Sandoz Thierry" userId="26ac4ec8-7282-4265-8e35-6d233c8d09a2" providerId="ADAL" clId="{3520E0A9-0516-4E16-A8C0-FF28EF30BD79}" dt="2021-04-19T22:33:52.548" v="1785" actId="1076"/>
          <ac:grpSpMkLst>
            <pc:docMk/>
            <pc:sldMk cId="2221034568" sldId="271"/>
            <ac:grpSpMk id="39" creationId="{0F0D5213-DEDF-4E25-A5B9-8D60F04C227C}"/>
          </ac:grpSpMkLst>
        </pc:grpChg>
        <pc:grpChg chg="add mod">
          <ac:chgData name="Sandoz Thierry" userId="26ac4ec8-7282-4265-8e35-6d233c8d09a2" providerId="ADAL" clId="{3520E0A9-0516-4E16-A8C0-FF28EF30BD79}" dt="2021-04-19T22:35:12.480" v="1805" actId="164"/>
          <ac:grpSpMkLst>
            <pc:docMk/>
            <pc:sldMk cId="2221034568" sldId="271"/>
            <ac:grpSpMk id="42" creationId="{EF5DC81D-6EF8-4BC7-AAAF-DA29B2656D4E}"/>
          </ac:grpSpMkLst>
        </pc:grpChg>
        <pc:grpChg chg="add mod">
          <ac:chgData name="Sandoz Thierry" userId="26ac4ec8-7282-4265-8e35-6d233c8d09a2" providerId="ADAL" clId="{3520E0A9-0516-4E16-A8C0-FF28EF30BD79}" dt="2021-04-19T22:35:12.480" v="1805" actId="164"/>
          <ac:grpSpMkLst>
            <pc:docMk/>
            <pc:sldMk cId="2221034568" sldId="271"/>
            <ac:grpSpMk id="45" creationId="{BD188D74-25EC-4217-8639-EFDD0FA6310B}"/>
          </ac:grpSpMkLst>
        </pc:grpChg>
        <pc:grpChg chg="del">
          <ac:chgData name="Sandoz Thierry" userId="26ac4ec8-7282-4265-8e35-6d233c8d09a2" providerId="ADAL" clId="{3520E0A9-0516-4E16-A8C0-FF28EF30BD79}" dt="2021-04-19T15:34:32.967" v="883" actId="478"/>
          <ac:grpSpMkLst>
            <pc:docMk/>
            <pc:sldMk cId="2221034568" sldId="271"/>
            <ac:grpSpMk id="141" creationId="{AD54C1E1-8950-4D2F-BA3D-BB04298DB9D2}"/>
          </ac:grpSpMkLst>
        </pc:grpChg>
        <pc:grpChg chg="del">
          <ac:chgData name="Sandoz Thierry" userId="26ac4ec8-7282-4265-8e35-6d233c8d09a2" providerId="ADAL" clId="{3520E0A9-0516-4E16-A8C0-FF28EF30BD79}" dt="2021-04-19T15:34:32.967" v="883" actId="478"/>
          <ac:grpSpMkLst>
            <pc:docMk/>
            <pc:sldMk cId="2221034568" sldId="271"/>
            <ac:grpSpMk id="159" creationId="{D7E2A1DB-C9DF-442B-94B4-E9500FA4C48F}"/>
          </ac:grpSpMkLst>
        </pc:grpChg>
        <pc:grpChg chg="del">
          <ac:chgData name="Sandoz Thierry" userId="26ac4ec8-7282-4265-8e35-6d233c8d09a2" providerId="ADAL" clId="{3520E0A9-0516-4E16-A8C0-FF28EF30BD79}" dt="2021-04-19T15:34:32.967" v="883" actId="478"/>
          <ac:grpSpMkLst>
            <pc:docMk/>
            <pc:sldMk cId="2221034568" sldId="271"/>
            <ac:grpSpMk id="162" creationId="{8C8C2D22-5BA1-4779-A8ED-742D83E10C02}"/>
          </ac:grpSpMkLst>
        </pc:grpChg>
        <pc:grpChg chg="add del mod">
          <ac:chgData name="Sandoz Thierry" userId="26ac4ec8-7282-4265-8e35-6d233c8d09a2" providerId="ADAL" clId="{3520E0A9-0516-4E16-A8C0-FF28EF30BD79}" dt="2021-04-19T15:35:13.115" v="888" actId="478"/>
          <ac:grpSpMkLst>
            <pc:docMk/>
            <pc:sldMk cId="2221034568" sldId="271"/>
            <ac:grpSpMk id="240" creationId="{32243022-93EA-4CBE-A19E-C66A1F1CE3C9}"/>
          </ac:grpSpMkLst>
        </pc:grpChg>
        <pc:grpChg chg="del">
          <ac:chgData name="Sandoz Thierry" userId="26ac4ec8-7282-4265-8e35-6d233c8d09a2" providerId="ADAL" clId="{3520E0A9-0516-4E16-A8C0-FF28EF30BD79}" dt="2021-04-19T15:34:26.598" v="881" actId="478"/>
          <ac:grpSpMkLst>
            <pc:docMk/>
            <pc:sldMk cId="2221034568" sldId="271"/>
            <ac:grpSpMk id="245" creationId="{C70A2F2B-5185-4FB1-B891-8D8CC902DE46}"/>
          </ac:grpSpMkLst>
        </pc:grpChg>
        <pc:grpChg chg="del">
          <ac:chgData name="Sandoz Thierry" userId="26ac4ec8-7282-4265-8e35-6d233c8d09a2" providerId="ADAL" clId="{3520E0A9-0516-4E16-A8C0-FF28EF30BD79}" dt="2021-04-19T15:34:26.598" v="881" actId="478"/>
          <ac:grpSpMkLst>
            <pc:docMk/>
            <pc:sldMk cId="2221034568" sldId="271"/>
            <ac:grpSpMk id="252" creationId="{F3ADA6B7-56B6-4866-B536-7E663C27B0C2}"/>
          </ac:grpSpMkLst>
        </pc:grpChg>
        <pc:grpChg chg="del">
          <ac:chgData name="Sandoz Thierry" userId="26ac4ec8-7282-4265-8e35-6d233c8d09a2" providerId="ADAL" clId="{3520E0A9-0516-4E16-A8C0-FF28EF30BD79}" dt="2021-04-19T15:34:26.598" v="881" actId="478"/>
          <ac:grpSpMkLst>
            <pc:docMk/>
            <pc:sldMk cId="2221034568" sldId="271"/>
            <ac:grpSpMk id="258" creationId="{A135E3B3-FC93-4CAC-A15F-DE0677EEC3DB}"/>
          </ac:grpSpMkLst>
        </pc:grpChg>
        <pc:grpChg chg="del">
          <ac:chgData name="Sandoz Thierry" userId="26ac4ec8-7282-4265-8e35-6d233c8d09a2" providerId="ADAL" clId="{3520E0A9-0516-4E16-A8C0-FF28EF30BD79}" dt="2021-04-19T15:34:26.598" v="881" actId="478"/>
          <ac:grpSpMkLst>
            <pc:docMk/>
            <pc:sldMk cId="2221034568" sldId="271"/>
            <ac:grpSpMk id="264" creationId="{36B3210B-EFF1-40C4-AA01-C5D4B5068D57}"/>
          </ac:grpSpMkLst>
        </pc:grpChg>
        <pc:grpChg chg="del">
          <ac:chgData name="Sandoz Thierry" userId="26ac4ec8-7282-4265-8e35-6d233c8d09a2" providerId="ADAL" clId="{3520E0A9-0516-4E16-A8C0-FF28EF30BD79}" dt="2021-04-19T15:34:28.622" v="882" actId="478"/>
          <ac:grpSpMkLst>
            <pc:docMk/>
            <pc:sldMk cId="2221034568" sldId="271"/>
            <ac:grpSpMk id="270" creationId="{907F9088-C92D-45E0-8584-4F40E8AFD7D9}"/>
          </ac:grpSpMkLst>
        </pc:grpChg>
        <pc:grpChg chg="del">
          <ac:chgData name="Sandoz Thierry" userId="26ac4ec8-7282-4265-8e35-6d233c8d09a2" providerId="ADAL" clId="{3520E0A9-0516-4E16-A8C0-FF28EF30BD79}" dt="2021-04-19T15:34:26.598" v="881" actId="478"/>
          <ac:grpSpMkLst>
            <pc:docMk/>
            <pc:sldMk cId="2221034568" sldId="271"/>
            <ac:grpSpMk id="276" creationId="{3E4CEB4C-DB58-4974-9106-9B30BC2A6D65}"/>
          </ac:grpSpMkLst>
        </pc:grpChg>
        <pc:grpChg chg="del">
          <ac:chgData name="Sandoz Thierry" userId="26ac4ec8-7282-4265-8e35-6d233c8d09a2" providerId="ADAL" clId="{3520E0A9-0516-4E16-A8C0-FF28EF30BD79}" dt="2021-04-19T15:34:26.598" v="881" actId="478"/>
          <ac:grpSpMkLst>
            <pc:docMk/>
            <pc:sldMk cId="2221034568" sldId="271"/>
            <ac:grpSpMk id="277" creationId="{A8CB85DA-B8CA-4F47-90E4-B2D1B6E89476}"/>
          </ac:grpSpMkLst>
        </pc:grpChg>
        <pc:grpChg chg="add del mod">
          <ac:chgData name="Sandoz Thierry" userId="26ac4ec8-7282-4265-8e35-6d233c8d09a2" providerId="ADAL" clId="{3520E0A9-0516-4E16-A8C0-FF28EF30BD79}" dt="2021-04-19T15:35:13.115" v="888" actId="478"/>
          <ac:grpSpMkLst>
            <pc:docMk/>
            <pc:sldMk cId="2221034568" sldId="271"/>
            <ac:grpSpMk id="305" creationId="{A86F503D-423C-4708-9929-F1CABFFF6D5E}"/>
          </ac:grpSpMkLst>
        </pc:grpChg>
        <pc:grpChg chg="add del mod">
          <ac:chgData name="Sandoz Thierry" userId="26ac4ec8-7282-4265-8e35-6d233c8d09a2" providerId="ADAL" clId="{3520E0A9-0516-4E16-A8C0-FF28EF30BD79}" dt="2021-04-19T15:35:13.115" v="888" actId="478"/>
          <ac:grpSpMkLst>
            <pc:docMk/>
            <pc:sldMk cId="2221034568" sldId="271"/>
            <ac:grpSpMk id="325" creationId="{4D497C50-EAC4-4640-948C-BF49668560D0}"/>
          </ac:grpSpMkLst>
        </pc:grpChg>
        <pc:grpChg chg="add del mod">
          <ac:chgData name="Sandoz Thierry" userId="26ac4ec8-7282-4265-8e35-6d233c8d09a2" providerId="ADAL" clId="{3520E0A9-0516-4E16-A8C0-FF28EF30BD79}" dt="2021-04-19T15:35:13.115" v="888" actId="478"/>
          <ac:grpSpMkLst>
            <pc:docMk/>
            <pc:sldMk cId="2221034568" sldId="271"/>
            <ac:grpSpMk id="340" creationId="{DFEAC880-73BA-4A70-B9D7-7257863AFF33}"/>
          </ac:grpSpMkLst>
        </pc:grpChg>
        <pc:grpChg chg="add del mod">
          <ac:chgData name="Sandoz Thierry" userId="26ac4ec8-7282-4265-8e35-6d233c8d09a2" providerId="ADAL" clId="{3520E0A9-0516-4E16-A8C0-FF28EF30BD79}" dt="2021-04-19T15:35:13.115" v="888" actId="478"/>
          <ac:grpSpMkLst>
            <pc:docMk/>
            <pc:sldMk cId="2221034568" sldId="271"/>
            <ac:grpSpMk id="344" creationId="{D96025C1-45C9-4BB5-B4AC-4E526B0B68D6}"/>
          </ac:grpSpMkLst>
        </pc:grpChg>
        <pc:grpChg chg="add del mod">
          <ac:chgData name="Sandoz Thierry" userId="26ac4ec8-7282-4265-8e35-6d233c8d09a2" providerId="ADAL" clId="{3520E0A9-0516-4E16-A8C0-FF28EF30BD79}" dt="2021-04-19T15:35:13.115" v="888" actId="478"/>
          <ac:grpSpMkLst>
            <pc:docMk/>
            <pc:sldMk cId="2221034568" sldId="271"/>
            <ac:grpSpMk id="348" creationId="{DB10A830-EDB5-4E32-9242-4CF5CA4CEEEA}"/>
          </ac:grpSpMkLst>
        </pc:grpChg>
        <pc:grpChg chg="add del mod">
          <ac:chgData name="Sandoz Thierry" userId="26ac4ec8-7282-4265-8e35-6d233c8d09a2" providerId="ADAL" clId="{3520E0A9-0516-4E16-A8C0-FF28EF30BD79}" dt="2021-04-19T22:33:18.059" v="1775" actId="478"/>
          <ac:grpSpMkLst>
            <pc:docMk/>
            <pc:sldMk cId="2221034568" sldId="271"/>
            <ac:grpSpMk id="370" creationId="{FAC191E3-44D0-400B-963E-AF4F638BDB71}"/>
          </ac:grpSpMkLst>
        </pc:grpChg>
        <pc:grpChg chg="add del mod">
          <ac:chgData name="Sandoz Thierry" userId="26ac4ec8-7282-4265-8e35-6d233c8d09a2" providerId="ADAL" clId="{3520E0A9-0516-4E16-A8C0-FF28EF30BD79}" dt="2021-04-19T22:34:21.803" v="1788" actId="478"/>
          <ac:grpSpMkLst>
            <pc:docMk/>
            <pc:sldMk cId="2221034568" sldId="271"/>
            <ac:grpSpMk id="374" creationId="{DE635FF2-0A70-4EFE-9270-89E0609E46DD}"/>
          </ac:grpSpMkLst>
        </pc:grpChg>
        <pc:picChg chg="add del mod">
          <ac:chgData name="Sandoz Thierry" userId="26ac4ec8-7282-4265-8e35-6d233c8d09a2" providerId="ADAL" clId="{3520E0A9-0516-4E16-A8C0-FF28EF30BD79}" dt="2021-04-19T15:51:30.330" v="1117" actId="478"/>
          <ac:picMkLst>
            <pc:docMk/>
            <pc:sldMk cId="2221034568" sldId="271"/>
            <ac:picMk id="6" creationId="{C5760EB5-45F7-48B6-A8FE-2E8CC1E06F3C}"/>
          </ac:picMkLst>
        </pc:picChg>
        <pc:picChg chg="add mod modCrop">
          <ac:chgData name="Sandoz Thierry" userId="26ac4ec8-7282-4265-8e35-6d233c8d09a2" providerId="ADAL" clId="{3520E0A9-0516-4E16-A8C0-FF28EF30BD79}" dt="2021-04-19T16:32:00.373" v="1663" actId="1076"/>
          <ac:picMkLst>
            <pc:docMk/>
            <pc:sldMk cId="2221034568" sldId="271"/>
            <ac:picMk id="9" creationId="{2F876215-8AA7-4D82-A67F-C9F076296E11}"/>
          </ac:picMkLst>
        </pc:picChg>
        <pc:picChg chg="add mod modCrop">
          <ac:chgData name="Sandoz Thierry" userId="26ac4ec8-7282-4265-8e35-6d233c8d09a2" providerId="ADAL" clId="{3520E0A9-0516-4E16-A8C0-FF28EF30BD79}" dt="2021-04-19T16:32:00.373" v="1663" actId="1076"/>
          <ac:picMkLst>
            <pc:docMk/>
            <pc:sldMk cId="2221034568" sldId="271"/>
            <ac:picMk id="11" creationId="{71E1F663-E18B-4779-ABF1-6381559EF5CB}"/>
          </ac:picMkLst>
        </pc:picChg>
        <pc:picChg chg="add mod modCrop">
          <ac:chgData name="Sandoz Thierry" userId="26ac4ec8-7282-4265-8e35-6d233c8d09a2" providerId="ADAL" clId="{3520E0A9-0516-4E16-A8C0-FF28EF30BD79}" dt="2021-04-19T16:32:00.373" v="1663" actId="1076"/>
          <ac:picMkLst>
            <pc:docMk/>
            <pc:sldMk cId="2221034568" sldId="271"/>
            <ac:picMk id="13" creationId="{62FFBDFF-1399-4266-A0DA-8C6F67FC8349}"/>
          </ac:picMkLst>
        </pc:picChg>
        <pc:picChg chg="add mod modCrop">
          <ac:chgData name="Sandoz Thierry" userId="26ac4ec8-7282-4265-8e35-6d233c8d09a2" providerId="ADAL" clId="{3520E0A9-0516-4E16-A8C0-FF28EF30BD79}" dt="2021-04-19T22:27:28.497" v="1701" actId="1076"/>
          <ac:picMkLst>
            <pc:docMk/>
            <pc:sldMk cId="2221034568" sldId="271"/>
            <ac:picMk id="15" creationId="{C9078C00-A49C-4211-9C89-153FEF6617DD}"/>
          </ac:picMkLst>
        </pc:picChg>
        <pc:picChg chg="add mod modCrop">
          <ac:chgData name="Sandoz Thierry" userId="26ac4ec8-7282-4265-8e35-6d233c8d09a2" providerId="ADAL" clId="{3520E0A9-0516-4E16-A8C0-FF28EF30BD79}" dt="2021-04-19T16:32:00.373" v="1663" actId="1076"/>
          <ac:picMkLst>
            <pc:docMk/>
            <pc:sldMk cId="2221034568" sldId="271"/>
            <ac:picMk id="17" creationId="{0650D537-477C-4A23-A48A-3CA0FA2CECF2}"/>
          </ac:picMkLst>
        </pc:picChg>
        <pc:picChg chg="add del mod">
          <ac:chgData name="Sandoz Thierry" userId="26ac4ec8-7282-4265-8e35-6d233c8d09a2" providerId="ADAL" clId="{3520E0A9-0516-4E16-A8C0-FF28EF30BD79}" dt="2021-04-21T20:20:56.798" v="2062" actId="478"/>
          <ac:picMkLst>
            <pc:docMk/>
            <pc:sldMk cId="2221034568" sldId="271"/>
            <ac:picMk id="19" creationId="{DD40B2A8-B058-49EB-A46C-9620FEC7CA41}"/>
          </ac:picMkLst>
        </pc:picChg>
        <pc:picChg chg="add del mod">
          <ac:chgData name="Sandoz Thierry" userId="26ac4ec8-7282-4265-8e35-6d233c8d09a2" providerId="ADAL" clId="{3520E0A9-0516-4E16-A8C0-FF28EF30BD79}" dt="2021-04-19T16:34:56.207" v="1669" actId="478"/>
          <ac:picMkLst>
            <pc:docMk/>
            <pc:sldMk cId="2221034568" sldId="271"/>
            <ac:picMk id="21" creationId="{FB7A41F0-3664-41DC-B7BB-EA7DC9323F7C}"/>
          </ac:picMkLst>
        </pc:picChg>
        <pc:picChg chg="add mod">
          <ac:chgData name="Sandoz Thierry" userId="26ac4ec8-7282-4265-8e35-6d233c8d09a2" providerId="ADAL" clId="{3520E0A9-0516-4E16-A8C0-FF28EF30BD79}" dt="2021-04-19T16:35:40.213" v="1676" actId="1076"/>
          <ac:picMkLst>
            <pc:docMk/>
            <pc:sldMk cId="2221034568" sldId="271"/>
            <ac:picMk id="23" creationId="{1AB31C88-D3B1-4FC3-85DE-B7BAF5147A1F}"/>
          </ac:picMkLst>
        </pc:picChg>
        <pc:picChg chg="add mod">
          <ac:chgData name="Sandoz Thierry" userId="26ac4ec8-7282-4265-8e35-6d233c8d09a2" providerId="ADAL" clId="{3520E0A9-0516-4E16-A8C0-FF28EF30BD79}" dt="2021-04-19T16:36:51.419" v="1688" actId="1076"/>
          <ac:picMkLst>
            <pc:docMk/>
            <pc:sldMk cId="2221034568" sldId="271"/>
            <ac:picMk id="25" creationId="{C28A0D46-DEE3-4FCF-83B0-736F24884487}"/>
          </ac:picMkLst>
        </pc:picChg>
        <pc:picChg chg="add mod">
          <ac:chgData name="Sandoz Thierry" userId="26ac4ec8-7282-4265-8e35-6d233c8d09a2" providerId="ADAL" clId="{3520E0A9-0516-4E16-A8C0-FF28EF30BD79}" dt="2021-04-19T22:29:36.589" v="1727" actId="1076"/>
          <ac:picMkLst>
            <pc:docMk/>
            <pc:sldMk cId="2221034568" sldId="271"/>
            <ac:picMk id="29" creationId="{A7EA06C8-B703-4363-90AA-3BA0434C8E40}"/>
          </ac:picMkLst>
        </pc:picChg>
        <pc:picChg chg="add del mod">
          <ac:chgData name="Sandoz Thierry" userId="26ac4ec8-7282-4265-8e35-6d233c8d09a2" providerId="ADAL" clId="{3520E0A9-0516-4E16-A8C0-FF28EF30BD79}" dt="2021-04-19T22:32:57.137" v="1771" actId="164"/>
          <ac:picMkLst>
            <pc:docMk/>
            <pc:sldMk cId="2221034568" sldId="271"/>
            <ac:picMk id="31" creationId="{6A43A0D8-B623-48D1-8D7F-C02DE52B4068}"/>
          </ac:picMkLst>
        </pc:picChg>
        <pc:picChg chg="add del">
          <ac:chgData name="Sandoz Thierry" userId="26ac4ec8-7282-4265-8e35-6d233c8d09a2" providerId="ADAL" clId="{3520E0A9-0516-4E16-A8C0-FF28EF30BD79}" dt="2021-04-19T22:32:21.887" v="1762" actId="22"/>
          <ac:picMkLst>
            <pc:docMk/>
            <pc:sldMk cId="2221034568" sldId="271"/>
            <ac:picMk id="33" creationId="{0D71D703-7F2C-4A92-BA1B-AF598528C42A}"/>
          </ac:picMkLst>
        </pc:picChg>
        <pc:picChg chg="add del">
          <ac:chgData name="Sandoz Thierry" userId="26ac4ec8-7282-4265-8e35-6d233c8d09a2" providerId="ADAL" clId="{3520E0A9-0516-4E16-A8C0-FF28EF30BD79}" dt="2021-04-19T22:32:21.561" v="1761" actId="22"/>
          <ac:picMkLst>
            <pc:docMk/>
            <pc:sldMk cId="2221034568" sldId="271"/>
            <ac:picMk id="35" creationId="{90F9E37B-456D-42F2-8A85-87E4A6DEB6C7}"/>
          </ac:picMkLst>
        </pc:picChg>
        <pc:picChg chg="add mod">
          <ac:chgData name="Sandoz Thierry" userId="26ac4ec8-7282-4265-8e35-6d233c8d09a2" providerId="ADAL" clId="{3520E0A9-0516-4E16-A8C0-FF28EF30BD79}" dt="2021-04-19T22:33:48.890" v="1784" actId="164"/>
          <ac:picMkLst>
            <pc:docMk/>
            <pc:sldMk cId="2221034568" sldId="271"/>
            <ac:picMk id="38" creationId="{04E0215F-D746-46E8-9698-ADB1108CEEF4}"/>
          </ac:picMkLst>
        </pc:picChg>
        <pc:picChg chg="add mod">
          <ac:chgData name="Sandoz Thierry" userId="26ac4ec8-7282-4265-8e35-6d233c8d09a2" providerId="ADAL" clId="{3520E0A9-0516-4E16-A8C0-FF28EF30BD79}" dt="2021-04-19T22:34:49.936" v="1799" actId="164"/>
          <ac:picMkLst>
            <pc:docMk/>
            <pc:sldMk cId="2221034568" sldId="271"/>
            <ac:picMk id="41" creationId="{39624ED7-FB06-491B-9FC1-0C9E8208A4EB}"/>
          </ac:picMkLst>
        </pc:picChg>
        <pc:picChg chg="add mod">
          <ac:chgData name="Sandoz Thierry" userId="26ac4ec8-7282-4265-8e35-6d233c8d09a2" providerId="ADAL" clId="{3520E0A9-0516-4E16-A8C0-FF28EF30BD79}" dt="2021-04-19T22:35:12.480" v="1805" actId="164"/>
          <ac:picMkLst>
            <pc:docMk/>
            <pc:sldMk cId="2221034568" sldId="271"/>
            <ac:picMk id="44" creationId="{47A620A6-4945-4527-AF86-0B863E41A4C5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119" creationId="{0EAB774A-F211-4E53-992D-6FF705D8CC92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121" creationId="{51039853-5010-46FD-BD35-EB4C598F9147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136" creationId="{5221CB3C-DEFD-466F-9A4F-81759C7E9D88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138" creationId="{238A7816-8532-4805-8199-A64763473BF3}"/>
          </ac:picMkLst>
        </pc:picChg>
        <pc:picChg chg="add del mod">
          <ac:chgData name="Sandoz Thierry" userId="26ac4ec8-7282-4265-8e35-6d233c8d09a2" providerId="ADAL" clId="{3520E0A9-0516-4E16-A8C0-FF28EF30BD79}" dt="2021-04-19T15:35:13.115" v="888" actId="478"/>
          <ac:picMkLst>
            <pc:docMk/>
            <pc:sldMk cId="2221034568" sldId="271"/>
            <ac:picMk id="148" creationId="{B6D5005B-E363-4BE4-B498-AB20D0F2EECF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149" creationId="{E0B3A2F8-D950-41A2-BBB2-84F8D21B71B9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150" creationId="{644E7C70-39D9-4363-84D3-95DD044AED00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151" creationId="{1DE9B2AC-38D6-45EF-82D1-2A6D7F4CD7CF}"/>
          </ac:picMkLst>
        </pc:picChg>
        <pc:picChg chg="add del mod">
          <ac:chgData name="Sandoz Thierry" userId="26ac4ec8-7282-4265-8e35-6d233c8d09a2" providerId="ADAL" clId="{3520E0A9-0516-4E16-A8C0-FF28EF30BD79}" dt="2021-04-19T15:35:13.115" v="888" actId="478"/>
          <ac:picMkLst>
            <pc:docMk/>
            <pc:sldMk cId="2221034568" sldId="271"/>
            <ac:picMk id="154" creationId="{855860CD-9BC7-4B9F-A649-79CE6197476D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166" creationId="{A0E75890-9AD3-48C8-A62B-111583DD5CB3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177" creationId="{8480CDED-8140-4F5A-8941-7B0F145E5A79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178" creationId="{F45D7E19-F024-4AEA-906C-DA6D9D9F2FE8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184" creationId="{F49652EB-93DB-4A58-BB7C-E7932708E43D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187" creationId="{BFB4678F-2C26-49FF-B31C-FC49E8DA7AC8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189" creationId="{780E6070-BED6-4F9F-B79E-F6128DDB6CFD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190" creationId="{4A195A76-C34D-4B6D-991E-3B2CF58CA9D1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191" creationId="{942F034F-CF9F-4FB4-A473-381C9655EB51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192" creationId="{0C2D8BD4-E6C2-42F0-BFBD-407D87FF9F82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194" creationId="{71A23679-9B09-4D77-8E5B-28312AD59A2D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195" creationId="{98DB99E8-E31C-4F60-BCE7-8118A2B71220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196" creationId="{0B398133-64A0-4DEC-82D1-4E9CC38CF57F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197" creationId="{CCE6CC30-FD38-4463-95AB-A0F3D1230006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201" creationId="{CE2A65F9-E438-4480-AD13-D81C334588F5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202" creationId="{9EA8EA34-02F2-4E1A-AD4C-E1FF7EAECFF6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203" creationId="{46F9F1D9-149C-4324-B9FE-C66E644BEC90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204" creationId="{27B8F145-21C0-4E55-B2C8-E68E75A1993D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205" creationId="{BA11FE7A-93D5-4466-9315-4A1B6092DCFB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206" creationId="{C27C862F-86CD-4374-B04B-CABE44DD4283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208" creationId="{9D5A9986-4D0D-4094-B8C8-60D5BD21B881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211" creationId="{B08075BF-FBB9-4AA6-BB89-3D0FA9600B88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214" creationId="{67878846-10C5-4D3E-BE2F-D55B6A4A4760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215" creationId="{2819C621-7152-4904-AD91-FAD46A83B26D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216" creationId="{7AD8BA57-6129-408F-A250-2A70D03EEEBD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217" creationId="{913DB0B0-E403-4DAF-99B3-ACBEF92C6243}"/>
          </ac:picMkLst>
        </pc:picChg>
        <pc:picChg chg="del">
          <ac:chgData name="Sandoz Thierry" userId="26ac4ec8-7282-4265-8e35-6d233c8d09a2" providerId="ADAL" clId="{3520E0A9-0516-4E16-A8C0-FF28EF30BD79}" dt="2021-04-19T15:34:32.967" v="883" actId="478"/>
          <ac:picMkLst>
            <pc:docMk/>
            <pc:sldMk cId="2221034568" sldId="271"/>
            <ac:picMk id="218" creationId="{B4547962-B17A-4ACE-9569-B13E24D565FD}"/>
          </ac:picMkLst>
        </pc:picChg>
        <pc:picChg chg="add del mod">
          <ac:chgData name="Sandoz Thierry" userId="26ac4ec8-7282-4265-8e35-6d233c8d09a2" providerId="ADAL" clId="{3520E0A9-0516-4E16-A8C0-FF28EF30BD79}" dt="2021-04-19T15:35:13.115" v="888" actId="478"/>
          <ac:picMkLst>
            <pc:docMk/>
            <pc:sldMk cId="2221034568" sldId="271"/>
            <ac:picMk id="287" creationId="{24AEE90E-DB63-4A70-B6D2-92D8624A89C5}"/>
          </ac:picMkLst>
        </pc:picChg>
        <pc:picChg chg="add del mod">
          <ac:chgData name="Sandoz Thierry" userId="26ac4ec8-7282-4265-8e35-6d233c8d09a2" providerId="ADAL" clId="{3520E0A9-0516-4E16-A8C0-FF28EF30BD79}" dt="2021-04-19T15:35:13.115" v="888" actId="478"/>
          <ac:picMkLst>
            <pc:docMk/>
            <pc:sldMk cId="2221034568" sldId="271"/>
            <ac:picMk id="291" creationId="{2248FB02-B9A4-4A99-8955-BD685BDE4E8D}"/>
          </ac:picMkLst>
        </pc:picChg>
        <pc:picChg chg="add del mod">
          <ac:chgData name="Sandoz Thierry" userId="26ac4ec8-7282-4265-8e35-6d233c8d09a2" providerId="ADAL" clId="{3520E0A9-0516-4E16-A8C0-FF28EF30BD79}" dt="2021-04-19T15:35:13.115" v="888" actId="478"/>
          <ac:picMkLst>
            <pc:docMk/>
            <pc:sldMk cId="2221034568" sldId="271"/>
            <ac:picMk id="295" creationId="{A62B000C-1D84-4A07-B709-F462D61F6618}"/>
          </ac:picMkLst>
        </pc:picChg>
        <pc:picChg chg="mod">
          <ac:chgData name="Sandoz Thierry" userId="26ac4ec8-7282-4265-8e35-6d233c8d09a2" providerId="ADAL" clId="{3520E0A9-0516-4E16-A8C0-FF28EF30BD79}" dt="2021-04-19T15:34:36.151" v="885"/>
          <ac:picMkLst>
            <pc:docMk/>
            <pc:sldMk cId="2221034568" sldId="271"/>
            <ac:picMk id="306" creationId="{E3E6BE52-373F-4325-B816-2C4F67FF2184}"/>
          </ac:picMkLst>
        </pc:picChg>
        <pc:picChg chg="mod">
          <ac:chgData name="Sandoz Thierry" userId="26ac4ec8-7282-4265-8e35-6d233c8d09a2" providerId="ADAL" clId="{3520E0A9-0516-4E16-A8C0-FF28EF30BD79}" dt="2021-04-19T15:34:36.151" v="885"/>
          <ac:picMkLst>
            <pc:docMk/>
            <pc:sldMk cId="2221034568" sldId="271"/>
            <ac:picMk id="307" creationId="{786D53A9-C2D4-43D0-9499-7DA5891EEC59}"/>
          </ac:picMkLst>
        </pc:picChg>
        <pc:picChg chg="add del mod">
          <ac:chgData name="Sandoz Thierry" userId="26ac4ec8-7282-4265-8e35-6d233c8d09a2" providerId="ADAL" clId="{3520E0A9-0516-4E16-A8C0-FF28EF30BD79}" dt="2021-04-19T15:35:13.115" v="888" actId="478"/>
          <ac:picMkLst>
            <pc:docMk/>
            <pc:sldMk cId="2221034568" sldId="271"/>
            <ac:picMk id="308" creationId="{D799BA93-A2FF-4B57-901B-833F817C3862}"/>
          </ac:picMkLst>
        </pc:picChg>
        <pc:picChg chg="add del mod">
          <ac:chgData name="Sandoz Thierry" userId="26ac4ec8-7282-4265-8e35-6d233c8d09a2" providerId="ADAL" clId="{3520E0A9-0516-4E16-A8C0-FF28EF30BD79}" dt="2021-04-19T15:35:13.115" v="888" actId="478"/>
          <ac:picMkLst>
            <pc:docMk/>
            <pc:sldMk cId="2221034568" sldId="271"/>
            <ac:picMk id="309" creationId="{F3B00559-2C62-4650-8C37-6ECD49844E7D}"/>
          </ac:picMkLst>
        </pc:picChg>
        <pc:picChg chg="add del mod">
          <ac:chgData name="Sandoz Thierry" userId="26ac4ec8-7282-4265-8e35-6d233c8d09a2" providerId="ADAL" clId="{3520E0A9-0516-4E16-A8C0-FF28EF30BD79}" dt="2021-04-19T15:35:13.115" v="888" actId="478"/>
          <ac:picMkLst>
            <pc:docMk/>
            <pc:sldMk cId="2221034568" sldId="271"/>
            <ac:picMk id="318" creationId="{A63841AF-E8A4-435D-94FC-432CC304D36F}"/>
          </ac:picMkLst>
        </pc:picChg>
        <pc:picChg chg="add del mod">
          <ac:chgData name="Sandoz Thierry" userId="26ac4ec8-7282-4265-8e35-6d233c8d09a2" providerId="ADAL" clId="{3520E0A9-0516-4E16-A8C0-FF28EF30BD79}" dt="2021-04-19T15:35:13.115" v="888" actId="478"/>
          <ac:picMkLst>
            <pc:docMk/>
            <pc:sldMk cId="2221034568" sldId="271"/>
            <ac:picMk id="319" creationId="{515A0605-9B64-457F-9B3F-AF32A299281F}"/>
          </ac:picMkLst>
        </pc:picChg>
        <pc:picChg chg="add del mod">
          <ac:chgData name="Sandoz Thierry" userId="26ac4ec8-7282-4265-8e35-6d233c8d09a2" providerId="ADAL" clId="{3520E0A9-0516-4E16-A8C0-FF28EF30BD79}" dt="2021-04-19T15:35:13.115" v="888" actId="478"/>
          <ac:picMkLst>
            <pc:docMk/>
            <pc:sldMk cId="2221034568" sldId="271"/>
            <ac:picMk id="320" creationId="{90C46AA2-1C77-487B-8B02-0006404CCEA6}"/>
          </ac:picMkLst>
        </pc:picChg>
        <pc:picChg chg="add del mod">
          <ac:chgData name="Sandoz Thierry" userId="26ac4ec8-7282-4265-8e35-6d233c8d09a2" providerId="ADAL" clId="{3520E0A9-0516-4E16-A8C0-FF28EF30BD79}" dt="2021-04-19T15:35:13.115" v="888" actId="478"/>
          <ac:picMkLst>
            <pc:docMk/>
            <pc:sldMk cId="2221034568" sldId="271"/>
            <ac:picMk id="321" creationId="{5550A2E1-5EAA-4037-801E-D9209063588B}"/>
          </ac:picMkLst>
        </pc:picChg>
        <pc:picChg chg="mod">
          <ac:chgData name="Sandoz Thierry" userId="26ac4ec8-7282-4265-8e35-6d233c8d09a2" providerId="ADAL" clId="{3520E0A9-0516-4E16-A8C0-FF28EF30BD79}" dt="2021-04-19T15:34:36.151" v="885"/>
          <ac:picMkLst>
            <pc:docMk/>
            <pc:sldMk cId="2221034568" sldId="271"/>
            <ac:picMk id="326" creationId="{A65B2BB5-D527-4DD3-A162-8D61B94B0D91}"/>
          </ac:picMkLst>
        </pc:picChg>
        <pc:picChg chg="mod">
          <ac:chgData name="Sandoz Thierry" userId="26ac4ec8-7282-4265-8e35-6d233c8d09a2" providerId="ADAL" clId="{3520E0A9-0516-4E16-A8C0-FF28EF30BD79}" dt="2021-04-19T15:34:36.151" v="885"/>
          <ac:picMkLst>
            <pc:docMk/>
            <pc:sldMk cId="2221034568" sldId="271"/>
            <ac:picMk id="327" creationId="{4047ECC1-BF2A-4183-BF7B-A10DF67A78BB}"/>
          </ac:picMkLst>
        </pc:picChg>
        <pc:picChg chg="add del mod">
          <ac:chgData name="Sandoz Thierry" userId="26ac4ec8-7282-4265-8e35-6d233c8d09a2" providerId="ADAL" clId="{3520E0A9-0516-4E16-A8C0-FF28EF30BD79}" dt="2021-04-19T15:35:13.115" v="888" actId="478"/>
          <ac:picMkLst>
            <pc:docMk/>
            <pc:sldMk cId="2221034568" sldId="271"/>
            <ac:picMk id="332" creationId="{F65469BE-5DD3-4D64-BA85-A0E86D99DABC}"/>
          </ac:picMkLst>
        </pc:picChg>
        <pc:picChg chg="add del mod">
          <ac:chgData name="Sandoz Thierry" userId="26ac4ec8-7282-4265-8e35-6d233c8d09a2" providerId="ADAL" clId="{3520E0A9-0516-4E16-A8C0-FF28EF30BD79}" dt="2021-04-19T15:35:13.115" v="888" actId="478"/>
          <ac:picMkLst>
            <pc:docMk/>
            <pc:sldMk cId="2221034568" sldId="271"/>
            <ac:picMk id="333" creationId="{C5B42FD6-B99F-4ACC-AF24-FB340A2EDB49}"/>
          </ac:picMkLst>
        </pc:picChg>
        <pc:picChg chg="add del mod">
          <ac:chgData name="Sandoz Thierry" userId="26ac4ec8-7282-4265-8e35-6d233c8d09a2" providerId="ADAL" clId="{3520E0A9-0516-4E16-A8C0-FF28EF30BD79}" dt="2021-04-19T15:35:13.115" v="888" actId="478"/>
          <ac:picMkLst>
            <pc:docMk/>
            <pc:sldMk cId="2221034568" sldId="271"/>
            <ac:picMk id="336" creationId="{94BB56E3-8988-456B-9FF8-9F47CEC213DF}"/>
          </ac:picMkLst>
        </pc:picChg>
        <pc:picChg chg="add del mod">
          <ac:chgData name="Sandoz Thierry" userId="26ac4ec8-7282-4265-8e35-6d233c8d09a2" providerId="ADAL" clId="{3520E0A9-0516-4E16-A8C0-FF28EF30BD79}" dt="2021-04-19T15:35:13.115" v="888" actId="478"/>
          <ac:picMkLst>
            <pc:docMk/>
            <pc:sldMk cId="2221034568" sldId="271"/>
            <ac:picMk id="337" creationId="{904E5E58-E313-4B1D-A864-696F24AD249A}"/>
          </ac:picMkLst>
        </pc:picChg>
        <pc:picChg chg="add del mod">
          <ac:chgData name="Sandoz Thierry" userId="26ac4ec8-7282-4265-8e35-6d233c8d09a2" providerId="ADAL" clId="{3520E0A9-0516-4E16-A8C0-FF28EF30BD79}" dt="2021-04-19T15:35:13.115" v="888" actId="478"/>
          <ac:picMkLst>
            <pc:docMk/>
            <pc:sldMk cId="2221034568" sldId="271"/>
            <ac:picMk id="339" creationId="{2952E44E-91CD-413D-9F64-740E13594767}"/>
          </ac:picMkLst>
        </pc:picChg>
        <pc:picChg chg="mod">
          <ac:chgData name="Sandoz Thierry" userId="26ac4ec8-7282-4265-8e35-6d233c8d09a2" providerId="ADAL" clId="{3520E0A9-0516-4E16-A8C0-FF28EF30BD79}" dt="2021-04-19T15:34:36.151" v="885"/>
          <ac:picMkLst>
            <pc:docMk/>
            <pc:sldMk cId="2221034568" sldId="271"/>
            <ac:picMk id="341" creationId="{01F93514-1028-4138-A93F-D28C9B5D6B02}"/>
          </ac:picMkLst>
        </pc:picChg>
        <pc:picChg chg="mod">
          <ac:chgData name="Sandoz Thierry" userId="26ac4ec8-7282-4265-8e35-6d233c8d09a2" providerId="ADAL" clId="{3520E0A9-0516-4E16-A8C0-FF28EF30BD79}" dt="2021-04-19T15:34:36.151" v="885"/>
          <ac:picMkLst>
            <pc:docMk/>
            <pc:sldMk cId="2221034568" sldId="271"/>
            <ac:picMk id="345" creationId="{685295E4-E838-4D4A-8822-2FED52684937}"/>
          </ac:picMkLst>
        </pc:picChg>
        <pc:picChg chg="mod">
          <ac:chgData name="Sandoz Thierry" userId="26ac4ec8-7282-4265-8e35-6d233c8d09a2" providerId="ADAL" clId="{3520E0A9-0516-4E16-A8C0-FF28EF30BD79}" dt="2021-04-19T15:34:36.151" v="885"/>
          <ac:picMkLst>
            <pc:docMk/>
            <pc:sldMk cId="2221034568" sldId="271"/>
            <ac:picMk id="349" creationId="{D2DF12AB-B1C3-427A-9631-28B04207E130}"/>
          </ac:picMkLst>
        </pc:picChg>
        <pc:picChg chg="mod">
          <ac:chgData name="Sandoz Thierry" userId="26ac4ec8-7282-4265-8e35-6d233c8d09a2" providerId="ADAL" clId="{3520E0A9-0516-4E16-A8C0-FF28EF30BD79}" dt="2021-04-19T15:34:36.151" v="885"/>
          <ac:picMkLst>
            <pc:docMk/>
            <pc:sldMk cId="2221034568" sldId="271"/>
            <ac:picMk id="352" creationId="{5AD566DC-97F2-4BB3-9EE0-F761DC74AE06}"/>
          </ac:picMkLst>
        </pc:picChg>
        <pc:picChg chg="add del mod">
          <ac:chgData name="Sandoz Thierry" userId="26ac4ec8-7282-4265-8e35-6d233c8d09a2" providerId="ADAL" clId="{3520E0A9-0516-4E16-A8C0-FF28EF30BD79}" dt="2021-04-19T16:28:19.215" v="1563" actId="478"/>
          <ac:picMkLst>
            <pc:docMk/>
            <pc:sldMk cId="2221034568" sldId="271"/>
            <ac:picMk id="354" creationId="{8CEB6449-30CC-4B4D-A269-81A487FB724B}"/>
          </ac:picMkLst>
        </pc:picChg>
        <pc:picChg chg="add mod">
          <ac:chgData name="Sandoz Thierry" userId="26ac4ec8-7282-4265-8e35-6d233c8d09a2" providerId="ADAL" clId="{3520E0A9-0516-4E16-A8C0-FF28EF30BD79}" dt="2021-04-19T22:28:17.317" v="1711" actId="1076"/>
          <ac:picMkLst>
            <pc:docMk/>
            <pc:sldMk cId="2221034568" sldId="271"/>
            <ac:picMk id="360" creationId="{38F26289-56C0-4588-898E-ACF9BC1842E6}"/>
          </ac:picMkLst>
        </pc:picChg>
        <pc:picChg chg="add mod">
          <ac:chgData name="Sandoz Thierry" userId="26ac4ec8-7282-4265-8e35-6d233c8d09a2" providerId="ADAL" clId="{3520E0A9-0516-4E16-A8C0-FF28EF30BD79}" dt="2021-04-19T16:37:15.989" v="1691" actId="1076"/>
          <ac:picMkLst>
            <pc:docMk/>
            <pc:sldMk cId="2221034568" sldId="271"/>
            <ac:picMk id="361" creationId="{F6A0B4DE-9AC9-4755-9503-6B78652B9D83}"/>
          </ac:picMkLst>
        </pc:picChg>
        <pc:picChg chg="add mod">
          <ac:chgData name="Sandoz Thierry" userId="26ac4ec8-7282-4265-8e35-6d233c8d09a2" providerId="ADAL" clId="{3520E0A9-0516-4E16-A8C0-FF28EF30BD79}" dt="2021-04-19T22:29:42.051" v="1729" actId="1076"/>
          <ac:picMkLst>
            <pc:docMk/>
            <pc:sldMk cId="2221034568" sldId="271"/>
            <ac:picMk id="365" creationId="{1E289F97-3AA9-40BB-8DB1-170E21EC82DE}"/>
          </ac:picMkLst>
        </pc:picChg>
        <pc:picChg chg="add mod">
          <ac:chgData name="Sandoz Thierry" userId="26ac4ec8-7282-4265-8e35-6d233c8d09a2" providerId="ADAL" clId="{3520E0A9-0516-4E16-A8C0-FF28EF30BD79}" dt="2021-04-21T20:21:50.645" v="2073" actId="1076"/>
          <ac:picMkLst>
            <pc:docMk/>
            <pc:sldMk cId="2221034568" sldId="271"/>
            <ac:picMk id="366" creationId="{96EE9DCD-139C-40C8-854B-D198AAA74B60}"/>
          </ac:picMkLst>
        </pc:picChg>
        <pc:picChg chg="add mod">
          <ac:chgData name="Sandoz Thierry" userId="26ac4ec8-7282-4265-8e35-6d233c8d09a2" providerId="ADAL" clId="{3520E0A9-0516-4E16-A8C0-FF28EF30BD79}" dt="2021-04-21T20:21:33.461" v="2069" actId="1076"/>
          <ac:picMkLst>
            <pc:docMk/>
            <pc:sldMk cId="2221034568" sldId="271"/>
            <ac:picMk id="368" creationId="{669DE927-13EB-4BA9-88D4-DDB0E4F53038}"/>
          </ac:picMkLst>
        </pc:picChg>
        <pc:picChg chg="add mod">
          <ac:chgData name="Sandoz Thierry" userId="26ac4ec8-7282-4265-8e35-6d233c8d09a2" providerId="ADAL" clId="{3520E0A9-0516-4E16-A8C0-FF28EF30BD79}" dt="2021-04-19T22:32:57.137" v="1771" actId="164"/>
          <ac:picMkLst>
            <pc:docMk/>
            <pc:sldMk cId="2221034568" sldId="271"/>
            <ac:picMk id="369" creationId="{5C9BBD42-9BDA-404A-AA62-CE70BE92C284}"/>
          </ac:picMkLst>
        </pc:picChg>
        <pc:picChg chg="mod topLvl">
          <ac:chgData name="Sandoz Thierry" userId="26ac4ec8-7282-4265-8e35-6d233c8d09a2" providerId="ADAL" clId="{3520E0A9-0516-4E16-A8C0-FF28EF30BD79}" dt="2021-04-19T22:33:48.890" v="1784" actId="164"/>
          <ac:picMkLst>
            <pc:docMk/>
            <pc:sldMk cId="2221034568" sldId="271"/>
            <ac:picMk id="371" creationId="{1714F3F6-F266-4C4F-8163-892FBDA72CD5}"/>
          </ac:picMkLst>
        </pc:picChg>
        <pc:picChg chg="del mod topLvl">
          <ac:chgData name="Sandoz Thierry" userId="26ac4ec8-7282-4265-8e35-6d233c8d09a2" providerId="ADAL" clId="{3520E0A9-0516-4E16-A8C0-FF28EF30BD79}" dt="2021-04-19T22:33:18.059" v="1775" actId="478"/>
          <ac:picMkLst>
            <pc:docMk/>
            <pc:sldMk cId="2221034568" sldId="271"/>
            <ac:picMk id="372" creationId="{BCC53831-55D1-46ED-BE1A-F56F40FBB2E0}"/>
          </ac:picMkLst>
        </pc:picChg>
        <pc:picChg chg="add del mod">
          <ac:chgData name="Sandoz Thierry" userId="26ac4ec8-7282-4265-8e35-6d233c8d09a2" providerId="ADAL" clId="{3520E0A9-0516-4E16-A8C0-FF28EF30BD79}" dt="2021-04-19T22:33:36.342" v="1779"/>
          <ac:picMkLst>
            <pc:docMk/>
            <pc:sldMk cId="2221034568" sldId="271"/>
            <ac:picMk id="373" creationId="{E8BB9C14-2AA1-4F9C-A00E-A9FBFC0DAC72}"/>
          </ac:picMkLst>
        </pc:picChg>
        <pc:picChg chg="mod topLvl">
          <ac:chgData name="Sandoz Thierry" userId="26ac4ec8-7282-4265-8e35-6d233c8d09a2" providerId="ADAL" clId="{3520E0A9-0516-4E16-A8C0-FF28EF30BD79}" dt="2021-04-19T22:34:49.936" v="1799" actId="164"/>
          <ac:picMkLst>
            <pc:docMk/>
            <pc:sldMk cId="2221034568" sldId="271"/>
            <ac:picMk id="375" creationId="{4FF7ECBD-6286-4112-9B25-D705AD2C3217}"/>
          </ac:picMkLst>
        </pc:picChg>
        <pc:picChg chg="del mod topLvl">
          <ac:chgData name="Sandoz Thierry" userId="26ac4ec8-7282-4265-8e35-6d233c8d09a2" providerId="ADAL" clId="{3520E0A9-0516-4E16-A8C0-FF28EF30BD79}" dt="2021-04-19T22:34:21.803" v="1788" actId="478"/>
          <ac:picMkLst>
            <pc:docMk/>
            <pc:sldMk cId="2221034568" sldId="271"/>
            <ac:picMk id="376" creationId="{AC5F02BD-6B3A-4DB5-81AD-7AD14AC99E00}"/>
          </ac:picMkLst>
        </pc:picChg>
        <pc:cxnChg chg="add del mod">
          <ac:chgData name="Sandoz Thierry" userId="26ac4ec8-7282-4265-8e35-6d233c8d09a2" providerId="ADAL" clId="{3520E0A9-0516-4E16-A8C0-FF28EF30BD79}" dt="2021-04-21T20:18:37.272" v="2051" actId="11529"/>
          <ac:cxnSpMkLst>
            <pc:docMk/>
            <pc:sldMk cId="2221034568" sldId="271"/>
            <ac:cxnSpMk id="3" creationId="{CBC12971-5B66-43C1-9D7E-5AAE05C43BB6}"/>
          </ac:cxnSpMkLst>
        </pc:cxnChg>
        <pc:cxnChg chg="add del mod">
          <ac:chgData name="Sandoz Thierry" userId="26ac4ec8-7282-4265-8e35-6d233c8d09a2" providerId="ADAL" clId="{3520E0A9-0516-4E16-A8C0-FF28EF30BD79}" dt="2021-04-21T20:18:36.999" v="2050"/>
          <ac:cxnSpMkLst>
            <pc:docMk/>
            <pc:sldMk cId="2221034568" sldId="271"/>
            <ac:cxnSpMk id="40" creationId="{49F18759-C32B-48D6-9C98-CDB18864FC5D}"/>
          </ac:cxnSpMkLst>
        </pc:cxnChg>
        <pc:cxnChg chg="del mod">
          <ac:chgData name="Sandoz Thierry" userId="26ac4ec8-7282-4265-8e35-6d233c8d09a2" providerId="ADAL" clId="{3520E0A9-0516-4E16-A8C0-FF28EF30BD79}" dt="2021-04-19T15:34:32.967" v="883" actId="478"/>
          <ac:cxnSpMkLst>
            <pc:docMk/>
            <pc:sldMk cId="2221034568" sldId="271"/>
            <ac:cxnSpMk id="137" creationId="{943C72C8-679C-4DF0-BEDF-77331154125A}"/>
          </ac:cxnSpMkLst>
        </pc:cxnChg>
        <pc:cxnChg chg="del mod">
          <ac:chgData name="Sandoz Thierry" userId="26ac4ec8-7282-4265-8e35-6d233c8d09a2" providerId="ADAL" clId="{3520E0A9-0516-4E16-A8C0-FF28EF30BD79}" dt="2021-04-19T15:34:34.651" v="884" actId="478"/>
          <ac:cxnSpMkLst>
            <pc:docMk/>
            <pc:sldMk cId="2221034568" sldId="271"/>
            <ac:cxnSpMk id="139" creationId="{559E7943-4E61-48FD-B4FF-0E56D3B573FA}"/>
          </ac:cxnSpMkLst>
        </pc:cxnChg>
        <pc:cxnChg chg="del mod">
          <ac:chgData name="Sandoz Thierry" userId="26ac4ec8-7282-4265-8e35-6d233c8d09a2" providerId="ADAL" clId="{3520E0A9-0516-4E16-A8C0-FF28EF30BD79}" dt="2021-04-19T15:34:32.967" v="883" actId="478"/>
          <ac:cxnSpMkLst>
            <pc:docMk/>
            <pc:sldMk cId="2221034568" sldId="271"/>
            <ac:cxnSpMk id="153" creationId="{AE9386B7-F79D-43EE-8692-08981956BA0E}"/>
          </ac:cxnSpMkLst>
        </pc:cxnChg>
        <pc:cxnChg chg="del mod">
          <ac:chgData name="Sandoz Thierry" userId="26ac4ec8-7282-4265-8e35-6d233c8d09a2" providerId="ADAL" clId="{3520E0A9-0516-4E16-A8C0-FF28EF30BD79}" dt="2021-04-19T15:34:32.967" v="883" actId="478"/>
          <ac:cxnSpMkLst>
            <pc:docMk/>
            <pc:sldMk cId="2221034568" sldId="271"/>
            <ac:cxnSpMk id="219" creationId="{72E2AD06-6D02-4A5F-B688-054074ACC88A}"/>
          </ac:cxnSpMkLst>
        </pc:cxnChg>
        <pc:cxnChg chg="mod">
          <ac:chgData name="Sandoz Thierry" userId="26ac4ec8-7282-4265-8e35-6d233c8d09a2" providerId="ADAL" clId="{3520E0A9-0516-4E16-A8C0-FF28EF30BD79}" dt="2021-04-19T15:35:13.115" v="888" actId="478"/>
          <ac:cxnSpMkLst>
            <pc:docMk/>
            <pc:sldMk cId="2221034568" sldId="271"/>
            <ac:cxnSpMk id="242" creationId="{FDC33A13-773D-4C46-AB3A-69D7E756F727}"/>
          </ac:cxnSpMkLst>
        </pc:cxnChg>
        <pc:cxnChg chg="add del mod">
          <ac:chgData name="Sandoz Thierry" userId="26ac4ec8-7282-4265-8e35-6d233c8d09a2" providerId="ADAL" clId="{3520E0A9-0516-4E16-A8C0-FF28EF30BD79}" dt="2021-04-19T15:35:13.115" v="888" actId="478"/>
          <ac:cxnSpMkLst>
            <pc:docMk/>
            <pc:sldMk cId="2221034568" sldId="271"/>
            <ac:cxnSpMk id="310" creationId="{F434920E-1B75-4AD7-9740-AE2D99221D8F}"/>
          </ac:cxnSpMkLst>
        </pc:cxnChg>
        <pc:cxnChg chg="add del mod">
          <ac:chgData name="Sandoz Thierry" userId="26ac4ec8-7282-4265-8e35-6d233c8d09a2" providerId="ADAL" clId="{3520E0A9-0516-4E16-A8C0-FF28EF30BD79}" dt="2021-04-19T15:35:13.115" v="888" actId="478"/>
          <ac:cxnSpMkLst>
            <pc:docMk/>
            <pc:sldMk cId="2221034568" sldId="271"/>
            <ac:cxnSpMk id="343" creationId="{73CD0B8E-D2CC-4A85-A5DF-997E6C7F82C8}"/>
          </ac:cxnSpMkLst>
        </pc:cxnChg>
        <pc:cxnChg chg="add mod">
          <ac:chgData name="Sandoz Thierry" userId="26ac4ec8-7282-4265-8e35-6d233c8d09a2" providerId="ADAL" clId="{3520E0A9-0516-4E16-A8C0-FF28EF30BD79}" dt="2021-04-21T20:16:49.408" v="2024" actId="1582"/>
          <ac:cxnSpMkLst>
            <pc:docMk/>
            <pc:sldMk cId="2221034568" sldId="271"/>
            <ac:cxnSpMk id="363" creationId="{BAE7003F-9A23-4981-9E68-72F2AB58AFC3}"/>
          </ac:cxnSpMkLst>
        </pc:cxnChg>
      </pc:sldChg>
      <pc:sldChg chg="addSp delSp modSp mod">
        <pc:chgData name="Sandoz Thierry" userId="26ac4ec8-7282-4265-8e35-6d233c8d09a2" providerId="ADAL" clId="{3520E0A9-0516-4E16-A8C0-FF28EF30BD79}" dt="2021-04-21T20:39:30.296" v="2221" actId="113"/>
        <pc:sldMkLst>
          <pc:docMk/>
          <pc:sldMk cId="561722594" sldId="272"/>
        </pc:sldMkLst>
        <pc:spChg chg="mod">
          <ac:chgData name="Sandoz Thierry" userId="26ac4ec8-7282-4265-8e35-6d233c8d09a2" providerId="ADAL" clId="{3520E0A9-0516-4E16-A8C0-FF28EF30BD79}" dt="2021-04-21T20:08:09.595" v="1967"/>
          <ac:spMkLst>
            <pc:docMk/>
            <pc:sldMk cId="561722594" sldId="272"/>
            <ac:spMk id="4" creationId="{C778B9D4-F276-403C-9661-219F1BE7CA87}"/>
          </ac:spMkLst>
        </pc:spChg>
        <pc:spChg chg="mod">
          <ac:chgData name="Sandoz Thierry" userId="26ac4ec8-7282-4265-8e35-6d233c8d09a2" providerId="ADAL" clId="{3520E0A9-0516-4E16-A8C0-FF28EF30BD79}" dt="2021-04-21T20:39:30.296" v="2221" actId="113"/>
          <ac:spMkLst>
            <pc:docMk/>
            <pc:sldMk cId="561722594" sldId="272"/>
            <ac:spMk id="5" creationId="{C7F0D1F5-6083-46BC-8A41-84CE5ADB957F}"/>
          </ac:spMkLst>
        </pc:spChg>
        <pc:spChg chg="add del mod">
          <ac:chgData name="Sandoz Thierry" userId="26ac4ec8-7282-4265-8e35-6d233c8d09a2" providerId="ADAL" clId="{3520E0A9-0516-4E16-A8C0-FF28EF30BD79}" dt="2021-04-19T22:37:46.579" v="1817"/>
          <ac:spMkLst>
            <pc:docMk/>
            <pc:sldMk cId="561722594" sldId="272"/>
            <ac:spMk id="21" creationId="{8326FEF3-2315-493C-A652-95CFE395F827}"/>
          </ac:spMkLst>
        </pc:spChg>
        <pc:spChg chg="mod">
          <ac:chgData name="Sandoz Thierry" userId="26ac4ec8-7282-4265-8e35-6d233c8d09a2" providerId="ADAL" clId="{3520E0A9-0516-4E16-A8C0-FF28EF30BD79}" dt="2021-04-19T22:37:50.409" v="1818"/>
          <ac:spMkLst>
            <pc:docMk/>
            <pc:sldMk cId="561722594" sldId="272"/>
            <ac:spMk id="23" creationId="{286F37C9-427B-4A79-B7ED-5E0ADB573371}"/>
          </ac:spMkLst>
        </pc:spChg>
        <pc:spChg chg="mod">
          <ac:chgData name="Sandoz Thierry" userId="26ac4ec8-7282-4265-8e35-6d233c8d09a2" providerId="ADAL" clId="{3520E0A9-0516-4E16-A8C0-FF28EF30BD79}" dt="2021-04-19T22:37:50.409" v="1818"/>
          <ac:spMkLst>
            <pc:docMk/>
            <pc:sldMk cId="561722594" sldId="272"/>
            <ac:spMk id="24" creationId="{B74EC4FB-7629-4216-8883-67EAF62ACABB}"/>
          </ac:spMkLst>
        </pc:spChg>
        <pc:spChg chg="mod">
          <ac:chgData name="Sandoz Thierry" userId="26ac4ec8-7282-4265-8e35-6d233c8d09a2" providerId="ADAL" clId="{3520E0A9-0516-4E16-A8C0-FF28EF30BD79}" dt="2021-04-19T22:37:50.409" v="1818"/>
          <ac:spMkLst>
            <pc:docMk/>
            <pc:sldMk cId="561722594" sldId="272"/>
            <ac:spMk id="25" creationId="{9D388ACD-FE0A-438E-8B8D-EAEC769F6016}"/>
          </ac:spMkLst>
        </pc:spChg>
        <pc:spChg chg="mod">
          <ac:chgData name="Sandoz Thierry" userId="26ac4ec8-7282-4265-8e35-6d233c8d09a2" providerId="ADAL" clId="{3520E0A9-0516-4E16-A8C0-FF28EF30BD79}" dt="2021-04-19T22:37:50.409" v="1818"/>
          <ac:spMkLst>
            <pc:docMk/>
            <pc:sldMk cId="561722594" sldId="272"/>
            <ac:spMk id="26" creationId="{2845ACA3-EE62-42BE-8F99-C00B4F48FCF7}"/>
          </ac:spMkLst>
        </pc:spChg>
        <pc:spChg chg="mod">
          <ac:chgData name="Sandoz Thierry" userId="26ac4ec8-7282-4265-8e35-6d233c8d09a2" providerId="ADAL" clId="{3520E0A9-0516-4E16-A8C0-FF28EF30BD79}" dt="2021-04-19T22:37:50.409" v="1818"/>
          <ac:spMkLst>
            <pc:docMk/>
            <pc:sldMk cId="561722594" sldId="272"/>
            <ac:spMk id="27" creationId="{10193971-1DC1-4D43-814C-C76866DF7A30}"/>
          </ac:spMkLst>
        </pc:spChg>
        <pc:grpChg chg="mod">
          <ac:chgData name="Sandoz Thierry" userId="26ac4ec8-7282-4265-8e35-6d233c8d09a2" providerId="ADAL" clId="{3520E0A9-0516-4E16-A8C0-FF28EF30BD79}" dt="2021-04-19T22:38:05.875" v="1820" actId="1076"/>
          <ac:grpSpMkLst>
            <pc:docMk/>
            <pc:sldMk cId="561722594" sldId="272"/>
            <ac:grpSpMk id="6" creationId="{8CEE5F35-572A-4AB7-A5A0-36DB09B7D757}"/>
          </ac:grpSpMkLst>
        </pc:grpChg>
        <pc:grpChg chg="mod">
          <ac:chgData name="Sandoz Thierry" userId="26ac4ec8-7282-4265-8e35-6d233c8d09a2" providerId="ADAL" clId="{3520E0A9-0516-4E16-A8C0-FF28EF30BD79}" dt="2021-04-19T22:38:05.875" v="1820" actId="1076"/>
          <ac:grpSpMkLst>
            <pc:docMk/>
            <pc:sldMk cId="561722594" sldId="272"/>
            <ac:grpSpMk id="13" creationId="{5045C5CE-0F39-48EF-B911-C3916853DC05}"/>
          </ac:grpSpMkLst>
        </pc:grpChg>
        <pc:grpChg chg="add mod">
          <ac:chgData name="Sandoz Thierry" userId="26ac4ec8-7282-4265-8e35-6d233c8d09a2" providerId="ADAL" clId="{3520E0A9-0516-4E16-A8C0-FF28EF30BD79}" dt="2021-04-19T22:38:05.875" v="1820" actId="1076"/>
          <ac:grpSpMkLst>
            <pc:docMk/>
            <pc:sldMk cId="561722594" sldId="272"/>
            <ac:grpSpMk id="22" creationId="{4F29918B-8B7B-4CA1-A041-49D0EE989C39}"/>
          </ac:grpSpMkLst>
        </pc:grpChg>
        <pc:picChg chg="add del mod">
          <ac:chgData name="Sandoz Thierry" userId="26ac4ec8-7282-4265-8e35-6d233c8d09a2" providerId="ADAL" clId="{3520E0A9-0516-4E16-A8C0-FF28EF30BD79}" dt="2021-04-19T22:40:00.715" v="1828" actId="478"/>
          <ac:picMkLst>
            <pc:docMk/>
            <pc:sldMk cId="561722594" sldId="272"/>
            <ac:picMk id="3" creationId="{091058E0-259B-49CE-B780-0ADF2232AE7E}"/>
          </ac:picMkLst>
        </pc:picChg>
        <pc:picChg chg="mod">
          <ac:chgData name="Sandoz Thierry" userId="26ac4ec8-7282-4265-8e35-6d233c8d09a2" providerId="ADAL" clId="{3520E0A9-0516-4E16-A8C0-FF28EF30BD79}" dt="2021-04-19T22:38:05.875" v="1820" actId="1076"/>
          <ac:picMkLst>
            <pc:docMk/>
            <pc:sldMk cId="561722594" sldId="272"/>
            <ac:picMk id="14" creationId="{4CDFBA82-F224-4E1A-8586-517283C859CE}"/>
          </ac:picMkLst>
        </pc:picChg>
        <pc:picChg chg="mod">
          <ac:chgData name="Sandoz Thierry" userId="26ac4ec8-7282-4265-8e35-6d233c8d09a2" providerId="ADAL" clId="{3520E0A9-0516-4E16-A8C0-FF28EF30BD79}" dt="2021-04-19T22:38:05.875" v="1820" actId="1076"/>
          <ac:picMkLst>
            <pc:docMk/>
            <pc:sldMk cId="561722594" sldId="272"/>
            <ac:picMk id="20" creationId="{2D14D011-4C5D-4C5E-AF51-F78BD00A251F}"/>
          </ac:picMkLst>
        </pc:picChg>
        <pc:picChg chg="add mod">
          <ac:chgData name="Sandoz Thierry" userId="26ac4ec8-7282-4265-8e35-6d233c8d09a2" providerId="ADAL" clId="{3520E0A9-0516-4E16-A8C0-FF28EF30BD79}" dt="2021-04-19T22:40:25.768" v="1832" actId="14100"/>
          <ac:picMkLst>
            <pc:docMk/>
            <pc:sldMk cId="561722594" sldId="272"/>
            <ac:picMk id="28" creationId="{0489C915-A40D-405C-944E-883325328E96}"/>
          </ac:picMkLst>
        </pc:picChg>
      </pc:sldChg>
      <pc:sldChg chg="modSp mod">
        <pc:chgData name="Sandoz Thierry" userId="26ac4ec8-7282-4265-8e35-6d233c8d09a2" providerId="ADAL" clId="{3520E0A9-0516-4E16-A8C0-FF28EF30BD79}" dt="2021-04-22T12:25:00.044" v="2270" actId="20577"/>
        <pc:sldMkLst>
          <pc:docMk/>
          <pc:sldMk cId="3602286830" sldId="273"/>
        </pc:sldMkLst>
        <pc:spChg chg="mod">
          <ac:chgData name="Sandoz Thierry" userId="26ac4ec8-7282-4265-8e35-6d233c8d09a2" providerId="ADAL" clId="{3520E0A9-0516-4E16-A8C0-FF28EF30BD79}" dt="2021-04-21T20:08:09.595" v="1967"/>
          <ac:spMkLst>
            <pc:docMk/>
            <pc:sldMk cId="3602286830" sldId="273"/>
            <ac:spMk id="4" creationId="{9951C917-ED26-44B0-97FB-519175921E24}"/>
          </ac:spMkLst>
        </pc:spChg>
        <pc:spChg chg="mod">
          <ac:chgData name="Sandoz Thierry" userId="26ac4ec8-7282-4265-8e35-6d233c8d09a2" providerId="ADAL" clId="{3520E0A9-0516-4E16-A8C0-FF28EF30BD79}" dt="2021-04-21T20:42:16.592" v="2259" actId="113"/>
          <ac:spMkLst>
            <pc:docMk/>
            <pc:sldMk cId="3602286830" sldId="273"/>
            <ac:spMk id="5" creationId="{3E1AFBFD-B07D-4A98-A590-BFB75E9A0EFF}"/>
          </ac:spMkLst>
        </pc:spChg>
        <pc:spChg chg="mod">
          <ac:chgData name="Sandoz Thierry" userId="26ac4ec8-7282-4265-8e35-6d233c8d09a2" providerId="ADAL" clId="{3520E0A9-0516-4E16-A8C0-FF28EF30BD79}" dt="2021-04-22T12:25:00.044" v="2270" actId="20577"/>
          <ac:spMkLst>
            <pc:docMk/>
            <pc:sldMk cId="3602286830" sldId="273"/>
            <ac:spMk id="12" creationId="{62891EB7-B964-4727-874F-1FFD5A473EFC}"/>
          </ac:spMkLst>
        </pc:spChg>
      </pc:sldChg>
      <pc:sldChg chg="new add del">
        <pc:chgData name="Sandoz Thierry" userId="26ac4ec8-7282-4265-8e35-6d233c8d09a2" providerId="ADAL" clId="{3520E0A9-0516-4E16-A8C0-FF28EF30BD79}" dt="2021-04-21T19:58:23.557" v="1904" actId="47"/>
        <pc:sldMkLst>
          <pc:docMk/>
          <pc:sldMk cId="323221465" sldId="274"/>
        </pc:sldMkLst>
      </pc:sldChg>
      <pc:sldChg chg="new del">
        <pc:chgData name="Sandoz Thierry" userId="26ac4ec8-7282-4265-8e35-6d233c8d09a2" providerId="ADAL" clId="{3520E0A9-0516-4E16-A8C0-FF28EF30BD79}" dt="2021-04-21T19:58:12.669" v="1897" actId="680"/>
        <pc:sldMkLst>
          <pc:docMk/>
          <pc:sldMk cId="2310840840" sldId="274"/>
        </pc:sldMkLst>
      </pc:sldChg>
      <pc:sldChg chg="new del">
        <pc:chgData name="Sandoz Thierry" userId="26ac4ec8-7282-4265-8e35-6d233c8d09a2" providerId="ADAL" clId="{3520E0A9-0516-4E16-A8C0-FF28EF30BD79}" dt="2021-04-21T20:36:02.583" v="2159" actId="47"/>
        <pc:sldMkLst>
          <pc:docMk/>
          <pc:sldMk cId="3145611546" sldId="274"/>
        </pc:sldMkLst>
      </pc:sldChg>
      <pc:sldChg chg="addSp delSp modSp add mod">
        <pc:chgData name="Sandoz Thierry" userId="26ac4ec8-7282-4265-8e35-6d233c8d09a2" providerId="ADAL" clId="{3520E0A9-0516-4E16-A8C0-FF28EF30BD79}" dt="2021-04-21T20:41:41.512" v="2252" actId="113"/>
        <pc:sldMkLst>
          <pc:docMk/>
          <pc:sldMk cId="1421822794" sldId="275"/>
        </pc:sldMkLst>
        <pc:spChg chg="add mod">
          <ac:chgData name="Sandoz Thierry" userId="26ac4ec8-7282-4265-8e35-6d233c8d09a2" providerId="ADAL" clId="{3520E0A9-0516-4E16-A8C0-FF28EF30BD79}" dt="2021-04-21T20:37:25.863" v="2202" actId="1582"/>
          <ac:spMkLst>
            <pc:docMk/>
            <pc:sldMk cId="1421822794" sldId="275"/>
            <ac:spMk id="6" creationId="{6DAEA254-57AE-4DA1-99BD-4B5E4C42FAEF}"/>
          </ac:spMkLst>
        </pc:spChg>
        <pc:spChg chg="mod">
          <ac:chgData name="Sandoz Thierry" userId="26ac4ec8-7282-4265-8e35-6d233c8d09a2" providerId="ADAL" clId="{3520E0A9-0516-4E16-A8C0-FF28EF30BD79}" dt="2021-04-21T20:41:41.512" v="2252" actId="113"/>
          <ac:spMkLst>
            <pc:docMk/>
            <pc:sldMk cId="1421822794" sldId="275"/>
            <ac:spMk id="7" creationId="{B875EC37-58B3-4AB1-AD12-EBED5BC6BDB1}"/>
          </ac:spMkLst>
        </pc:spChg>
        <pc:spChg chg="del">
          <ac:chgData name="Sandoz Thierry" userId="26ac4ec8-7282-4265-8e35-6d233c8d09a2" providerId="ADAL" clId="{3520E0A9-0516-4E16-A8C0-FF28EF30BD79}" dt="2021-04-21T20:36:05.938" v="2160" actId="478"/>
          <ac:spMkLst>
            <pc:docMk/>
            <pc:sldMk cId="1421822794" sldId="275"/>
            <ac:spMk id="17" creationId="{222C6FE6-93F7-4C21-B049-13D26C7FBAD1}"/>
          </ac:spMkLst>
        </pc:spChg>
        <pc:spChg chg="add mod">
          <ac:chgData name="Sandoz Thierry" userId="26ac4ec8-7282-4265-8e35-6d233c8d09a2" providerId="ADAL" clId="{3520E0A9-0516-4E16-A8C0-FF28EF30BD79}" dt="2021-04-21T20:37:40.932" v="2208" actId="1076"/>
          <ac:spMkLst>
            <pc:docMk/>
            <pc:sldMk cId="1421822794" sldId="275"/>
            <ac:spMk id="20" creationId="{202198B6-2F4E-42AB-AC7C-80CE93E24526}"/>
          </ac:spMkLst>
        </pc:spChg>
        <pc:spChg chg="mod">
          <ac:chgData name="Sandoz Thierry" userId="26ac4ec8-7282-4265-8e35-6d233c8d09a2" providerId="ADAL" clId="{3520E0A9-0516-4E16-A8C0-FF28EF30BD79}" dt="2021-04-21T20:36:15.784" v="2187" actId="20577"/>
          <ac:spMkLst>
            <pc:docMk/>
            <pc:sldMk cId="1421822794" sldId="275"/>
            <ac:spMk id="109" creationId="{681D518C-9A27-477C-B831-6FF6EC6FC32F}"/>
          </ac:spMkLst>
        </pc:spChg>
        <pc:spChg chg="del">
          <ac:chgData name="Sandoz Thierry" userId="26ac4ec8-7282-4265-8e35-6d233c8d09a2" providerId="ADAL" clId="{3520E0A9-0516-4E16-A8C0-FF28EF30BD79}" dt="2021-04-21T20:36:05.938" v="2160" actId="478"/>
          <ac:spMkLst>
            <pc:docMk/>
            <pc:sldMk cId="1421822794" sldId="275"/>
            <ac:spMk id="110" creationId="{0B2285A9-C22D-4939-9929-08C79DBC3D73}"/>
          </ac:spMkLst>
        </pc:spChg>
        <pc:spChg chg="del">
          <ac:chgData name="Sandoz Thierry" userId="26ac4ec8-7282-4265-8e35-6d233c8d09a2" providerId="ADAL" clId="{3520E0A9-0516-4E16-A8C0-FF28EF30BD79}" dt="2021-04-21T20:36:05.938" v="2160" actId="478"/>
          <ac:spMkLst>
            <pc:docMk/>
            <pc:sldMk cId="1421822794" sldId="275"/>
            <ac:spMk id="112" creationId="{D5BFBE84-568B-43D9-B7DA-E908B88CB9C6}"/>
          </ac:spMkLst>
        </pc:spChg>
        <pc:spChg chg="del">
          <ac:chgData name="Sandoz Thierry" userId="26ac4ec8-7282-4265-8e35-6d233c8d09a2" providerId="ADAL" clId="{3520E0A9-0516-4E16-A8C0-FF28EF30BD79}" dt="2021-04-21T20:36:05.938" v="2160" actId="478"/>
          <ac:spMkLst>
            <pc:docMk/>
            <pc:sldMk cId="1421822794" sldId="275"/>
            <ac:spMk id="113" creationId="{D580D370-0373-4D3D-AB5A-D76F11842532}"/>
          </ac:spMkLst>
        </pc:spChg>
        <pc:spChg chg="del">
          <ac:chgData name="Sandoz Thierry" userId="26ac4ec8-7282-4265-8e35-6d233c8d09a2" providerId="ADAL" clId="{3520E0A9-0516-4E16-A8C0-FF28EF30BD79}" dt="2021-04-21T20:36:05.938" v="2160" actId="478"/>
          <ac:spMkLst>
            <pc:docMk/>
            <pc:sldMk cId="1421822794" sldId="275"/>
            <ac:spMk id="115" creationId="{7922DB34-3245-4417-901C-82312B4A84A9}"/>
          </ac:spMkLst>
        </pc:spChg>
        <pc:spChg chg="del">
          <ac:chgData name="Sandoz Thierry" userId="26ac4ec8-7282-4265-8e35-6d233c8d09a2" providerId="ADAL" clId="{3520E0A9-0516-4E16-A8C0-FF28EF30BD79}" dt="2021-04-21T20:36:05.938" v="2160" actId="478"/>
          <ac:spMkLst>
            <pc:docMk/>
            <pc:sldMk cId="1421822794" sldId="275"/>
            <ac:spMk id="116" creationId="{F8C78E20-2730-435D-8B8E-DD14DDFCBB93}"/>
          </ac:spMkLst>
        </pc:spChg>
        <pc:spChg chg="del">
          <ac:chgData name="Sandoz Thierry" userId="26ac4ec8-7282-4265-8e35-6d233c8d09a2" providerId="ADAL" clId="{3520E0A9-0516-4E16-A8C0-FF28EF30BD79}" dt="2021-04-21T20:36:05.938" v="2160" actId="478"/>
          <ac:spMkLst>
            <pc:docMk/>
            <pc:sldMk cId="1421822794" sldId="275"/>
            <ac:spMk id="117" creationId="{5FA1AA21-9273-421F-8A01-8A722C4DD586}"/>
          </ac:spMkLst>
        </pc:spChg>
        <pc:spChg chg="del">
          <ac:chgData name="Sandoz Thierry" userId="26ac4ec8-7282-4265-8e35-6d233c8d09a2" providerId="ADAL" clId="{3520E0A9-0516-4E16-A8C0-FF28EF30BD79}" dt="2021-04-21T20:36:05.938" v="2160" actId="478"/>
          <ac:spMkLst>
            <pc:docMk/>
            <pc:sldMk cId="1421822794" sldId="275"/>
            <ac:spMk id="121" creationId="{C4A483A6-B28D-4819-8FF2-6887904AEDB0}"/>
          </ac:spMkLst>
        </pc:spChg>
        <pc:spChg chg="del">
          <ac:chgData name="Sandoz Thierry" userId="26ac4ec8-7282-4265-8e35-6d233c8d09a2" providerId="ADAL" clId="{3520E0A9-0516-4E16-A8C0-FF28EF30BD79}" dt="2021-04-21T20:36:05.938" v="2160" actId="478"/>
          <ac:spMkLst>
            <pc:docMk/>
            <pc:sldMk cId="1421822794" sldId="275"/>
            <ac:spMk id="123" creationId="{8C1FD4C7-5A5A-4EC8-A2B9-E1A7F8B403B0}"/>
          </ac:spMkLst>
        </pc:spChg>
        <pc:spChg chg="del">
          <ac:chgData name="Sandoz Thierry" userId="26ac4ec8-7282-4265-8e35-6d233c8d09a2" providerId="ADAL" clId="{3520E0A9-0516-4E16-A8C0-FF28EF30BD79}" dt="2021-04-21T20:36:05.938" v="2160" actId="478"/>
          <ac:spMkLst>
            <pc:docMk/>
            <pc:sldMk cId="1421822794" sldId="275"/>
            <ac:spMk id="124" creationId="{989F23C3-8B95-457F-AB87-89ECB1AADF2C}"/>
          </ac:spMkLst>
        </pc:spChg>
        <pc:grpChg chg="add mod">
          <ac:chgData name="Sandoz Thierry" userId="26ac4ec8-7282-4265-8e35-6d233c8d09a2" providerId="ADAL" clId="{3520E0A9-0516-4E16-A8C0-FF28EF30BD79}" dt="2021-04-21T20:37:31.091" v="2207" actId="1076"/>
          <ac:grpSpMkLst>
            <pc:docMk/>
            <pc:sldMk cId="1421822794" sldId="275"/>
            <ac:grpSpMk id="5" creationId="{D62979CF-B83F-44C5-B009-10962D7DC40A}"/>
          </ac:grpSpMkLst>
        </pc:grpChg>
        <pc:picChg chg="add mod">
          <ac:chgData name="Sandoz Thierry" userId="26ac4ec8-7282-4265-8e35-6d233c8d09a2" providerId="ADAL" clId="{3520E0A9-0516-4E16-A8C0-FF28EF30BD79}" dt="2021-04-21T20:37:00.369" v="2196" actId="164"/>
          <ac:picMkLst>
            <pc:docMk/>
            <pc:sldMk cId="1421822794" sldId="275"/>
            <ac:picMk id="3" creationId="{E00DFEB0-17F3-4AF8-ABCE-C3D0AE4C2C79}"/>
          </ac:picMkLst>
        </pc:picChg>
        <pc:picChg chg="add mod">
          <ac:chgData name="Sandoz Thierry" userId="26ac4ec8-7282-4265-8e35-6d233c8d09a2" providerId="ADAL" clId="{3520E0A9-0516-4E16-A8C0-FF28EF30BD79}" dt="2021-04-21T20:37:00.369" v="2196" actId="164"/>
          <ac:picMkLst>
            <pc:docMk/>
            <pc:sldMk cId="1421822794" sldId="275"/>
            <ac:picMk id="15" creationId="{F6C64B9F-8D06-4093-A8AA-44251B25B315}"/>
          </ac:picMkLst>
        </pc:picChg>
      </pc:sldChg>
      <pc:sldMasterChg chg="addSldLayout delSldLayout modSldLayout">
        <pc:chgData name="Sandoz Thierry" userId="26ac4ec8-7282-4265-8e35-6d233c8d09a2" providerId="ADAL" clId="{3520E0A9-0516-4E16-A8C0-FF28EF30BD79}" dt="2021-04-18T20:28:06.008" v="95"/>
        <pc:sldMasterMkLst>
          <pc:docMk/>
          <pc:sldMasterMk cId="3431911933" sldId="2147483660"/>
        </pc:sldMasterMkLst>
        <pc:sldLayoutChg chg="addSp delSp modSp mod setBg">
          <pc:chgData name="Sandoz Thierry" userId="26ac4ec8-7282-4265-8e35-6d233c8d09a2" providerId="ADAL" clId="{3520E0A9-0516-4E16-A8C0-FF28EF30BD79}" dt="2021-04-18T20:28:06.008" v="95"/>
          <pc:sldLayoutMkLst>
            <pc:docMk/>
            <pc:sldMasterMk cId="3431911933" sldId="2147483660"/>
            <pc:sldLayoutMk cId="1128818495" sldId="2147483667"/>
          </pc:sldLayoutMkLst>
          <pc:spChg chg="add del mod">
            <ac:chgData name="Sandoz Thierry" userId="26ac4ec8-7282-4265-8e35-6d233c8d09a2" providerId="ADAL" clId="{3520E0A9-0516-4E16-A8C0-FF28EF30BD79}" dt="2021-04-18T20:28:04.515" v="92" actId="11529"/>
            <ac:spMkLst>
              <pc:docMk/>
              <pc:sldMasterMk cId="3431911933" sldId="2147483660"/>
              <pc:sldLayoutMk cId="1128818495" sldId="2147483667"/>
              <ac:spMk id="5" creationId="{79DB5267-FD89-4755-B06E-3638E1676536}"/>
            </ac:spMkLst>
          </pc:spChg>
        </pc:sldLayoutChg>
        <pc:sldLayoutChg chg="new del mod">
          <pc:chgData name="Sandoz Thierry" userId="26ac4ec8-7282-4265-8e35-6d233c8d09a2" providerId="ADAL" clId="{3520E0A9-0516-4E16-A8C0-FF28EF30BD79}" dt="2021-04-18T20:24:04.020" v="77" actId="11236"/>
          <pc:sldLayoutMkLst>
            <pc:docMk/>
            <pc:sldMasterMk cId="3431911933" sldId="2147483660"/>
            <pc:sldLayoutMk cId="2005211576" sldId="2147483678"/>
          </pc:sldLayoutMkLst>
        </pc:sldLayoutChg>
      </pc:sldMasterChg>
      <pc:sldMasterChg chg="addSldLayout modSldLayout">
        <pc:chgData name="Sandoz Thierry" userId="26ac4ec8-7282-4265-8e35-6d233c8d09a2" providerId="ADAL" clId="{3520E0A9-0516-4E16-A8C0-FF28EF30BD79}" dt="2021-04-21T20:11:04.068" v="1981" actId="1076"/>
        <pc:sldMasterMkLst>
          <pc:docMk/>
          <pc:sldMasterMk cId="1425713511" sldId="2147484038"/>
        </pc:sldMasterMkLst>
        <pc:sldLayoutChg chg="addSp modSp mod">
          <pc:chgData name="Sandoz Thierry" userId="26ac4ec8-7282-4265-8e35-6d233c8d09a2" providerId="ADAL" clId="{3520E0A9-0516-4E16-A8C0-FF28EF30BD79}" dt="2021-04-21T20:11:04.068" v="1981" actId="1076"/>
          <pc:sldLayoutMkLst>
            <pc:docMk/>
            <pc:sldMasterMk cId="1425713511" sldId="2147484038"/>
            <pc:sldLayoutMk cId="3931389401" sldId="2147484039"/>
          </pc:sldLayoutMkLst>
          <pc:grpChg chg="mod">
            <ac:chgData name="Sandoz Thierry" userId="26ac4ec8-7282-4265-8e35-6d233c8d09a2" providerId="ADAL" clId="{3520E0A9-0516-4E16-A8C0-FF28EF30BD79}" dt="2021-04-21T20:10:51.023" v="1978" actId="1076"/>
            <ac:grpSpMkLst>
              <pc:docMk/>
              <pc:sldMasterMk cId="1425713511" sldId="2147484038"/>
              <pc:sldLayoutMk cId="3931389401" sldId="2147484039"/>
              <ac:grpSpMk id="16" creationId="{00000000-0000-0000-0000-000000000000}"/>
            </ac:grpSpMkLst>
          </pc:grpChg>
          <pc:picChg chg="mod">
            <ac:chgData name="Sandoz Thierry" userId="26ac4ec8-7282-4265-8e35-6d233c8d09a2" providerId="ADAL" clId="{3520E0A9-0516-4E16-A8C0-FF28EF30BD79}" dt="2021-04-21T20:11:04.068" v="1981" actId="1076"/>
            <ac:picMkLst>
              <pc:docMk/>
              <pc:sldMasterMk cId="1425713511" sldId="2147484038"/>
              <pc:sldLayoutMk cId="3931389401" sldId="2147484039"/>
              <ac:picMk id="17" creationId="{8D1D07BE-79FC-41DF-B0E1-68F5CB65840A}"/>
            </ac:picMkLst>
          </pc:picChg>
          <pc:picChg chg="add mod">
            <ac:chgData name="Sandoz Thierry" userId="26ac4ec8-7282-4265-8e35-6d233c8d09a2" providerId="ADAL" clId="{3520E0A9-0516-4E16-A8C0-FF28EF30BD79}" dt="2021-04-21T19:29:24.223" v="1861" actId="1038"/>
            <ac:picMkLst>
              <pc:docMk/>
              <pc:sldMasterMk cId="1425713511" sldId="2147484038"/>
              <pc:sldLayoutMk cId="3931389401" sldId="2147484039"/>
              <ac:picMk id="18" creationId="{62891E06-A09F-4EFA-BC9B-93273544078C}"/>
            </ac:picMkLst>
          </pc:picChg>
          <pc:picChg chg="add mod">
            <ac:chgData name="Sandoz Thierry" userId="26ac4ec8-7282-4265-8e35-6d233c8d09a2" providerId="ADAL" clId="{3520E0A9-0516-4E16-A8C0-FF28EF30BD79}" dt="2021-04-21T19:29:53.928" v="1880" actId="1037"/>
            <ac:picMkLst>
              <pc:docMk/>
              <pc:sldMasterMk cId="1425713511" sldId="2147484038"/>
              <pc:sldLayoutMk cId="3931389401" sldId="2147484039"/>
              <ac:picMk id="19" creationId="{E76585BA-7D0F-4E26-B0CB-E437B9CCB1EB}"/>
            </ac:picMkLst>
          </pc:picChg>
        </pc:sldLayoutChg>
        <pc:sldLayoutChg chg="delSp add mod modTransition">
          <pc:chgData name="Sandoz Thierry" userId="26ac4ec8-7282-4265-8e35-6d233c8d09a2" providerId="ADAL" clId="{3520E0A9-0516-4E16-A8C0-FF28EF30BD79}" dt="2021-04-21T19:57:00.310" v="1882" actId="478"/>
          <pc:sldLayoutMkLst>
            <pc:docMk/>
            <pc:sldMasterMk cId="1425713511" sldId="2147484038"/>
            <pc:sldLayoutMk cId="3164199898" sldId="2147484056"/>
          </pc:sldLayoutMkLst>
          <pc:picChg chg="del">
            <ac:chgData name="Sandoz Thierry" userId="26ac4ec8-7282-4265-8e35-6d233c8d09a2" providerId="ADAL" clId="{3520E0A9-0516-4E16-A8C0-FF28EF30BD79}" dt="2021-04-21T19:57:00.310" v="1882" actId="478"/>
            <ac:picMkLst>
              <pc:docMk/>
              <pc:sldMasterMk cId="1425713511" sldId="2147484038"/>
              <pc:sldLayoutMk cId="3164199898" sldId="2147484056"/>
              <ac:picMk id="17" creationId="{8D1D07BE-79FC-41DF-B0E1-68F5CB65840A}"/>
            </ac:picMkLst>
          </pc:picChg>
        </pc:sldLayoutChg>
      </pc:sldMasterChg>
      <pc:sldMasterChg chg="modSldLayout">
        <pc:chgData name="Sandoz Thierry" userId="26ac4ec8-7282-4265-8e35-6d233c8d09a2" providerId="ADAL" clId="{3520E0A9-0516-4E16-A8C0-FF28EF30BD79}" dt="2021-04-19T15:27:07.875" v="747" actId="1076"/>
        <pc:sldMasterMkLst>
          <pc:docMk/>
          <pc:sldMasterMk cId="1425713511" sldId="2147484056"/>
        </pc:sldMasterMkLst>
        <pc:sldLayoutChg chg="addSp modSp mod">
          <pc:chgData name="Sandoz Thierry" userId="26ac4ec8-7282-4265-8e35-6d233c8d09a2" providerId="ADAL" clId="{3520E0A9-0516-4E16-A8C0-FF28EF30BD79}" dt="2021-04-19T15:27:07.875" v="747" actId="1076"/>
          <pc:sldLayoutMkLst>
            <pc:docMk/>
            <pc:sldMasterMk cId="1425713511" sldId="2147484038"/>
            <pc:sldLayoutMk cId="3931389401" sldId="2147484057"/>
          </pc:sldLayoutMkLst>
          <pc:picChg chg="add mod">
            <ac:chgData name="Sandoz Thierry" userId="26ac4ec8-7282-4265-8e35-6d233c8d09a2" providerId="ADAL" clId="{3520E0A9-0516-4E16-A8C0-FF28EF30BD79}" dt="2021-04-19T15:27:07.875" v="747" actId="1076"/>
            <ac:picMkLst>
              <pc:docMk/>
              <pc:sldMasterMk cId="1425713511" sldId="2147484038"/>
              <pc:sldLayoutMk cId="3931389401" sldId="2147484057"/>
              <ac:picMk id="17" creationId="{8D1D07BE-79FC-41DF-B0E1-68F5CB65840A}"/>
            </ac:picMkLst>
          </pc:picChg>
        </pc:sldLayoutChg>
      </pc:sldMasterChg>
      <pc:sldMasterChg chg="modSldLayout">
        <pc:chgData name="Sandoz Thierry" userId="26ac4ec8-7282-4265-8e35-6d233c8d09a2" providerId="ADAL" clId="{3520E0A9-0516-4E16-A8C0-FF28EF30BD79}" dt="2021-04-21T20:07:59.603" v="1966"/>
        <pc:sldMasterMkLst>
          <pc:docMk/>
          <pc:sldMasterMk cId="2738730401" sldId="2147484057"/>
        </pc:sldMasterMkLst>
        <pc:sldLayoutChg chg="addSp">
          <pc:chgData name="Sandoz Thierry" userId="26ac4ec8-7282-4265-8e35-6d233c8d09a2" providerId="ADAL" clId="{3520E0A9-0516-4E16-A8C0-FF28EF30BD79}" dt="2021-04-21T20:07:59.603" v="1966"/>
          <pc:sldLayoutMkLst>
            <pc:docMk/>
            <pc:sldMasterMk cId="2738730401" sldId="2147484057"/>
            <pc:sldLayoutMk cId="3054814363" sldId="2147484058"/>
          </pc:sldLayoutMkLst>
          <pc:picChg chg="add">
            <ac:chgData name="Sandoz Thierry" userId="26ac4ec8-7282-4265-8e35-6d233c8d09a2" providerId="ADAL" clId="{3520E0A9-0516-4E16-A8C0-FF28EF30BD79}" dt="2021-04-21T20:07:59.603" v="1966"/>
            <ac:picMkLst>
              <pc:docMk/>
              <pc:sldMasterMk cId="2738730401" sldId="2147484057"/>
              <pc:sldLayoutMk cId="3054814363" sldId="2147484058"/>
              <ac:picMk id="13" creationId="{B2FE4849-4A04-4757-B87A-A61ECC521C9F}"/>
            </ac:picMkLst>
          </pc:picChg>
          <pc:picChg chg="add">
            <ac:chgData name="Sandoz Thierry" userId="26ac4ec8-7282-4265-8e35-6d233c8d09a2" providerId="ADAL" clId="{3520E0A9-0516-4E16-A8C0-FF28EF30BD79}" dt="2021-04-21T20:07:59.603" v="1966"/>
            <ac:picMkLst>
              <pc:docMk/>
              <pc:sldMasterMk cId="2738730401" sldId="2147484057"/>
              <pc:sldLayoutMk cId="3054814363" sldId="2147484058"/>
              <ac:picMk id="14" creationId="{5F5FBD2C-6CDE-43F8-AD95-61BBDAB01490}"/>
            </ac:picMkLst>
          </pc:picChg>
          <pc:picChg chg="add">
            <ac:chgData name="Sandoz Thierry" userId="26ac4ec8-7282-4265-8e35-6d233c8d09a2" providerId="ADAL" clId="{3520E0A9-0516-4E16-A8C0-FF28EF30BD79}" dt="2021-04-21T20:07:59.603" v="1966"/>
            <ac:picMkLst>
              <pc:docMk/>
              <pc:sldMasterMk cId="2738730401" sldId="2147484057"/>
              <pc:sldLayoutMk cId="3054814363" sldId="2147484058"/>
              <ac:picMk id="15" creationId="{BECF5252-A97D-491D-9B18-1751E84633DB}"/>
            </ac:picMkLst>
          </pc:picChg>
        </pc:sldLayoutChg>
      </pc:sldMasterChg>
      <pc:sldMasterChg chg="modSldLayout">
        <pc:chgData name="Sandoz Thierry" userId="26ac4ec8-7282-4265-8e35-6d233c8d09a2" providerId="ADAL" clId="{3520E0A9-0516-4E16-A8C0-FF28EF30BD79}" dt="2021-04-21T20:03:42.669" v="1960"/>
        <pc:sldMasterMkLst>
          <pc:docMk/>
          <pc:sldMasterMk cId="3441331971" sldId="2147484057"/>
        </pc:sldMasterMkLst>
        <pc:sldLayoutChg chg="addSp">
          <pc:chgData name="Sandoz Thierry" userId="26ac4ec8-7282-4265-8e35-6d233c8d09a2" providerId="ADAL" clId="{3520E0A9-0516-4E16-A8C0-FF28EF30BD79}" dt="2021-04-21T20:03:42.669" v="1960"/>
          <pc:sldLayoutMkLst>
            <pc:docMk/>
            <pc:sldMasterMk cId="3441331971" sldId="2147484057"/>
            <pc:sldLayoutMk cId="1516348522" sldId="2147484058"/>
          </pc:sldLayoutMkLst>
          <pc:picChg chg="add">
            <ac:chgData name="Sandoz Thierry" userId="26ac4ec8-7282-4265-8e35-6d233c8d09a2" providerId="ADAL" clId="{3520E0A9-0516-4E16-A8C0-FF28EF30BD79}" dt="2021-04-21T20:03:42.669" v="1960"/>
            <ac:picMkLst>
              <pc:docMk/>
              <pc:sldMasterMk cId="3441331971" sldId="2147484057"/>
              <pc:sldLayoutMk cId="1516348522" sldId="2147484058"/>
              <ac:picMk id="13" creationId="{07F118B6-B4E6-4BCA-97E3-89E6962FEDB4}"/>
            </ac:picMkLst>
          </pc:picChg>
          <pc:picChg chg="add">
            <ac:chgData name="Sandoz Thierry" userId="26ac4ec8-7282-4265-8e35-6d233c8d09a2" providerId="ADAL" clId="{3520E0A9-0516-4E16-A8C0-FF28EF30BD79}" dt="2021-04-21T20:03:42.669" v="1960"/>
            <ac:picMkLst>
              <pc:docMk/>
              <pc:sldMasterMk cId="3441331971" sldId="2147484057"/>
              <pc:sldLayoutMk cId="1516348522" sldId="2147484058"/>
              <ac:picMk id="14" creationId="{55F6A31F-5C7B-4AF5-B1AB-328EC8735759}"/>
            </ac:picMkLst>
          </pc:picChg>
          <pc:picChg chg="add">
            <ac:chgData name="Sandoz Thierry" userId="26ac4ec8-7282-4265-8e35-6d233c8d09a2" providerId="ADAL" clId="{3520E0A9-0516-4E16-A8C0-FF28EF30BD79}" dt="2021-04-21T20:03:42.669" v="1960"/>
            <ac:picMkLst>
              <pc:docMk/>
              <pc:sldMasterMk cId="3441331971" sldId="2147484057"/>
              <pc:sldLayoutMk cId="1516348522" sldId="2147484058"/>
              <ac:picMk id="15" creationId="{742664E8-B42C-45A4-95A1-747DA7D836B0}"/>
            </ac:picMkLst>
          </pc:picChg>
        </pc:sldLayoutChg>
      </pc:sldMasterChg>
    </pc:docChg>
  </pc:docChgLst>
  <pc:docChgLst>
    <pc:chgData name="Spinelli Isaïa" userId="S::isaia.spinelli@hes-so.ch::1796e567-5e84-4861-9bfb-eec78aaa3c55" providerId="AD" clId="Web-{F736FA0A-CB90-4764-9009-4B6FE66A13B9}"/>
    <pc:docChg chg="addSld modSld">
      <pc:chgData name="Spinelli Isaïa" userId="S::isaia.spinelli@hes-so.ch::1796e567-5e84-4861-9bfb-eec78aaa3c55" providerId="AD" clId="Web-{F736FA0A-CB90-4764-9009-4B6FE66A13B9}" dt="2021-04-13T16:18:24.443" v="80" actId="20577"/>
      <pc:docMkLst>
        <pc:docMk/>
      </pc:docMkLst>
      <pc:sldChg chg="modSp add replId">
        <pc:chgData name="Spinelli Isaïa" userId="S::isaia.spinelli@hes-so.ch::1796e567-5e84-4861-9bfb-eec78aaa3c55" providerId="AD" clId="Web-{F736FA0A-CB90-4764-9009-4B6FE66A13B9}" dt="2021-04-13T16:16:56.175" v="6" actId="20577"/>
        <pc:sldMkLst>
          <pc:docMk/>
          <pc:sldMk cId="1883276799" sldId="257"/>
        </pc:sldMkLst>
        <pc:spChg chg="mod">
          <ac:chgData name="Spinelli Isaïa" userId="S::isaia.spinelli@hes-so.ch::1796e567-5e84-4861-9bfb-eec78aaa3c55" providerId="AD" clId="Web-{F736FA0A-CB90-4764-9009-4B6FE66A13B9}" dt="2021-04-13T16:16:56.175" v="6" actId="20577"/>
          <ac:spMkLst>
            <pc:docMk/>
            <pc:sldMk cId="1883276799" sldId="257"/>
            <ac:spMk id="2" creationId="{00000000-0000-0000-0000-000000000000}"/>
          </ac:spMkLst>
        </pc:spChg>
      </pc:sldChg>
      <pc:sldChg chg="modSp add replId">
        <pc:chgData name="Spinelli Isaïa" userId="S::isaia.spinelli@hes-so.ch::1796e567-5e84-4861-9bfb-eec78aaa3c55" providerId="AD" clId="Web-{F736FA0A-CB90-4764-9009-4B6FE66A13B9}" dt="2021-04-13T16:17:47.925" v="47" actId="20577"/>
        <pc:sldMkLst>
          <pc:docMk/>
          <pc:sldMk cId="2504278318" sldId="258"/>
        </pc:sldMkLst>
        <pc:spChg chg="mod">
          <ac:chgData name="Spinelli Isaïa" userId="S::isaia.spinelli@hes-so.ch::1796e567-5e84-4861-9bfb-eec78aaa3c55" providerId="AD" clId="Web-{F736FA0A-CB90-4764-9009-4B6FE66A13B9}" dt="2021-04-13T16:17:00.656" v="7" actId="20577"/>
          <ac:spMkLst>
            <pc:docMk/>
            <pc:sldMk cId="2504278318" sldId="258"/>
            <ac:spMk id="2" creationId="{00000000-0000-0000-0000-000000000000}"/>
          </ac:spMkLst>
        </pc:spChg>
        <pc:spChg chg="mod">
          <ac:chgData name="Spinelli Isaïa" userId="S::isaia.spinelli@hes-so.ch::1796e567-5e84-4861-9bfb-eec78aaa3c55" providerId="AD" clId="Web-{F736FA0A-CB90-4764-9009-4B6FE66A13B9}" dt="2021-04-13T16:17:47.925" v="47" actId="20577"/>
          <ac:spMkLst>
            <pc:docMk/>
            <pc:sldMk cId="2504278318" sldId="258"/>
            <ac:spMk id="3" creationId="{00000000-0000-0000-0000-000000000000}"/>
          </ac:spMkLst>
        </pc:spChg>
      </pc:sldChg>
      <pc:sldChg chg="modSp add replId">
        <pc:chgData name="Spinelli Isaïa" userId="S::isaia.spinelli@hes-so.ch::1796e567-5e84-4861-9bfb-eec78aaa3c55" providerId="AD" clId="Web-{F736FA0A-CB90-4764-9009-4B6FE66A13B9}" dt="2021-04-13T16:18:01.769" v="64" actId="20577"/>
        <pc:sldMkLst>
          <pc:docMk/>
          <pc:sldMk cId="2348821376" sldId="259"/>
        </pc:sldMkLst>
        <pc:spChg chg="mod">
          <ac:chgData name="Spinelli Isaïa" userId="S::isaia.spinelli@hes-so.ch::1796e567-5e84-4861-9bfb-eec78aaa3c55" providerId="AD" clId="Web-{F736FA0A-CB90-4764-9009-4B6FE66A13B9}" dt="2021-04-13T16:18:01.769" v="64" actId="20577"/>
          <ac:spMkLst>
            <pc:docMk/>
            <pc:sldMk cId="2348821376" sldId="259"/>
            <ac:spMk id="2" creationId="{00000000-0000-0000-0000-000000000000}"/>
          </ac:spMkLst>
        </pc:spChg>
      </pc:sldChg>
      <pc:sldChg chg="modSp add replId">
        <pc:chgData name="Spinelli Isaïa" userId="S::isaia.spinelli@hes-so.ch::1796e567-5e84-4861-9bfb-eec78aaa3c55" providerId="AD" clId="Web-{F736FA0A-CB90-4764-9009-4B6FE66A13B9}" dt="2021-04-13T16:18:20.115" v="78" actId="20577"/>
        <pc:sldMkLst>
          <pc:docMk/>
          <pc:sldMk cId="3740714241" sldId="260"/>
        </pc:sldMkLst>
        <pc:spChg chg="mod">
          <ac:chgData name="Spinelli Isaïa" userId="S::isaia.spinelli@hes-so.ch::1796e567-5e84-4861-9bfb-eec78aaa3c55" providerId="AD" clId="Web-{F736FA0A-CB90-4764-9009-4B6FE66A13B9}" dt="2021-04-13T16:18:20.115" v="78" actId="20577"/>
          <ac:spMkLst>
            <pc:docMk/>
            <pc:sldMk cId="3740714241" sldId="260"/>
            <ac:spMk id="2" creationId="{00000000-0000-0000-0000-000000000000}"/>
          </ac:spMkLst>
        </pc:spChg>
      </pc:sldChg>
      <pc:sldChg chg="modSp add replId">
        <pc:chgData name="Spinelli Isaïa" userId="S::isaia.spinelli@hes-so.ch::1796e567-5e84-4861-9bfb-eec78aaa3c55" providerId="AD" clId="Web-{F736FA0A-CB90-4764-9009-4B6FE66A13B9}" dt="2021-04-13T16:18:24.443" v="80" actId="20577"/>
        <pc:sldMkLst>
          <pc:docMk/>
          <pc:sldMk cId="877168057" sldId="261"/>
        </pc:sldMkLst>
        <pc:spChg chg="mod">
          <ac:chgData name="Spinelli Isaïa" userId="S::isaia.spinelli@hes-so.ch::1796e567-5e84-4861-9bfb-eec78aaa3c55" providerId="AD" clId="Web-{F736FA0A-CB90-4764-9009-4B6FE66A13B9}" dt="2021-04-13T16:18:24.443" v="80" actId="20577"/>
          <ac:spMkLst>
            <pc:docMk/>
            <pc:sldMk cId="877168057" sldId="261"/>
            <ac:spMk id="2" creationId="{00000000-0000-0000-0000-000000000000}"/>
          </ac:spMkLst>
        </pc:spChg>
      </pc:sldChg>
      <pc:sldChg chg="modSp add replId">
        <pc:chgData name="Spinelli Isaïa" userId="S::isaia.spinelli@hes-so.ch::1796e567-5e84-4861-9bfb-eec78aaa3c55" providerId="AD" clId="Web-{F736FA0A-CB90-4764-9009-4B6FE66A13B9}" dt="2021-04-13T16:17:53.472" v="59" actId="20577"/>
        <pc:sldMkLst>
          <pc:docMk/>
          <pc:sldMk cId="3089536152" sldId="262"/>
        </pc:sldMkLst>
        <pc:spChg chg="mod">
          <ac:chgData name="Spinelli Isaïa" userId="S::isaia.spinelli@hes-so.ch::1796e567-5e84-4861-9bfb-eec78aaa3c55" providerId="AD" clId="Web-{F736FA0A-CB90-4764-9009-4B6FE66A13B9}" dt="2021-04-13T16:17:53.472" v="59" actId="20577"/>
          <ac:spMkLst>
            <pc:docMk/>
            <pc:sldMk cId="3089536152" sldId="262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3F025-DC4D-4E02-B76B-54F19098AA14}" type="datetimeFigureOut">
              <a:rPr lang="fr-CH" smtClean="0"/>
              <a:t>10.06.2021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C0DC8-519F-4BB1-B3B4-0E2D21D3DCB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110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DDBA778-0CF0-4524-A3E2-B03E60027885}" type="datetime1">
              <a:rPr lang="de-DE" smtClean="0"/>
              <a:t>10.06.2021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D1D07BE-79FC-41DF-B0E1-68F5CB65840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9" y="571500"/>
            <a:ext cx="899508" cy="899508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62891E06-A09F-4EFA-BC9B-9327354407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" b="99"/>
          <a:stretch/>
        </p:blipFill>
        <p:spPr bwMode="auto">
          <a:xfrm>
            <a:off x="423647" y="86639"/>
            <a:ext cx="3056399" cy="3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De plus en plus d'étudiants à la HES-SO - RTN votre radio régionale">
            <a:extLst>
              <a:ext uri="{FF2B5EF4-FFF2-40B4-BE49-F238E27FC236}">
                <a16:creationId xmlns:a16="http://schemas.microsoft.com/office/drawing/2014/main" id="{E76585BA-7D0F-4E26-B0CB-E437B9CCB1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5"/>
          <a:stretch/>
        </p:blipFill>
        <p:spPr bwMode="auto">
          <a:xfrm>
            <a:off x="9380412" y="44390"/>
            <a:ext cx="838199" cy="37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8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8732-41E3-414D-8DB2-79E726AF18DB}" type="datetime1">
              <a:rPr lang="de-DE" smtClean="0"/>
              <a:t>10.06.2021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94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6597-D86D-4F6D-B1B9-961093FF6A52}" type="datetime1">
              <a:rPr lang="de-DE" smtClean="0"/>
              <a:t>10.06.2021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112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93F1-A611-4E64-BB26-432FD933CDEF}" type="datetime1">
              <a:rPr lang="de-DE" smtClean="0"/>
              <a:t>10.06.2021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7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BD65-A16E-4DB0-89EC-13041B4EDF87}" type="datetime1">
              <a:rPr lang="de-DE" smtClean="0"/>
              <a:t>10.06.2021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871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D646-016D-4F63-8CEB-4DA13B8654EB}" type="datetime1">
              <a:rPr lang="de-DE" smtClean="0"/>
              <a:t>10.06.2021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411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26897-FE39-45B5-9D42-4DBF681A113E}" type="datetime1">
              <a:rPr lang="de-DE" smtClean="0"/>
              <a:t>10.06.2021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419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C339-CC17-4238-BE23-64911B959B69}" type="datetime1">
              <a:rPr lang="de-DE" smtClean="0"/>
              <a:t>10.06.2021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916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D23E-9921-4FBF-A945-72615BC18F2E}" type="datetime1">
              <a:rPr lang="de-DE" smtClean="0"/>
              <a:t>10.06.2021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311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3A41B-5105-4A13-B626-EDE4C0C3CB89}" type="datetime1">
              <a:rPr lang="de-DE" smtClean="0"/>
              <a:t>10.06.2021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4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DDBA778-0CF0-4524-A3E2-B03E60027885}" type="datetime1">
              <a:rPr lang="de-DE" smtClean="0"/>
              <a:t>10.06.2021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62891E06-A09F-4EFA-BC9B-9327354407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" b="99"/>
          <a:stretch/>
        </p:blipFill>
        <p:spPr bwMode="auto">
          <a:xfrm>
            <a:off x="423647" y="86639"/>
            <a:ext cx="3056399" cy="3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De plus en plus d'étudiants à la HES-SO - RTN votre radio régionale">
            <a:extLst>
              <a:ext uri="{FF2B5EF4-FFF2-40B4-BE49-F238E27FC236}">
                <a16:creationId xmlns:a16="http://schemas.microsoft.com/office/drawing/2014/main" id="{E76585BA-7D0F-4E26-B0CB-E437B9CCB1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5"/>
          <a:stretch/>
        </p:blipFill>
        <p:spPr bwMode="auto">
          <a:xfrm>
            <a:off x="9380412" y="44390"/>
            <a:ext cx="838199" cy="37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19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8F40-5DBD-4B36-A9A5-8317DB0B35DA}" type="datetime1">
              <a:rPr lang="de-DE" smtClean="0"/>
              <a:t>10.06.2021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15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57B4-E832-48F5-8DAB-F431893216C7}" type="datetime1">
              <a:rPr lang="de-DE" smtClean="0"/>
              <a:t>10.06.2021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9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0407-1217-4925-8749-23EE17DAE885}" type="datetime1">
              <a:rPr lang="de-DE" smtClean="0"/>
              <a:t>10.06.2021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94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0A95-6E2A-4169-90F6-CB20D57499FE}" type="datetime1">
              <a:rPr lang="de-DE" smtClean="0"/>
              <a:t>10.06.2021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3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B231-2054-481A-B40F-F717F532365E}" type="datetime1">
              <a:rPr lang="de-DE" smtClean="0"/>
              <a:t>10.06.2021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83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7459-84DF-467F-A331-ECB72EA572A9}" type="datetime1">
              <a:rPr lang="de-DE" smtClean="0"/>
              <a:t>10.06.2021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6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EF3C-1DBF-43B5-BB4D-7A09D5ED44F2}" type="datetime1">
              <a:rPr lang="de-DE" smtClean="0"/>
              <a:t>10.06.2021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337613A-41E7-40F8-BFE6-E62A51BFF2F7}" type="datetime1">
              <a:rPr lang="de-DE" smtClean="0"/>
              <a:t>10.06.2021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7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56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  <p:sldLayoutId id="2147484051" r:id="rId14"/>
    <p:sldLayoutId id="2147484052" r:id="rId15"/>
    <p:sldLayoutId id="2147484053" r:id="rId16"/>
    <p:sldLayoutId id="2147484054" r:id="rId17"/>
    <p:sldLayoutId id="2147484055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re 1">
            <a:extLst>
              <a:ext uri="{FF2B5EF4-FFF2-40B4-BE49-F238E27FC236}">
                <a16:creationId xmlns:a16="http://schemas.microsoft.com/office/drawing/2014/main" id="{3E1AFBFD-B07D-4A98-A590-BFB75E9A0EFF}"/>
              </a:ext>
            </a:extLst>
          </p:cNvPr>
          <p:cNvSpPr txBox="1">
            <a:spLocks/>
          </p:cNvSpPr>
          <p:nvPr/>
        </p:nvSpPr>
        <p:spPr bwMode="gray">
          <a:xfrm>
            <a:off x="8382054" y="1241266"/>
            <a:ext cx="3386613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fr-FR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Projet Fractales (LPSC)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5" name="Sous-titre 2">
            <a:extLst>
              <a:ext uri="{FF2B5EF4-FFF2-40B4-BE49-F238E27FC236}">
                <a16:creationId xmlns:a16="http://schemas.microsoft.com/office/drawing/2014/main" id="{232F77B7-B62C-48AE-84F2-F4F2F2707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54" y="4298623"/>
            <a:ext cx="3809945" cy="191536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 i="0" kern="1200" cap="all" dirty="0">
                <a:solidFill>
                  <a:schemeClr val="accent1"/>
                </a:solidFill>
              </a:rPr>
              <a:t>Mandelbrot</a:t>
            </a:r>
          </a:p>
          <a:p>
            <a:r>
              <a:rPr lang="en-US" b="1" i="0" kern="1200" cap="all" dirty="0">
                <a:solidFill>
                  <a:schemeClr val="accent1"/>
                </a:solidFill>
              </a:rPr>
              <a:t>15.06.2021</a:t>
            </a:r>
          </a:p>
          <a:p>
            <a:r>
              <a:rPr lang="en-US" b="1" i="0" kern="1200" cap="all" dirty="0">
                <a:solidFill>
                  <a:schemeClr val="accent1"/>
                </a:solidFill>
              </a:rPr>
              <a:t>Spinelli Isaia</a:t>
            </a:r>
          </a:p>
          <a:p>
            <a:r>
              <a:rPr lang="fr-CH" b="1" dirty="0"/>
              <a:t>Prof. : 	</a:t>
            </a:r>
          </a:p>
          <a:p>
            <a:r>
              <a:rPr lang="fr-CH" b="1" dirty="0"/>
              <a:t>	Fabien </a:t>
            </a:r>
            <a:r>
              <a:rPr lang="fr-CH" b="1" dirty="0" err="1"/>
              <a:t>Vannel</a:t>
            </a:r>
            <a:r>
              <a:rPr lang="fr-CH" b="1" dirty="0"/>
              <a:t> et </a:t>
            </a:r>
          </a:p>
          <a:p>
            <a:r>
              <a:rPr lang="fr-CH" b="1" dirty="0"/>
              <a:t>	Joachim Schmidt</a:t>
            </a:r>
          </a:p>
          <a:p>
            <a:endParaRPr lang="en-US" b="1" i="0" kern="1200" cap="all" dirty="0">
              <a:solidFill>
                <a:schemeClr val="accent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51C917-ED26-44B0-97FB-51917592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27C6CCC6-2BE5-4E42-96A4-D1E8E81A3D8E}" type="slidenum">
              <a:rPr lang="en-US" smtClean="0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AD330BA-3104-4506-9A6D-3DB090FEC5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9763" y="1198049"/>
            <a:ext cx="6443180" cy="446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668F1A4-6DBB-4F0B-A679-6EE548363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8DBF1C0-B8F1-4AAC-8704-256BA0E9D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D05AB5-09AE-4D1A-8324-D23DDE90F1BF}"/>
              </a:ext>
            </a:extLst>
          </p:cNvPr>
          <p:cNvPicPr/>
          <p:nvPr/>
        </p:nvPicPr>
        <p:blipFill rotWithShape="1">
          <a:blip r:embed="rId2">
            <a:alphaModFix amt="35000"/>
          </a:blip>
          <a:srcRect t="12012" r="-1" b="12088"/>
          <a:stretch/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F25700E4-AA2A-48F4-AA30-BE1708323519}"/>
              </a:ext>
            </a:extLst>
          </p:cNvPr>
          <p:cNvSpPr txBox="1">
            <a:spLocks/>
          </p:cNvSpPr>
          <p:nvPr/>
        </p:nvSpPr>
        <p:spPr bwMode="gray">
          <a:xfrm>
            <a:off x="1114314" y="3428999"/>
            <a:ext cx="8827245" cy="267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Questions ?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AE26E2-58FF-4AD6-9B08-FA7D9828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27C6CCC6-2BE5-4E42-96A4-D1E8E81A3D8E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13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ED05AB5-09AE-4D1A-8324-D23DDE90F1BF}"/>
              </a:ext>
            </a:extLst>
          </p:cNvPr>
          <p:cNvPicPr/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</a:blip>
          <a:srcRect t="15109" r="8358" b="15186"/>
          <a:stretch/>
        </p:blipFill>
        <p:spPr>
          <a:xfrm>
            <a:off x="474133" y="469900"/>
            <a:ext cx="11243734" cy="5922433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F25700E4-AA2A-48F4-AA30-BE1708323519}"/>
              </a:ext>
            </a:extLst>
          </p:cNvPr>
          <p:cNvSpPr txBox="1">
            <a:spLocks/>
          </p:cNvSpPr>
          <p:nvPr/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 dirty="0"/>
              <a:t>Table des matières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AE26E2-58FF-4AD6-9B08-FA7D9828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27C6CCC6-2BE5-4E42-96A4-D1E8E81A3D8E}" type="slidenum">
              <a:rPr lang="en-US" smtClean="0">
                <a:latin typeface="+mn-lt"/>
              </a:rPr>
              <a:pPr defTabSz="914400">
                <a:spcAft>
                  <a:spcPts val="600"/>
                </a:spcAft>
              </a:pPr>
              <a:t>2</a:t>
            </a:fld>
            <a:endParaRPr lang="en-US">
              <a:latin typeface="+mn-lt"/>
            </a:endParaRPr>
          </a:p>
        </p:txBody>
      </p:sp>
      <p:sp>
        <p:nvSpPr>
          <p:cNvPr id="6" name="Sous-titre 11">
            <a:extLst>
              <a:ext uri="{FF2B5EF4-FFF2-40B4-BE49-F238E27FC236}">
                <a16:creationId xmlns:a16="http://schemas.microsoft.com/office/drawing/2014/main" id="{330F2374-9327-4E65-9389-95681551863D}"/>
              </a:ext>
            </a:extLst>
          </p:cNvPr>
          <p:cNvSpPr txBox="1">
            <a:spLocks/>
          </p:cNvSpPr>
          <p:nvPr/>
        </p:nvSpPr>
        <p:spPr>
          <a:xfrm>
            <a:off x="1154954" y="1820333"/>
            <a:ext cx="8825659" cy="4199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marL="342900" lvl="0" indent="-342900">
              <a:lnSpc>
                <a:spcPct val="107000"/>
              </a:lnSpc>
              <a:buFont typeface="Wingdings 3" charset="2"/>
              <a:buChar char=""/>
            </a:pPr>
            <a:r>
              <a:rPr lang="fr-CH" dirty="0">
                <a:solidFill>
                  <a:schemeClr val="bg1"/>
                </a:solidFill>
              </a:rPr>
              <a:t>Architecture globale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Bloc de </a:t>
            </a:r>
            <a:r>
              <a:rPr lang="en-US" dirty="0" err="1">
                <a:solidFill>
                  <a:schemeClr val="bg1"/>
                </a:solidFill>
              </a:rPr>
              <a:t>calcul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Bloc </a:t>
            </a:r>
            <a:r>
              <a:rPr lang="en-US" dirty="0" err="1">
                <a:solidFill>
                  <a:schemeClr val="bg1"/>
                </a:solidFill>
              </a:rPr>
              <a:t>mss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 3" charset="2"/>
              <a:buChar char=""/>
            </a:pPr>
            <a:r>
              <a:rPr lang="fr-CH" dirty="0">
                <a:solidFill>
                  <a:schemeClr val="bg1"/>
                </a:solidFill>
              </a:rPr>
              <a:t>convertisseur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Mini-demo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ameliorations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01868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ED05AB5-09AE-4D1A-8324-D23DDE90F1BF}"/>
              </a:ext>
            </a:extLst>
          </p:cNvPr>
          <p:cNvPicPr/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</a:blip>
          <a:srcRect t="15109" r="8358" b="15186"/>
          <a:stretch/>
        </p:blipFill>
        <p:spPr>
          <a:xfrm>
            <a:off x="474133" y="467783"/>
            <a:ext cx="11243734" cy="5922433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F25700E4-AA2A-48F4-AA30-BE1708323519}"/>
              </a:ext>
            </a:extLst>
          </p:cNvPr>
          <p:cNvSpPr txBox="1">
            <a:spLocks/>
          </p:cNvSpPr>
          <p:nvPr/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 dirty="0"/>
              <a:t>Introduction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AE26E2-58FF-4AD6-9B08-FA7D9828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27C6CCC6-2BE5-4E42-96A4-D1E8E81A3D8E}" type="slidenum">
              <a:rPr lang="en-US" smtClean="0">
                <a:latin typeface="+mn-lt"/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FB29C3B-E8BE-45B3-A591-68C6CD2A707F}"/>
                  </a:ext>
                </a:extLst>
              </p:cNvPr>
              <p:cNvSpPr txBox="1"/>
              <p:nvPr/>
            </p:nvSpPr>
            <p:spPr>
              <a:xfrm>
                <a:off x="-780067" y="2483119"/>
                <a:ext cx="60944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CH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CH" sz="2800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CH" sz="28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H" sz="28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CH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fr-CH" sz="2800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H" sz="28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H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fr-CH" sz="28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CH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FB29C3B-E8BE-45B3-A591-68C6CD2A7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0067" y="2483119"/>
                <a:ext cx="609442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63C283F-4B5C-43AB-84E7-2B15C305BD44}"/>
                  </a:ext>
                </a:extLst>
              </p:cNvPr>
              <p:cNvSpPr txBox="1"/>
              <p:nvPr/>
            </p:nvSpPr>
            <p:spPr>
              <a:xfrm>
                <a:off x="-389640" y="4961718"/>
                <a:ext cx="6485640" cy="971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CH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 </m:t>
                      </m:r>
                      <m:r>
                        <a:rPr lang="fr-CH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𝑹𝒆</m:t>
                      </m:r>
                      <m:r>
                        <a:rPr lang="fr-CH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fr-CH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CH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sub>
                      </m:sSub>
                      <m:r>
                        <a:rPr lang="fr-CH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𝑰</m:t>
                          </m:r>
                          <m:sSup>
                            <m:sSupPr>
                              <m:ctrlPr>
                                <a:rPr lang="fr-CH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fr-CH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sub>
                      </m:sSub>
                      <m:r>
                        <a:rPr lang="fr-CH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𝑹𝑬</m:t>
                          </m:r>
                        </m:sub>
                      </m:sSub>
                      <m:r>
                        <a:rPr lang="fr-CH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fr-CH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CH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fr-CH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𝑰𝒎</m:t>
                      </m:r>
                      <m:r>
                        <a:rPr lang="fr-CH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fr-CH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fr-CH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𝑹𝒆</m:t>
                          </m:r>
                        </m:sub>
                      </m:sSub>
                      <m:r>
                        <a:rPr lang="fr-CH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𝑰𝒎</m:t>
                          </m:r>
                        </m:sub>
                      </m:sSub>
                      <m:r>
                        <a:rPr lang="fr-CH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CH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𝑰𝑴</m:t>
                          </m:r>
                        </m:sub>
                      </m:sSub>
                      <m:r>
                        <a:rPr lang="fr-CH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fr-CH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63C283F-4B5C-43AB-84E7-2B15C305B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9640" y="4961718"/>
                <a:ext cx="6485640" cy="9716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63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ED05AB5-09AE-4D1A-8324-D23DDE90F1BF}"/>
              </a:ext>
            </a:extLst>
          </p:cNvPr>
          <p:cNvPicPr/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</a:blip>
          <a:srcRect t="15109" r="8358" b="15186"/>
          <a:stretch/>
        </p:blipFill>
        <p:spPr>
          <a:xfrm>
            <a:off x="474133" y="467783"/>
            <a:ext cx="11243734" cy="5922433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F25700E4-AA2A-48F4-AA30-BE1708323519}"/>
              </a:ext>
            </a:extLst>
          </p:cNvPr>
          <p:cNvSpPr txBox="1">
            <a:spLocks/>
          </p:cNvSpPr>
          <p:nvPr/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fr-CH" sz="3600" dirty="0"/>
              <a:t>Architecture globale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AE26E2-58FF-4AD6-9B08-FA7D9828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27C6CCC6-2BE5-4E42-96A4-D1E8E81A3D8E}" type="slidenum">
              <a:rPr lang="en-US" smtClean="0">
                <a:latin typeface="+mn-lt"/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latin typeface="+mn-lt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D26FAFB-4073-4739-AF62-7DCFA6B3C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459" y="1801490"/>
            <a:ext cx="7749082" cy="446786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2B5E86-5AE1-4ED3-9F69-4AEC7E6C4B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745"/>
          <a:stretch/>
        </p:blipFill>
        <p:spPr>
          <a:xfrm>
            <a:off x="1081087" y="2214563"/>
            <a:ext cx="10029825" cy="24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0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ED05AB5-09AE-4D1A-8324-D23DDE90F1BF}"/>
              </a:ext>
            </a:extLst>
          </p:cNvPr>
          <p:cNvPicPr/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</a:blip>
          <a:srcRect t="15109" r="8358" b="15186"/>
          <a:stretch/>
        </p:blipFill>
        <p:spPr>
          <a:xfrm>
            <a:off x="474133" y="469900"/>
            <a:ext cx="11243734" cy="5922433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F25700E4-AA2A-48F4-AA30-BE1708323519}"/>
              </a:ext>
            </a:extLst>
          </p:cNvPr>
          <p:cNvSpPr txBox="1">
            <a:spLocks/>
          </p:cNvSpPr>
          <p:nvPr/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 dirty="0"/>
              <a:t>Bloc de </a:t>
            </a:r>
            <a:r>
              <a:rPr lang="en-US" sz="3600" dirty="0" err="1"/>
              <a:t>calculs</a:t>
            </a:r>
            <a:endParaRPr lang="en-US" sz="36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AE26E2-58FF-4AD6-9B08-FA7D9828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27C6CCC6-2BE5-4E42-96A4-D1E8E81A3D8E}" type="slidenum">
              <a:rPr lang="en-US" smtClean="0">
                <a:latin typeface="+mn-lt"/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latin typeface="+mn-lt"/>
            </a:endParaRPr>
          </a:p>
        </p:txBody>
      </p:sp>
      <p:pic>
        <p:nvPicPr>
          <p:cNvPr id="87" name="Image 86">
            <a:extLst>
              <a:ext uri="{FF2B5EF4-FFF2-40B4-BE49-F238E27FC236}">
                <a16:creationId xmlns:a16="http://schemas.microsoft.com/office/drawing/2014/main" id="{E6EEA830-6033-4A47-9B02-A4699C51E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137" y="2090271"/>
            <a:ext cx="7720577" cy="39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3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ED05AB5-09AE-4D1A-8324-D23DDE90F1BF}"/>
              </a:ext>
            </a:extLst>
          </p:cNvPr>
          <p:cNvPicPr/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</a:blip>
          <a:srcRect t="15109" r="8358" b="15186"/>
          <a:stretch/>
        </p:blipFill>
        <p:spPr>
          <a:xfrm>
            <a:off x="474133" y="469900"/>
            <a:ext cx="11243734" cy="5922433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F25700E4-AA2A-48F4-AA30-BE1708323519}"/>
              </a:ext>
            </a:extLst>
          </p:cNvPr>
          <p:cNvSpPr txBox="1">
            <a:spLocks/>
          </p:cNvSpPr>
          <p:nvPr/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 dirty="0"/>
              <a:t>Bloc MSS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AE26E2-58FF-4AD6-9B08-FA7D9828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27C6CCC6-2BE5-4E42-96A4-D1E8E81A3D8E}" type="slidenum">
              <a:rPr lang="en-US" smtClean="0">
                <a:latin typeface="+mn-lt"/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latin typeface="+mn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575D31C-631E-49EF-886A-379AB14E2D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56656" y="2721292"/>
            <a:ext cx="7278687" cy="210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4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ED05AB5-09AE-4D1A-8324-D23DDE90F1BF}"/>
              </a:ext>
            </a:extLst>
          </p:cNvPr>
          <p:cNvPicPr/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</a:blip>
          <a:srcRect t="15109" r="8358" b="15186"/>
          <a:stretch/>
        </p:blipFill>
        <p:spPr>
          <a:xfrm>
            <a:off x="474133" y="467783"/>
            <a:ext cx="11243734" cy="5922433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F25700E4-AA2A-48F4-AA30-BE1708323519}"/>
              </a:ext>
            </a:extLst>
          </p:cNvPr>
          <p:cNvSpPr txBox="1">
            <a:spLocks/>
          </p:cNvSpPr>
          <p:nvPr/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fr-CH" sz="3600" dirty="0"/>
              <a:t>Convertisseur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AE26E2-58FF-4AD6-9B08-FA7D9828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27C6CCC6-2BE5-4E42-96A4-D1E8E81A3D8E}" type="slidenum">
              <a:rPr lang="en-US" smtClean="0">
                <a:latin typeface="+mn-lt"/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latin typeface="+mn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D41B13-91AF-418F-8E44-A5C8D714C2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1" y="3219398"/>
            <a:ext cx="10677660" cy="11189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726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ED05AB5-09AE-4D1A-8324-D23DDE90F1BF}"/>
              </a:ext>
            </a:extLst>
          </p:cNvPr>
          <p:cNvPicPr/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</a:blip>
          <a:srcRect t="15109" r="8358" b="15186"/>
          <a:stretch/>
        </p:blipFill>
        <p:spPr>
          <a:xfrm>
            <a:off x="474133" y="469900"/>
            <a:ext cx="11243734" cy="5922433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F25700E4-AA2A-48F4-AA30-BE1708323519}"/>
              </a:ext>
            </a:extLst>
          </p:cNvPr>
          <p:cNvSpPr txBox="1">
            <a:spLocks/>
          </p:cNvSpPr>
          <p:nvPr/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/>
              <a:t>Demonstration</a:t>
            </a:r>
            <a:endParaRPr lang="en-US" sz="36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AE26E2-58FF-4AD6-9B08-FA7D9828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27C6CCC6-2BE5-4E42-96A4-D1E8E81A3D8E}" type="slidenum">
              <a:rPr lang="en-US" smtClean="0">
                <a:latin typeface="+mn-lt"/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latin typeface="+mn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CCDFCF-D38F-43EA-9B6D-9C119ED80EB9}"/>
              </a:ext>
            </a:extLst>
          </p:cNvPr>
          <p:cNvPicPr/>
          <p:nvPr/>
        </p:nvPicPr>
        <p:blipFill rotWithShape="1">
          <a:blip r:embed="rId3"/>
          <a:srcRect l="9449" t="11464" r="17234" b="24162"/>
          <a:stretch/>
        </p:blipFill>
        <p:spPr bwMode="auto">
          <a:xfrm>
            <a:off x="656907" y="2407920"/>
            <a:ext cx="5327333" cy="3556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78FC7BD-61A3-4E3C-A6FD-B13459DCCDC2}"/>
              </a:ext>
            </a:extLst>
          </p:cNvPr>
          <p:cNvPicPr/>
          <p:nvPr/>
        </p:nvPicPr>
        <p:blipFill rotWithShape="1">
          <a:blip r:embed="rId4"/>
          <a:srcRect l="6806" t="5921" r="21178" b="27436"/>
          <a:stretch/>
        </p:blipFill>
        <p:spPr bwMode="auto">
          <a:xfrm>
            <a:off x="6309360" y="2407920"/>
            <a:ext cx="5225733" cy="3556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652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ED05AB5-09AE-4D1A-8324-D23DDE90F1BF}"/>
              </a:ext>
            </a:extLst>
          </p:cNvPr>
          <p:cNvPicPr/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15000"/>
          </a:blip>
          <a:srcRect t="15109" r="8358" b="15186"/>
          <a:stretch/>
        </p:blipFill>
        <p:spPr>
          <a:xfrm>
            <a:off x="474133" y="469900"/>
            <a:ext cx="11243734" cy="5922433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F25700E4-AA2A-48F4-AA30-BE1708323519}"/>
              </a:ext>
            </a:extLst>
          </p:cNvPr>
          <p:cNvSpPr txBox="1">
            <a:spLocks/>
          </p:cNvSpPr>
          <p:nvPr/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fr-CH" sz="3600" dirty="0"/>
              <a:t>Amélioration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AE26E2-58FF-4AD6-9B08-FA7D9828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27C6CCC6-2BE5-4E42-96A4-D1E8E81A3D8E}" type="slidenum">
              <a:rPr lang="en-US" smtClean="0">
                <a:latin typeface="+mn-lt"/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latin typeface="+mn-lt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793B6D1-CB00-4112-A336-C01E22071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55" y="1854803"/>
            <a:ext cx="8202689" cy="431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08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ED8D518EA84A42BDB28A1F254FE139" ma:contentTypeVersion="6" ma:contentTypeDescription="Crée un document." ma:contentTypeScope="" ma:versionID="51a2e368c964987c374cc6f74d6e066c">
  <xsd:schema xmlns:xsd="http://www.w3.org/2001/XMLSchema" xmlns:xs="http://www.w3.org/2001/XMLSchema" xmlns:p="http://schemas.microsoft.com/office/2006/metadata/properties" xmlns:ns2="26d2a9ba-c7a2-4f3f-bee9-a767f7fe4cd1" targetNamespace="http://schemas.microsoft.com/office/2006/metadata/properties" ma:root="true" ma:fieldsID="79d5d51f1356dece6888ca7b66f46e82" ns2:_="">
    <xsd:import namespace="26d2a9ba-c7a2-4f3f-bee9-a767f7fe4c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d2a9ba-c7a2-4f3f-bee9-a767f7fe4c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D0327E-C19A-4098-B187-3A25501F8615}">
  <ds:schemaRefs>
    <ds:schemaRef ds:uri="http://schemas.microsoft.com/office/2006/documentManagement/types"/>
    <ds:schemaRef ds:uri="http://schemas.microsoft.com/office/2006/metadata/properties"/>
    <ds:schemaRef ds:uri="26d2a9ba-c7a2-4f3f-bee9-a767f7fe4cd1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D9E600-8A96-4BB9-9520-341F614E20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60C333-9624-4360-9A1D-53D69E69DC33}">
  <ds:schemaRefs>
    <ds:schemaRef ds:uri="26d2a9ba-c7a2-4f3f-bee9-a767f7fe4cd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</TotalTime>
  <Words>84</Words>
  <Application>Microsoft Office PowerPoint</Application>
  <PresentationFormat>Grand écran</PresentationFormat>
  <Paragraphs>38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Wingdings 3</vt:lpstr>
      <vt:lpstr>Salle d’ions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Isaïa Spinelli</cp:lastModifiedBy>
  <cp:revision>13</cp:revision>
  <dcterms:created xsi:type="dcterms:W3CDTF">2021-04-13T16:16:31Z</dcterms:created>
  <dcterms:modified xsi:type="dcterms:W3CDTF">2021-06-10T10:12:30Z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0x0101007EED8D518EA84A42BDB28A1F254FE139</vt:lpwstr>
  </property>
</Properties>
</file>