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Flight Delay Analysis and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Exploring Causes and Predicting Delays in the Aviation Industry</a:t>
            </a:r>
          </a:p>
          <a:p>
            <a:r>
              <a:rPr dirty="0"/>
              <a:t>Presented by: </a:t>
            </a:r>
            <a:r>
              <a:rPr lang="en-US" dirty="0"/>
              <a:t>Isaiah Heyward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Conclusions:</a:t>
            </a:r>
          </a:p>
          <a:p>
            <a:r>
              <a:rPr dirty="0"/>
              <a:t>- Machine learning effectively analyzed and predicted delays.</a:t>
            </a:r>
          </a:p>
          <a:p>
            <a:r>
              <a:rPr dirty="0"/>
              <a:t>- Linear Regression performed well; Clustering uncovered delay patterns.</a:t>
            </a:r>
          </a:p>
          <a:p>
            <a:r>
              <a:rPr dirty="0"/>
              <a:t>- Decision Tree highlighted dataset limitations.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Flight delays impact passengers and airlines, costing billions annually. Delays stem from multiple causes:</a:t>
            </a:r>
          </a:p>
          <a:p>
            <a:r>
              <a:rPr sz="2800" dirty="0"/>
              <a:t>- Air carrier inefficiencies</a:t>
            </a:r>
          </a:p>
          <a:p>
            <a:r>
              <a:rPr sz="2800" dirty="0"/>
              <a:t>- Late-arriving aircraft</a:t>
            </a:r>
          </a:p>
          <a:p>
            <a:r>
              <a:rPr sz="2800" dirty="0"/>
              <a:t>- National aviation system issues</a:t>
            </a:r>
          </a:p>
          <a:p>
            <a:r>
              <a:rPr sz="2800" dirty="0"/>
              <a:t>- Security procedures</a:t>
            </a:r>
          </a:p>
          <a:p>
            <a:endParaRPr sz="2800" dirty="0"/>
          </a:p>
          <a:p>
            <a:r>
              <a:rPr sz="2800" dirty="0"/>
              <a:t>Objective: Analyze delay causes and predict total delays using machine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Sourced from the Bureau of Transportation Statistics, the dataset contains aggregated annual data from 2010–2022, including:</a:t>
            </a:r>
          </a:p>
          <a:p>
            <a:r>
              <a:rPr sz="2400" dirty="0"/>
              <a:t>- Air Carrier Delay</a:t>
            </a:r>
          </a:p>
          <a:p>
            <a:r>
              <a:rPr sz="2400" dirty="0"/>
              <a:t>- Aircraft Arriving Late</a:t>
            </a:r>
          </a:p>
          <a:p>
            <a:r>
              <a:rPr sz="2400" dirty="0"/>
              <a:t>- National Aviation System Delay</a:t>
            </a:r>
          </a:p>
          <a:p>
            <a:r>
              <a:rPr sz="2400" dirty="0"/>
              <a:t>- Security Delay</a:t>
            </a:r>
          </a:p>
          <a:p>
            <a:r>
              <a:rPr sz="2400" dirty="0"/>
              <a:t>- Total Delay (target variable)</a:t>
            </a:r>
          </a:p>
          <a:p>
            <a:endParaRPr sz="2400" dirty="0"/>
          </a:p>
          <a:p>
            <a:r>
              <a:rPr sz="2400" dirty="0"/>
              <a:t>Challenges: Small size and lack of flight-level granularity.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Removed unnecessary columns.</a:t>
            </a:r>
          </a:p>
          <a:p>
            <a:r>
              <a:t>2. Handled missing values using the median.</a:t>
            </a:r>
          </a:p>
          <a:p>
            <a:r>
              <a:t>3. Standardized features for clustering analysis.</a:t>
            </a:r>
          </a:p>
          <a:p>
            <a:r>
              <a:t>4. Simulated SQL-like workflows in Python for preprocessing.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Statistical summaries revealed averages for delay causes.</a:t>
            </a:r>
          </a:p>
          <a:p>
            <a:r>
              <a:t>Visualizations provided insights into:</a:t>
            </a:r>
          </a:p>
          <a:p>
            <a:r>
              <a:t>- Trends in delays over time</a:t>
            </a:r>
          </a:p>
          <a:p>
            <a:r>
              <a:t>- Relationships between delay causes</a:t>
            </a:r>
          </a:p>
          <a:p>
            <a:endParaRPr/>
          </a:p>
          <a:p>
            <a:r>
              <a:t>Highlighted patterns in the data for further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91758"/>
            <a:ext cx="8229600" cy="1143000"/>
          </a:xfrm>
        </p:spPr>
        <p:txBody>
          <a:bodyPr/>
          <a:lstStyle/>
          <a:p>
            <a:r>
              <a:rPr dirty="0"/>
              <a:t>Linear Regression Results</a:t>
            </a:r>
          </a:p>
        </p:txBody>
      </p:sp>
      <p:pic>
        <p:nvPicPr>
          <p:cNvPr id="3" name="Picture 2" descr="Linear Regression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64" y="1101333"/>
            <a:ext cx="5824728" cy="56649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Decision Tree Regression Results</a:t>
            </a:r>
          </a:p>
        </p:txBody>
      </p:sp>
      <p:pic>
        <p:nvPicPr>
          <p:cNvPr id="3" name="Picture 2" descr="Decision tree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488" y="1417638"/>
            <a:ext cx="5330952" cy="51133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Analysis Results</a:t>
            </a:r>
          </a:p>
        </p:txBody>
      </p:sp>
      <p:pic>
        <p:nvPicPr>
          <p:cNvPr id="3" name="Picture 2" descr="Cluster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24" y="1384694"/>
            <a:ext cx="6044184" cy="51986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Small dataset size limited model performance.</a:t>
            </a:r>
          </a:p>
          <a:p>
            <a:r>
              <a:rPr dirty="0"/>
              <a:t>2. Lack of flight-level granularity restricted 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255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Flight Delay Analysis and Prediction Using Machine Learning</vt:lpstr>
      <vt:lpstr>Problem Statement</vt:lpstr>
      <vt:lpstr>Dataset Overview</vt:lpstr>
      <vt:lpstr>Data Cleaning and Preprocessing</vt:lpstr>
      <vt:lpstr>Exploratory Data Analysis</vt:lpstr>
      <vt:lpstr>Linear Regression Results</vt:lpstr>
      <vt:lpstr>Decision Tree Regression Results</vt:lpstr>
      <vt:lpstr>Clustering Analysis Results</vt:lpstr>
      <vt:lpstr>Challenges</vt:lpstr>
      <vt:lpstr>Conclusions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16784</dc:creator>
  <cp:keywords/>
  <dc:description>generated using python-pptx</dc:description>
  <cp:lastModifiedBy>Heyward, Isaiah</cp:lastModifiedBy>
  <cp:revision>2</cp:revision>
  <dcterms:created xsi:type="dcterms:W3CDTF">2013-01-27T09:14:16Z</dcterms:created>
  <dcterms:modified xsi:type="dcterms:W3CDTF">2024-11-20T03:27:49Z</dcterms:modified>
  <cp:category/>
</cp:coreProperties>
</file>