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9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F545-C062-47A8-BDE5-B7D8583D7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3EB97-D4C9-4E7F-AF45-7610747D8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5C0E6-C51B-4BAA-8F0B-A645FDEF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86F9-7684-4BA8-83F5-A0822F640B7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25686-0F6C-480A-B90D-D58B4A5A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33A06-D482-4B8E-BD7F-B490215E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2F65-97E4-4DED-A187-1C685528B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1B734-8509-4BC5-9D07-DB887CD9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48F56-693E-4609-BA5D-18909CED0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44690-B394-434C-B699-E4C9234A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86F9-7684-4BA8-83F5-A0822F640B7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C01BB-787F-42ED-89B1-BC405E407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4C4F9-856C-4B71-ADC7-1D285913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2F65-97E4-4DED-A187-1C685528B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2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669F6-8A11-4984-8749-4CF217F47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1A13F-8212-4676-B2AB-BAAC67A5C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2D5B9-53C5-45BC-A717-F147D652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86F9-7684-4BA8-83F5-A0822F640B7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6B953-1B3C-4D73-BF97-A40CBCF3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8261C-B9DC-4C49-9BC2-A952F31D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2F65-97E4-4DED-A187-1C685528B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1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74FA-5DFC-427C-BCA9-88C75B9A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CD9B5-190D-44E4-89A3-32685163D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F0228-7671-466F-90B1-52AFF75C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86F9-7684-4BA8-83F5-A0822F640B7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09EC8-B546-48A8-9EC1-A618D46C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BA02D-E807-4DC4-AE33-B73AB9FA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2F65-97E4-4DED-A187-1C685528B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5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1202-66EF-491B-B513-6F367BEE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C14F5-15A7-4EBC-8560-74E994E39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BA5D2-783B-4C91-8EFE-82591AB4C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86F9-7684-4BA8-83F5-A0822F640B7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85B71-63F5-472E-8D6C-5B24703E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FEAE6-370E-445E-B4F0-1EA8253D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2F65-97E4-4DED-A187-1C685528B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1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FA9F1-375A-4BC0-A4F7-F7E5B867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366E9-6C6F-45D2-B28C-E3B2295D4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BC34E-22AB-44F8-A68A-0226E25AE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7B42B-8548-4724-A2C7-BC78D828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86F9-7684-4BA8-83F5-A0822F640B7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6A8BC-6F63-4A82-A97D-9E34E2BD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7D476-C643-44FC-8B3B-71015672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2F65-97E4-4DED-A187-1C685528B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1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BD96-5EA1-4E00-B02D-57433124E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E1094-D4D2-46DA-974E-896817EA0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1AEFE-7AA9-45B2-A12E-15F4EB6C3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361FC-F06C-4D11-917D-1FD480915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3B049-80D8-4C18-A802-677C73434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C24D04-2EA2-4BF0-BF10-97568CDA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86F9-7684-4BA8-83F5-A0822F640B7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0D4AAF-5D51-4D4F-BC40-C0C08AC7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32191A-3AE3-4648-B12C-6F22F0AF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2F65-97E4-4DED-A187-1C685528B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9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2212-BBC8-425A-8229-E58CAAC2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8F498-1A1D-48EA-9250-A3E903B4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86F9-7684-4BA8-83F5-A0822F640B7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8534A-8A4A-4457-82F6-07239E40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AF9C5-5059-4688-93EB-682E8545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2F65-97E4-4DED-A187-1C685528B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6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6047C-C423-4BE6-8B4C-C6F96CDE7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86F9-7684-4BA8-83F5-A0822F640B7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F037F-E703-48CC-98D0-5882F36A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88FB1-5BDE-4D4E-A5ED-11D4A73D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2F65-97E4-4DED-A187-1C685528B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2A84-0C84-425A-90FE-3B3EDB26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DD33A-8D96-4B8C-B273-1F21CFD14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9EC2F-756E-43F1-8C5F-2E560FFF7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1021A-860A-452F-9DD3-47D504C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86F9-7684-4BA8-83F5-A0822F640B7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928C2-1C7F-4DAB-9735-6183F705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E4E9B-301F-45A5-A5C0-01BC6F58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2F65-97E4-4DED-A187-1C685528B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3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7E6E6-20F8-4F0C-B468-1DF6CC82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F33BF-9A6C-4076-8C0B-75C81B927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CA860-EED6-4ADC-B14C-9DC654276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9A7FA-91D2-42D9-8E1F-0369B72F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86F9-7684-4BA8-83F5-A0822F640B7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BA64C-06D7-44EB-98D2-6ABD3ED9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B776E-9623-4C98-AFB8-9CB8D1D0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2F65-97E4-4DED-A187-1C685528B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1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D656B-7D14-4C46-B7AA-35E21DACD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D618F-4D5A-4A4A-BDD3-28DDFB567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96570-0D0B-4A13-B7AB-2E4E63E6D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786F9-7684-4BA8-83F5-A0822F640B7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DB290-C8BB-4E57-8A53-958DF6976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D484D-F3FC-41E9-9D1C-1874AD3EE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A2F65-97E4-4DED-A187-1C685528B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2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15368-9B05-4C2C-810F-365F36D3C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9A676-6AE2-45F0-A008-DE14849833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20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Isaiah Green</dc:creator>
  <cp:lastModifiedBy>Isaiah Green</cp:lastModifiedBy>
  <cp:revision>1</cp:revision>
  <dcterms:created xsi:type="dcterms:W3CDTF">2021-03-30T19:20:53Z</dcterms:created>
  <dcterms:modified xsi:type="dcterms:W3CDTF">2021-03-30T19:21:02Z</dcterms:modified>
</cp:coreProperties>
</file>