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9900"/>
    <a:srgbClr val="FF6600"/>
    <a:srgbClr val="777777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506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047E6-7C8A-4547-8328-55E6A6F1F01A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9FD21-60FF-4DF7-8476-E5BCBD51A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629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9FD21-60FF-4DF7-8476-E5BCBD51A1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78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DDAA-38E8-4668-BC84-42446BFBE762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3A10-5509-4974-8137-728159694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17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DDAA-38E8-4668-BC84-42446BFBE762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3A10-5509-4974-8137-728159694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83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DDAA-38E8-4668-BC84-42446BFBE762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3A10-5509-4974-8137-728159694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540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DDAA-38E8-4668-BC84-42446BFBE762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3A10-5509-4974-8137-728159694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68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DDAA-38E8-4668-BC84-42446BFBE762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3A10-5509-4974-8137-728159694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96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DDAA-38E8-4668-BC84-42446BFBE762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3A10-5509-4974-8137-728159694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03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DDAA-38E8-4668-BC84-42446BFBE762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3A10-5509-4974-8137-728159694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697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DDAA-38E8-4668-BC84-42446BFBE762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3A10-5509-4974-8137-728159694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48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DDAA-38E8-4668-BC84-42446BFBE762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3A10-5509-4974-8137-728159694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39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DDAA-38E8-4668-BC84-42446BFBE762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3A10-5509-4974-8137-728159694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54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DDAA-38E8-4668-BC84-42446BFBE762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3A10-5509-4974-8137-728159694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065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3DDAA-38E8-4668-BC84-42446BFBE762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73A10-5509-4974-8137-728159694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20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265135" y="73455"/>
            <a:ext cx="4334006" cy="6336774"/>
            <a:chOff x="3265135" y="73455"/>
            <a:chExt cx="4334006" cy="6336774"/>
          </a:xfrm>
        </p:grpSpPr>
        <p:sp>
          <p:nvSpPr>
            <p:cNvPr id="4" name="직사각형 3"/>
            <p:cNvSpPr/>
            <p:nvPr/>
          </p:nvSpPr>
          <p:spPr>
            <a:xfrm>
              <a:off x="3265135" y="73455"/>
              <a:ext cx="4320000" cy="630932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265135" y="5482775"/>
              <a:ext cx="3240000" cy="900000"/>
            </a:xfrm>
            <a:prstGeom prst="rect">
              <a:avLst/>
            </a:prstGeom>
            <a:solidFill>
              <a:srgbClr val="7777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5425135" y="3676553"/>
              <a:ext cx="1080000" cy="900000"/>
            </a:xfrm>
            <a:prstGeom prst="rect">
              <a:avLst/>
            </a:prstGeom>
            <a:solidFill>
              <a:srgbClr val="7777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359141" y="3676553"/>
              <a:ext cx="1080000" cy="900000"/>
            </a:xfrm>
            <a:prstGeom prst="rect">
              <a:avLst/>
            </a:prstGeom>
            <a:solidFill>
              <a:srgbClr val="7777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519141" y="2776553"/>
              <a:ext cx="1080000" cy="90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279141" y="2778115"/>
              <a:ext cx="1080000" cy="900000"/>
            </a:xfrm>
            <a:prstGeom prst="rect">
              <a:avLst/>
            </a:prstGeom>
            <a:solidFill>
              <a:srgbClr val="7777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345135" y="2778115"/>
              <a:ext cx="1080000" cy="900000"/>
            </a:xfrm>
            <a:prstGeom prst="rect">
              <a:avLst/>
            </a:prstGeom>
            <a:solidFill>
              <a:srgbClr val="7777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425135" y="2776553"/>
              <a:ext cx="1080000" cy="900000"/>
            </a:xfrm>
            <a:prstGeom prst="rect">
              <a:avLst/>
            </a:prstGeom>
            <a:solidFill>
              <a:srgbClr val="7777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279141" y="3676553"/>
              <a:ext cx="1080000" cy="900000"/>
            </a:xfrm>
            <a:prstGeom prst="rect">
              <a:avLst/>
            </a:prstGeom>
            <a:solidFill>
              <a:srgbClr val="7777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359141" y="4586899"/>
              <a:ext cx="1080000" cy="900000"/>
            </a:xfrm>
            <a:prstGeom prst="rect">
              <a:avLst/>
            </a:prstGeom>
            <a:solidFill>
              <a:srgbClr val="7777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439141" y="4576553"/>
              <a:ext cx="1080000" cy="900000"/>
            </a:xfrm>
            <a:prstGeom prst="rect">
              <a:avLst/>
            </a:prstGeom>
            <a:solidFill>
              <a:srgbClr val="7777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265135" y="4580513"/>
              <a:ext cx="1080000" cy="900000"/>
            </a:xfrm>
            <a:prstGeom prst="rect">
              <a:avLst/>
            </a:prstGeom>
            <a:solidFill>
              <a:srgbClr val="7777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515546" y="3686899"/>
              <a:ext cx="1080000" cy="90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515546" y="4586899"/>
              <a:ext cx="1080000" cy="90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519141" y="5486899"/>
              <a:ext cx="1080000" cy="90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275546" y="1876553"/>
              <a:ext cx="1080000" cy="90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345135" y="1876553"/>
              <a:ext cx="1080000" cy="90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425135" y="1878115"/>
              <a:ext cx="1080000" cy="90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6505135" y="1876553"/>
              <a:ext cx="1080000" cy="90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22837" y="2778115"/>
              <a:ext cx="58541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</a:t>
              </a:r>
              <a:endParaRPr lang="en-US" altLang="ko-KR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817140" y="5471110"/>
              <a:ext cx="48923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/</a:t>
              </a:r>
              <a:endParaRPr lang="en-US" altLang="ko-KR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811530" y="4553223"/>
              <a:ext cx="50045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*</a:t>
              </a:r>
              <a:endParaRPr lang="en-US" altLang="ko-KR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809332" y="3667951"/>
              <a:ext cx="47160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-</a:t>
              </a:r>
              <a:endParaRPr lang="en-US" altLang="ko-KR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672426" y="2778115"/>
              <a:ext cx="58541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3</a:t>
              </a:r>
              <a:endParaRPr lang="en-US" altLang="ko-KR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606432" y="2778115"/>
              <a:ext cx="58541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2</a:t>
              </a:r>
              <a:endParaRPr lang="en-US" altLang="ko-KR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6717540" y="2778115"/>
              <a:ext cx="68320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+</a:t>
              </a:r>
              <a:endParaRPr lang="en-US" altLang="ko-KR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6717540" y="1853223"/>
              <a:ext cx="68320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=</a:t>
              </a:r>
              <a:endParaRPr lang="en-US" altLang="ko-KR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5762574" y="1853223"/>
              <a:ext cx="43313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)</a:t>
              </a:r>
              <a:endParaRPr lang="en-US" altLang="ko-KR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668568" y="1853223"/>
              <a:ext cx="43313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(</a:t>
              </a:r>
              <a:endParaRPr lang="en-US" altLang="ko-KR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483767" y="1853223"/>
              <a:ext cx="62709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</a:t>
              </a:r>
              <a:endParaRPr lang="en-US" altLang="ko-KR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516283" y="5486899"/>
              <a:ext cx="58541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0</a:t>
              </a:r>
              <a:endParaRPr lang="en-US" altLang="ko-KR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4606432" y="3697282"/>
              <a:ext cx="58541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5</a:t>
              </a:r>
              <a:endParaRPr lang="en-US" altLang="ko-KR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5672425" y="3656500"/>
              <a:ext cx="58541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6</a:t>
              </a:r>
              <a:endParaRPr lang="en-US" altLang="ko-KR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526432" y="3701445"/>
              <a:ext cx="58541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4</a:t>
              </a:r>
              <a:endParaRPr lang="en-US" altLang="ko-KR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5695548" y="4546154"/>
              <a:ext cx="58541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9</a:t>
              </a:r>
              <a:endParaRPr lang="en-US" altLang="ko-KR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4592426" y="4576553"/>
              <a:ext cx="58541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8</a:t>
              </a:r>
              <a:endParaRPr lang="en-US" altLang="ko-KR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3535639" y="4557183"/>
              <a:ext cx="58541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7</a:t>
              </a:r>
              <a:endParaRPr lang="en-US" altLang="ko-KR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979592" y="1878115"/>
            <a:ext cx="1080000" cy="900000"/>
          </a:xfrm>
          <a:prstGeom prst="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 </a:t>
            </a:r>
            <a:r>
              <a:rPr lang="ko-KR" altLang="en-US" dirty="0" err="1" smtClean="0"/>
              <a:t>눌러을때</a:t>
            </a:r>
            <a:r>
              <a:rPr lang="en-US" altLang="ko-KR" dirty="0" smtClean="0"/>
              <a:t>(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1975918" y="2996952"/>
            <a:ext cx="108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 </a:t>
            </a:r>
            <a:r>
              <a:rPr lang="ko-KR" altLang="en-US" dirty="0" err="1"/>
              <a:t>눌러을때</a:t>
            </a:r>
            <a:r>
              <a:rPr lang="en-US" altLang="ko-KR" dirty="0"/>
              <a:t>(</a:t>
            </a:r>
            <a:r>
              <a:rPr lang="ko-KR" altLang="en-US" dirty="0"/>
              <a:t>연산자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164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10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079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60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80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45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2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76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33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29</Words>
  <Application>Microsoft Office PowerPoint</Application>
  <PresentationFormat>화면 슬라이드 쇼(4:3)</PresentationFormat>
  <Paragraphs>21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19</cp:revision>
  <dcterms:created xsi:type="dcterms:W3CDTF">2017-07-03T09:06:46Z</dcterms:created>
  <dcterms:modified xsi:type="dcterms:W3CDTF">2017-07-04T04:21:19Z</dcterms:modified>
</cp:coreProperties>
</file>